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69" r:id="rId7"/>
    <p:sldId id="270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64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7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3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72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0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CF9F-36BC-4E19-BDCD-B6454537049F}" type="datetimeFigureOut">
              <a:rPr lang="pt-BR" smtClean="0"/>
              <a:t>03/11/2014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DAB1-E720-47F6-8C8A-43DCCB7B7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74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spiller/bai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584176"/>
          </a:xfrm>
        </p:spPr>
        <p:txBody>
          <a:bodyPr>
            <a:normAutofit/>
          </a:bodyPr>
          <a:lstStyle/>
          <a:p>
            <a:r>
              <a:rPr lang="pt-BR" sz="6600" dirty="0" smtClean="0"/>
              <a:t>Linguagem </a:t>
            </a:r>
            <a:r>
              <a:rPr lang="pt-BR" sz="6600" dirty="0" err="1" smtClean="0"/>
              <a:t>Baidu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Acadêmicos: Kevin Spiller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smtClean="0">
                <a:solidFill>
                  <a:schemeClr val="tx1"/>
                </a:solidFill>
              </a:rPr>
              <a:t>	    </a:t>
            </a:r>
            <a:r>
              <a:rPr lang="pt-BR" sz="2400" dirty="0" err="1" smtClean="0">
                <a:solidFill>
                  <a:schemeClr val="tx1"/>
                </a:solidFill>
              </a:rPr>
              <a:t>Leduan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Rabaioli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O interpretador aceita somente arquivos na </a:t>
            </a:r>
            <a:r>
              <a:rPr lang="pt-BR" sz="2400" dirty="0" err="1" smtClean="0">
                <a:solidFill>
                  <a:schemeClr val="tx1"/>
                </a:solidFill>
              </a:rPr>
              <a:t>extensao</a:t>
            </a:r>
            <a:r>
              <a:rPr lang="pt-BR" sz="2400" dirty="0" smtClean="0">
                <a:solidFill>
                  <a:schemeClr val="tx1"/>
                </a:solidFill>
              </a:rPr>
              <a:t> .</a:t>
            </a:r>
            <a:r>
              <a:rPr lang="pt-BR" sz="2400" dirty="0" err="1" smtClean="0">
                <a:solidFill>
                  <a:schemeClr val="tx1"/>
                </a:solidFill>
              </a:rPr>
              <a:t>bd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pt-BR" sz="2400" dirty="0" err="1" smtClean="0">
                <a:solidFill>
                  <a:schemeClr val="tx1"/>
                </a:solidFill>
              </a:rPr>
              <a:t>java</a:t>
            </a:r>
            <a:r>
              <a:rPr lang="pt-BR" sz="2400" dirty="0" smtClean="0">
                <a:solidFill>
                  <a:schemeClr val="tx1"/>
                </a:solidFill>
              </a:rPr>
              <a:t> –</a:t>
            </a:r>
            <a:r>
              <a:rPr lang="pt-BR" sz="2400" dirty="0" err="1" smtClean="0">
                <a:solidFill>
                  <a:schemeClr val="tx1"/>
                </a:solidFill>
              </a:rPr>
              <a:t>jar</a:t>
            </a:r>
            <a:r>
              <a:rPr lang="pt-BR" sz="2400" dirty="0" smtClean="0">
                <a:solidFill>
                  <a:schemeClr val="tx1"/>
                </a:solidFill>
              </a:rPr>
              <a:t> Baidu.jar nomedoarquivo.bd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Comando de condição (IF):</a:t>
            </a:r>
          </a:p>
          <a:p>
            <a:pPr marL="0" indent="0">
              <a:buNone/>
            </a:pPr>
            <a:r>
              <a:rPr lang="pt-BR" dirty="0" smtClean="0"/>
              <a:t>    - SE(a$&lt;b$)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condição</a:t>
            </a:r>
          </a:p>
          <a:p>
            <a:pPr marL="0" indent="0">
              <a:buNone/>
            </a:pPr>
            <a:r>
              <a:rPr lang="pt-BR" dirty="0" smtClean="0"/>
              <a:t>     FIM;</a:t>
            </a:r>
          </a:p>
          <a:p>
            <a:r>
              <a:rPr lang="pt-BR" dirty="0" smtClean="0"/>
              <a:t>Comando de repetição(laço):</a:t>
            </a:r>
          </a:p>
          <a:p>
            <a:pPr lvl="1">
              <a:buFontTx/>
              <a:buChar char="-"/>
            </a:pPr>
            <a:r>
              <a:rPr lang="pt-BR" dirty="0" smtClean="0"/>
              <a:t>LACO(a$&gt;b$)</a:t>
            </a:r>
          </a:p>
          <a:p>
            <a:pPr marL="457200" lvl="1" indent="0">
              <a:buNone/>
            </a:pPr>
            <a:r>
              <a:rPr lang="pt-BR" dirty="0" smtClean="0"/>
              <a:t>      condição</a:t>
            </a:r>
          </a:p>
          <a:p>
            <a:pPr marL="457200" lvl="1" indent="0">
              <a:buNone/>
            </a:pPr>
            <a:r>
              <a:rPr lang="pt-BR" dirty="0"/>
              <a:t> </a:t>
            </a:r>
            <a:r>
              <a:rPr lang="pt-BR" dirty="0" smtClean="0"/>
              <a:t>     a$= a$ -1;</a:t>
            </a:r>
          </a:p>
          <a:p>
            <a:pPr marL="457200" lvl="1" indent="0">
              <a:buNone/>
            </a:pPr>
            <a:r>
              <a:rPr lang="pt-BR" dirty="0" smtClean="0"/>
              <a:t>FIMLACO;</a:t>
            </a:r>
          </a:p>
        </p:txBody>
      </p:sp>
    </p:spTree>
    <p:extLst>
      <p:ext uri="{BB962C8B-B14F-4D97-AF65-F5344CB8AC3E}">
        <p14:creationId xmlns:p14="http://schemas.microsoft.com/office/powerpoint/2010/main" val="25472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para acesso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hlinkClick r:id="rId2"/>
              </a:rPr>
              <a:t>https://github.com/Kevinspiller/baidu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uma linha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linha do arquivo .</a:t>
            </a:r>
            <a:r>
              <a:rPr lang="pt-BR" dirty="0" err="1" smtClean="0"/>
              <a:t>bd</a:t>
            </a:r>
            <a:r>
              <a:rPr lang="pt-BR" dirty="0" smtClean="0"/>
              <a:t> é guardada em um vetor de </a:t>
            </a:r>
            <a:r>
              <a:rPr lang="pt-BR" dirty="0" err="1" smtClean="0"/>
              <a:t>string</a:t>
            </a:r>
            <a:r>
              <a:rPr lang="pt-BR" dirty="0" smtClean="0"/>
              <a:t>. Cada posição do vetor é analisada  a fim de verificar os comandos que foram inseridos na linguagem. A linguagem é flexível retirando os espaços.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4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a atribuição de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declarar uma variável é necessário uma </a:t>
            </a:r>
            <a:r>
              <a:rPr lang="pt-BR" dirty="0" err="1" smtClean="0"/>
              <a:t>string</a:t>
            </a:r>
            <a:r>
              <a:rPr lang="pt-BR" dirty="0" smtClean="0"/>
              <a:t> de 3 caracteres seguida do nome da variável, o que delimita o fim da declaração é o “$” sem “;” no final.</a:t>
            </a:r>
          </a:p>
          <a:p>
            <a:r>
              <a:rPr lang="pt-BR" dirty="0" smtClean="0"/>
              <a:t>Para atribuir valor a uma variável é preciso colocar o nome da variável seguido do “$” seguido do “=“ e o valor a ser atribuído , a variável pode receber um valor ou outra variável, para finalizar é preciso do”;”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sz="5100" dirty="0" smtClean="0"/>
              <a:t>  Aritméticos</a:t>
            </a:r>
            <a:br>
              <a:rPr lang="pt-BR" sz="5100" dirty="0" smtClean="0"/>
            </a:br>
            <a:endParaRPr lang="pt-BR" sz="5100" dirty="0" smtClean="0"/>
          </a:p>
          <a:p>
            <a:pPr marL="0" indent="0" algn="just">
              <a:buNone/>
            </a:pPr>
            <a:r>
              <a:rPr lang="pt-BR" sz="5100" dirty="0" smtClean="0"/>
              <a:t>			       + - * / %</a:t>
            </a:r>
            <a:endParaRPr lang="pt-BR" sz="5100" dirty="0"/>
          </a:p>
          <a:p>
            <a:pPr marL="0" indent="0" algn="just">
              <a:buNone/>
            </a:pPr>
            <a:r>
              <a:rPr lang="pt-BR" sz="5100" dirty="0" smtClean="0"/>
              <a:t>			</a:t>
            </a:r>
          </a:p>
          <a:p>
            <a:pPr marL="0" indent="0" algn="just">
              <a:buNone/>
            </a:pPr>
            <a:r>
              <a:rPr lang="pt-BR" sz="5100" dirty="0" smtClean="0"/>
              <a:t>			     </a:t>
            </a:r>
            <a:br>
              <a:rPr lang="pt-BR" sz="5100" dirty="0" smtClean="0"/>
            </a:br>
            <a:r>
              <a:rPr lang="pt-BR" sz="5100" dirty="0" smtClean="0"/>
              <a:t>			         Lógicos</a:t>
            </a:r>
          </a:p>
          <a:p>
            <a:pPr marL="0" indent="0" algn="ctr">
              <a:buNone/>
            </a:pPr>
            <a:r>
              <a:rPr lang="pt-BR" sz="5100" dirty="0" smtClean="0"/>
              <a:t> @ # &gt; &lt;</a:t>
            </a:r>
            <a:br>
              <a:rPr lang="pt-BR" sz="5100" dirty="0" smtClean="0"/>
            </a:br>
            <a:r>
              <a:rPr lang="pt-BR" sz="5100" dirty="0" smtClean="0"/>
              <a:t>		</a:t>
            </a:r>
          </a:p>
          <a:p>
            <a:pPr marL="0" indent="0" algn="ctr">
              <a:buNone/>
            </a:pPr>
            <a:r>
              <a:rPr lang="pt-BR" sz="5100" dirty="0" smtClean="0"/>
              <a:t>	</a:t>
            </a:r>
          </a:p>
          <a:p>
            <a:pPr marL="0" indent="0" algn="ctr">
              <a:buNone/>
            </a:pPr>
            <a:r>
              <a:rPr lang="pt-BR" sz="5100" dirty="0" smtClean="0"/>
              <a:t>Atribuição</a:t>
            </a:r>
          </a:p>
          <a:p>
            <a:pPr marL="0" indent="0" algn="ctr">
              <a:buNone/>
            </a:pPr>
            <a:r>
              <a:rPr lang="pt-BR" sz="5100" dirty="0"/>
              <a:t>=</a:t>
            </a:r>
            <a:r>
              <a:rPr lang="pt-BR" sz="5100" dirty="0" smtClean="0"/>
              <a:t/>
            </a:r>
            <a:br>
              <a:rPr lang="pt-BR" sz="5100" dirty="0" smtClean="0"/>
            </a:br>
            <a:r>
              <a:rPr lang="pt-BR" sz="5100" dirty="0" smtClean="0"/>
              <a:t>		</a:t>
            </a:r>
            <a:r>
              <a:rPr lang="pt-BR" sz="4000" dirty="0" smtClean="0"/>
              <a:t>	</a:t>
            </a:r>
            <a:br>
              <a:rPr lang="pt-BR" sz="4000" dirty="0" smtClean="0"/>
            </a:br>
            <a:r>
              <a:rPr lang="pt-BR" sz="4000" dirty="0" smtClean="0"/>
              <a:t>		</a:t>
            </a:r>
            <a:r>
              <a:rPr lang="pt-BR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encontra o comando “SE” ele verifica se a condição é verdadeira ,se for verdadeira ele continua executando o </a:t>
            </a:r>
            <a:r>
              <a:rPr lang="pt-BR" dirty="0" err="1" smtClean="0"/>
              <a:t>codigo</a:t>
            </a:r>
            <a:r>
              <a:rPr lang="pt-BR" dirty="0" smtClean="0"/>
              <a:t> ,se for falsa o programa procura pelo “FIM; ” e continua executando após essa linha.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75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Laço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Quando o interpretador encontrar o comando “LACO” ele verifica se a condição contida é verdadeira, se for executa as próximas linhas e é feito um incremento antes do comando “FIMLACO”. O aninhamento do Laço é feito através de uma pilha. Ao encontrar o comando “LACO” com condição verdadeira a linha é </a:t>
            </a:r>
            <a:r>
              <a:rPr lang="pt-BR" dirty="0"/>
              <a:t>e</a:t>
            </a:r>
            <a:r>
              <a:rPr lang="pt-BR" dirty="0" smtClean="0"/>
              <a:t>mpilhada em uma pilha e ao encontrar o “FIMLACO” ocorre o desempilhamento da próxima linha a ser executada.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610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de variáveis:</a:t>
            </a:r>
            <a:br>
              <a:rPr lang="pt-BR" dirty="0" smtClean="0"/>
            </a:br>
            <a:r>
              <a:rPr lang="pt-BR" dirty="0" smtClean="0"/>
              <a:t>	var </a:t>
            </a:r>
            <a:r>
              <a:rPr lang="pt-BR" dirty="0" err="1" smtClean="0"/>
              <a:t>op</a:t>
            </a:r>
            <a:r>
              <a:rPr lang="pt-BR" dirty="0" smtClean="0"/>
              <a:t>$</a:t>
            </a:r>
            <a:endParaRPr lang="pt-BR" u="sng" dirty="0"/>
          </a:p>
          <a:p>
            <a:r>
              <a:rPr lang="pt-BR" dirty="0" smtClean="0"/>
              <a:t>Atribuição de valor a variável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op</a:t>
            </a:r>
            <a:r>
              <a:rPr lang="pt-BR" dirty="0" smtClean="0"/>
              <a:t>$ = 1;</a:t>
            </a:r>
          </a:p>
          <a:p>
            <a:r>
              <a:rPr lang="pt-BR" dirty="0" smtClean="0"/>
              <a:t>Operações:</a:t>
            </a:r>
          </a:p>
          <a:p>
            <a:pPr marL="0" indent="0">
              <a:buNone/>
            </a:pPr>
            <a:r>
              <a:rPr lang="pt-BR" dirty="0" smtClean="0"/>
              <a:t>  	</a:t>
            </a:r>
            <a:r>
              <a:rPr lang="pt-BR" dirty="0" err="1" smtClean="0"/>
              <a:t>cont</a:t>
            </a:r>
            <a:r>
              <a:rPr lang="pt-BR" dirty="0" smtClean="0"/>
              <a:t>$=num$+num2$;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cont</a:t>
            </a:r>
            <a:r>
              <a:rPr lang="pt-BR" dirty="0" smtClean="0"/>
              <a:t>$=num$*num2$;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41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Impressão de </a:t>
            </a:r>
            <a:r>
              <a:rPr lang="pt-BR" dirty="0" err="1" smtClean="0"/>
              <a:t>string</a:t>
            </a:r>
            <a:r>
              <a:rPr lang="pt-BR" dirty="0" smtClean="0"/>
              <a:t> na tela: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- IMPRIMA(‘</a:t>
            </a:r>
            <a:r>
              <a:rPr lang="pt-BR" dirty="0" err="1" smtClean="0"/>
              <a:t>Ola</a:t>
            </a:r>
            <a:r>
              <a:rPr lang="pt-BR" dirty="0" smtClean="0"/>
              <a:t> Mundo’);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Impressão de valor de uma variável: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- IMPRIMA(a$);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Ler uma variável do teclado:</a:t>
            </a:r>
          </a:p>
          <a:p>
            <a:pPr marL="0" indent="0">
              <a:buNone/>
            </a:pPr>
            <a:r>
              <a:rPr lang="pt-BR" dirty="0" smtClean="0"/>
              <a:t>    - ESCREVA(a$);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84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317</Words>
  <Application>Microsoft Office PowerPoint</Application>
  <PresentationFormat>Apresentação na tela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Linguagem Baidu</vt:lpstr>
      <vt:lpstr>Link para acesso do projeto</vt:lpstr>
      <vt:lpstr>Análise de uma linha</vt:lpstr>
      <vt:lpstr>Declaração a atribuição de variável</vt:lpstr>
      <vt:lpstr>Operadores</vt:lpstr>
      <vt:lpstr>Funcionamento IF</vt:lpstr>
      <vt:lpstr>Funcionamento Laço</vt:lpstr>
      <vt:lpstr>Exemplos</vt:lpstr>
      <vt:lpstr>Exemplos</vt:lpstr>
      <vt:lpstr>Exemplos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Ledu Rabaioli</dc:creator>
  <cp:lastModifiedBy>Ledu Rabaioli</cp:lastModifiedBy>
  <cp:revision>49</cp:revision>
  <dcterms:created xsi:type="dcterms:W3CDTF">2014-10-31T00:50:30Z</dcterms:created>
  <dcterms:modified xsi:type="dcterms:W3CDTF">2014-11-04T19:26:05Z</dcterms:modified>
</cp:coreProperties>
</file>