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1"/>
    <p:restoredTop sz="96327"/>
  </p:normalViewPr>
  <p:slideViewPr>
    <p:cSldViewPr snapToGrid="0" snapToObjects="1">
      <p:cViewPr varScale="1">
        <p:scale>
          <a:sx n="227" d="100"/>
          <a:sy n="227" d="100"/>
        </p:scale>
        <p:origin x="4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ADC0-E100-4646-8380-0FE493A55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TIP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7E9B1-F7CC-4740-8F45-89897B99D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ANDRES LOPEZ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FAFA7-CDB6-CB44-84FF-FC27C7D0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611" cy="1025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C34422-C2E2-A547-AA4C-51E6F10EC2F5}"/>
              </a:ext>
            </a:extLst>
          </p:cNvPr>
          <p:cNvSpPr txBox="1"/>
          <p:nvPr/>
        </p:nvSpPr>
        <p:spPr>
          <a:xfrm>
            <a:off x="-2305634" y="7573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63860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79B0-B598-E547-AE65-EDF9E073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C765-1A8D-094E-98F2-DB1CDAB2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ES" dirty="0"/>
              <a:t>CLEANING THE FILES AND CALCULATING KPI’S WITH A FUNCTION THAT DELIVERS A CSV FILE FOR EACH MONTH </a:t>
            </a:r>
          </a:p>
          <a:p>
            <a:pPr lvl="1"/>
            <a:r>
              <a:rPr lang="en-ES" dirty="0"/>
              <a:t>TOTAL SIZE OF THE CSV WITH THE KPI IS 2 KB</a:t>
            </a:r>
          </a:p>
          <a:p>
            <a:pPr lvl="1"/>
            <a:r>
              <a:rPr lang="en-GB" dirty="0"/>
              <a:t>So each year you will have 6 *2 = 12 kb of data</a:t>
            </a:r>
          </a:p>
          <a:p>
            <a:pPr lvl="1"/>
            <a:r>
              <a:rPr lang="en-GB" dirty="0"/>
              <a:t>In 5 years you will have 60 kb of data</a:t>
            </a:r>
          </a:p>
          <a:p>
            <a:pPr lvl="1"/>
            <a:r>
              <a:rPr lang="en-GB" dirty="0"/>
              <a:t>10 years 120 kb of data</a:t>
            </a:r>
          </a:p>
          <a:p>
            <a:pPr lvl="1"/>
            <a:r>
              <a:rPr lang="en-GB" dirty="0"/>
              <a:t>remember:	</a:t>
            </a:r>
          </a:p>
          <a:p>
            <a:pPr lvl="3"/>
            <a:r>
              <a:rPr lang="en-GB" dirty="0"/>
              <a:t>1 </a:t>
            </a:r>
            <a:r>
              <a:rPr lang="en-GB" b="1" dirty="0"/>
              <a:t>Byte</a:t>
            </a:r>
            <a:r>
              <a:rPr lang="en-GB" dirty="0"/>
              <a:t> = 8 Bit.</a:t>
            </a:r>
          </a:p>
          <a:p>
            <a:pPr lvl="3"/>
            <a:r>
              <a:rPr lang="en-GB" dirty="0"/>
              <a:t>1 Kilobyte = 1.024 </a:t>
            </a:r>
            <a:r>
              <a:rPr lang="en-GB" b="1" dirty="0"/>
              <a:t>Bytes</a:t>
            </a:r>
          </a:p>
          <a:p>
            <a:pPr lvl="3"/>
            <a:r>
              <a:rPr lang="en-GB" dirty="0"/>
              <a:t>1 Megabyte = 1.048.576 </a:t>
            </a:r>
            <a:r>
              <a:rPr lang="en-GB" b="1" dirty="0"/>
              <a:t>Bytes</a:t>
            </a:r>
            <a:r>
              <a:rPr lang="en-GB" dirty="0"/>
              <a:t>.</a:t>
            </a:r>
          </a:p>
          <a:p>
            <a:pPr lvl="3"/>
            <a:r>
              <a:rPr lang="en-GB" b="1" dirty="0"/>
              <a:t>1Gigabyte</a:t>
            </a:r>
            <a:r>
              <a:rPr lang="en-GB" dirty="0"/>
              <a:t> = 1.073.741.824 </a:t>
            </a:r>
            <a:r>
              <a:rPr lang="en-GB" b="1" dirty="0"/>
              <a:t>Bytes</a:t>
            </a:r>
            <a:r>
              <a:rPr lang="en-GB" dirty="0"/>
              <a:t>.</a:t>
            </a:r>
          </a:p>
          <a:p>
            <a:pPr lvl="3"/>
            <a:r>
              <a:rPr lang="en-GB" dirty="0"/>
              <a:t>1 Terabyte = 1.099.511.627.776 </a:t>
            </a:r>
            <a:r>
              <a:rPr lang="en-GB" b="1" dirty="0"/>
              <a:t>Bytes</a:t>
            </a:r>
            <a:r>
              <a:rPr lang="en-GB" dirty="0"/>
              <a:t>.</a:t>
            </a:r>
          </a:p>
          <a:p>
            <a:pPr lvl="1"/>
            <a:r>
              <a:rPr lang="en-ES" dirty="0"/>
              <a:t>Why using a DB? </a:t>
            </a:r>
          </a:p>
          <a:p>
            <a:r>
              <a:rPr lang="en-ES" dirty="0"/>
              <a:t>DEVELOPING THE APP USING FLASK AND DASH</a:t>
            </a:r>
          </a:p>
          <a:p>
            <a:r>
              <a:rPr lang="en-ES" dirty="0"/>
              <a:t>TEST LOCALLY THE APP</a:t>
            </a:r>
          </a:p>
          <a:p>
            <a:r>
              <a:rPr lang="en-ES" dirty="0"/>
              <a:t>DEPLOY IT TO AWS ELASTICBEANTALK </a:t>
            </a:r>
          </a:p>
          <a:p>
            <a:r>
              <a:rPr lang="en-ES" dirty="0"/>
              <a:t>TEST THE WEBSITE</a:t>
            </a:r>
          </a:p>
          <a:p>
            <a:endParaRPr lang="en-ES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41184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6933-11E2-1243-9A6B-CB7D75ED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AWS</a:t>
            </a:r>
          </a:p>
        </p:txBody>
      </p:sp>
      <p:pic>
        <p:nvPicPr>
          <p:cNvPr id="1026" name="Picture 2" descr="What Is AWS Elastic Beanstalk? All you need to know">
            <a:extLst>
              <a:ext uri="{FF2B5EF4-FFF2-40B4-BE49-F238E27FC236}">
                <a16:creationId xmlns:a16="http://schemas.microsoft.com/office/drawing/2014/main" id="{CEB6B42E-08D3-C345-B47A-5C637C628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96" y="1293576"/>
            <a:ext cx="6530046" cy="38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6F151-1907-F643-80AE-809F82C5C20E}"/>
              </a:ext>
            </a:extLst>
          </p:cNvPr>
          <p:cNvSpPr txBox="1"/>
          <p:nvPr/>
        </p:nvSpPr>
        <p:spPr>
          <a:xfrm>
            <a:off x="3076832" y="5375189"/>
            <a:ext cx="531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PROVISIONING</a:t>
            </a:r>
          </a:p>
          <a:p>
            <a:r>
              <a:rPr lang="en-ES" dirty="0"/>
              <a:t>LOAD BALANCING </a:t>
            </a:r>
          </a:p>
          <a:p>
            <a:r>
              <a:rPr lang="en-ES" dirty="0"/>
              <a:t>APP HEALTH MONITORING </a:t>
            </a:r>
          </a:p>
          <a:p>
            <a:r>
              <a:rPr lang="en-ES" dirty="0"/>
              <a:t>SCALING </a:t>
            </a:r>
          </a:p>
        </p:txBody>
      </p:sp>
    </p:spTree>
    <p:extLst>
      <p:ext uri="{BB962C8B-B14F-4D97-AF65-F5344CB8AC3E}">
        <p14:creationId xmlns:p14="http://schemas.microsoft.com/office/powerpoint/2010/main" val="377838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158D-06F3-D24F-AD69-EE8489E3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52FA94-85E0-374A-BBF4-1D73B044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83" y="1624913"/>
            <a:ext cx="5879986" cy="360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2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2897-3160-DE4E-859B-18B3EA19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LOG TERM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62EE9-BC0A-C246-B745-71D34A3D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768" y="1405710"/>
            <a:ext cx="6374198" cy="43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6550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112</TotalTime>
  <Words>129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TIP</vt:lpstr>
      <vt:lpstr>SOLUTION</vt:lpstr>
      <vt:lpstr>AWS</vt:lpstr>
      <vt:lpstr>ARCHITECTURE</vt:lpstr>
      <vt:lpstr>LOG TERM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</dc:title>
  <dc:creator>Andrés López Candanedo</dc:creator>
  <cp:lastModifiedBy>Andrés López Candanedo</cp:lastModifiedBy>
  <cp:revision>4</cp:revision>
  <dcterms:created xsi:type="dcterms:W3CDTF">2022-03-26T19:56:37Z</dcterms:created>
  <dcterms:modified xsi:type="dcterms:W3CDTF">2022-03-26T21:48:57Z</dcterms:modified>
</cp:coreProperties>
</file>