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</p:embeddedFont>
    <p:embeddedFont>
      <p:font typeface="Montserrat Bold" panose="020B0604020202020204" charset="0"/>
      <p:regular r:id="rId19"/>
    </p:embeddedFont>
    <p:embeddedFont>
      <p:font typeface="Montserrat Heavy" panose="020B0604020202020204" charset="0"/>
      <p:regular r:id="rId20"/>
    </p:embeddedFont>
    <p:embeddedFont>
      <p:font typeface="Montserrat Ultra-Bold" panose="020B0604020202020204" charset="0"/>
      <p:regular r:id="rId21"/>
    </p:embeddedFont>
    <p:embeddedFont>
      <p:font typeface="Open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7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2079970">
            <a:off x="-2406709" y="7249687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79970">
            <a:off x="9938934" y="-665019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66565" y="1247132"/>
            <a:ext cx="7792735" cy="7792735"/>
          </a:xfrm>
          <a:custGeom>
            <a:avLst/>
            <a:gdLst/>
            <a:ahLst/>
            <a:cxnLst/>
            <a:rect l="l" t="t" r="r" b="b"/>
            <a:pathLst>
              <a:path w="7792735" h="7792735">
                <a:moveTo>
                  <a:pt x="0" y="0"/>
                </a:moveTo>
                <a:lnTo>
                  <a:pt x="7792735" y="0"/>
                </a:lnTo>
                <a:lnTo>
                  <a:pt x="7792735" y="7792736"/>
                </a:lnTo>
                <a:lnTo>
                  <a:pt x="0" y="77927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218762"/>
            <a:ext cx="12731784" cy="1791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82"/>
              </a:lnSpc>
            </a:pPr>
            <a:r>
              <a:rPr lang="en-US" sz="12158" b="1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Lombok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30230" y="2281114"/>
            <a:ext cx="6592066" cy="6947752"/>
          </a:xfrm>
          <a:custGeom>
            <a:avLst/>
            <a:gdLst/>
            <a:ahLst/>
            <a:cxnLst/>
            <a:rect l="l" t="t" r="r" b="b"/>
            <a:pathLst>
              <a:path w="6592066" h="6947752">
                <a:moveTo>
                  <a:pt x="0" y="0"/>
                </a:moveTo>
                <a:lnTo>
                  <a:pt x="6592065" y="0"/>
                </a:lnTo>
                <a:lnTo>
                  <a:pt x="6592065" y="6947753"/>
                </a:lnTo>
                <a:lnTo>
                  <a:pt x="0" y="6947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296025" y="2281114"/>
            <a:ext cx="5738439" cy="5784643"/>
          </a:xfrm>
          <a:custGeom>
            <a:avLst/>
            <a:gdLst/>
            <a:ahLst/>
            <a:cxnLst/>
            <a:rect l="l" t="t" r="r" b="b"/>
            <a:pathLst>
              <a:path w="5738439" h="5784643">
                <a:moveTo>
                  <a:pt x="0" y="0"/>
                </a:moveTo>
                <a:lnTo>
                  <a:pt x="5738439" y="0"/>
                </a:lnTo>
                <a:lnTo>
                  <a:pt x="5738439" y="5784643"/>
                </a:lnTo>
                <a:lnTo>
                  <a:pt x="0" y="5784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79970">
            <a:off x="-1546230" y="839678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5" y="0"/>
                </a:lnTo>
                <a:lnTo>
                  <a:pt x="5686425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439589">
            <a:off x="12197893" y="-793380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4" y="0"/>
                </a:lnTo>
                <a:lnTo>
                  <a:pt x="10122814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296025" y="8065757"/>
            <a:ext cx="5738439" cy="1192543"/>
          </a:xfrm>
          <a:custGeom>
            <a:avLst/>
            <a:gdLst/>
            <a:ahLst/>
            <a:cxnLst/>
            <a:rect l="l" t="t" r="r" b="b"/>
            <a:pathLst>
              <a:path w="5738439" h="1192543">
                <a:moveTo>
                  <a:pt x="0" y="0"/>
                </a:moveTo>
                <a:lnTo>
                  <a:pt x="5738439" y="0"/>
                </a:lnTo>
                <a:lnTo>
                  <a:pt x="5738439" y="1192543"/>
                </a:lnTo>
                <a:lnTo>
                  <a:pt x="0" y="1192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423" t="-1730" b="-173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40036" y="990600"/>
            <a:ext cx="15807928" cy="76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1"/>
              </a:lnSpc>
              <a:spcBef>
                <a:spcPct val="0"/>
              </a:spcBef>
            </a:pPr>
            <a:r>
              <a:rPr lang="en-US" sz="480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 de código utilizando anotações Lombok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79970">
            <a:off x="-1546230" y="839678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5" y="0"/>
                </a:lnTo>
                <a:lnTo>
                  <a:pt x="5686425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439589">
            <a:off x="12197893" y="-793380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4" y="0"/>
                </a:lnTo>
                <a:lnTo>
                  <a:pt x="10122814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800" y="3462022"/>
            <a:ext cx="7277011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@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SneakyThrows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12057" y="917927"/>
            <a:ext cx="14063886" cy="1566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Destaques</a:t>
            </a: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 </a:t>
            </a: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biblioteca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5928" y="4262846"/>
            <a:ext cx="323850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@Slf4j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88" y="5048250"/>
            <a:ext cx="4533811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@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NonNull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1822">
            <a:off x="12929113" y="-7639375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08499" y="1019175"/>
            <a:ext cx="1547100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b="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Equipe</a:t>
            </a:r>
          </a:p>
        </p:txBody>
      </p:sp>
      <p:sp>
        <p:nvSpPr>
          <p:cNvPr id="5" name="Freeform 5"/>
          <p:cNvSpPr/>
          <p:nvPr/>
        </p:nvSpPr>
        <p:spPr>
          <a:xfrm rot="2079970">
            <a:off x="-2406709" y="7249687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3671" y="4904105"/>
            <a:ext cx="399132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André Luis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92880" y="4904105"/>
            <a:ext cx="365219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Gabriel Dezembro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93458" y="4904105"/>
            <a:ext cx="350680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Gabriel Marassi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38413" y="4904105"/>
            <a:ext cx="376197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Willyan Tomaz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2079970">
            <a:off x="-2484436" y="7683743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80770">
            <a:off x="13501596" y="-7132370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80640" y="4460875"/>
            <a:ext cx="9326721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Contextualização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15146" y="1028700"/>
            <a:ext cx="5285667" cy="7879167"/>
          </a:xfrm>
          <a:custGeom>
            <a:avLst/>
            <a:gdLst/>
            <a:ahLst/>
            <a:cxnLst/>
            <a:rect l="l" t="t" r="r" b="b"/>
            <a:pathLst>
              <a:path w="5285667" h="7879167">
                <a:moveTo>
                  <a:pt x="0" y="0"/>
                </a:moveTo>
                <a:lnTo>
                  <a:pt x="5285667" y="0"/>
                </a:lnTo>
                <a:lnTo>
                  <a:pt x="5285667" y="7879167"/>
                </a:lnTo>
                <a:lnTo>
                  <a:pt x="0" y="7879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ysDot"/>
            <a:miter/>
          </a:ln>
        </p:spPr>
      </p:sp>
      <p:sp>
        <p:nvSpPr>
          <p:cNvPr id="3" name="Freeform 3"/>
          <p:cNvSpPr/>
          <p:nvPr/>
        </p:nvSpPr>
        <p:spPr>
          <a:xfrm>
            <a:off x="8049187" y="1523556"/>
            <a:ext cx="9210113" cy="6889455"/>
          </a:xfrm>
          <a:custGeom>
            <a:avLst/>
            <a:gdLst/>
            <a:ahLst/>
            <a:cxnLst/>
            <a:rect l="l" t="t" r="r" b="b"/>
            <a:pathLst>
              <a:path w="9210113" h="6889455">
                <a:moveTo>
                  <a:pt x="0" y="0"/>
                </a:moveTo>
                <a:lnTo>
                  <a:pt x="9210113" y="0"/>
                </a:lnTo>
                <a:lnTo>
                  <a:pt x="9210113" y="6889455"/>
                </a:lnTo>
                <a:lnTo>
                  <a:pt x="0" y="6889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79970">
            <a:off x="-1814513" y="831814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6" y="0"/>
                </a:lnTo>
                <a:lnTo>
                  <a:pt x="5686426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439589">
            <a:off x="12197893" y="-793380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4" y="0"/>
                </a:lnTo>
                <a:lnTo>
                  <a:pt x="10122814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079970">
            <a:off x="-1546230" y="839678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5" y="0"/>
                </a:lnTo>
                <a:lnTo>
                  <a:pt x="5686425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65988" y="1085484"/>
            <a:ext cx="5682629" cy="8116032"/>
          </a:xfrm>
          <a:custGeom>
            <a:avLst/>
            <a:gdLst/>
            <a:ahLst/>
            <a:cxnLst/>
            <a:rect l="l" t="t" r="r" b="b"/>
            <a:pathLst>
              <a:path w="5682629" h="8116032">
                <a:moveTo>
                  <a:pt x="0" y="0"/>
                </a:moveTo>
                <a:lnTo>
                  <a:pt x="5682628" y="0"/>
                </a:lnTo>
                <a:lnTo>
                  <a:pt x="5682628" y="8116032"/>
                </a:lnTo>
                <a:lnTo>
                  <a:pt x="0" y="811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1142268"/>
            <a:ext cx="5620097" cy="8116032"/>
          </a:xfrm>
          <a:custGeom>
            <a:avLst/>
            <a:gdLst/>
            <a:ahLst/>
            <a:cxnLst/>
            <a:rect l="l" t="t" r="r" b="b"/>
            <a:pathLst>
              <a:path w="5620097" h="8116032">
                <a:moveTo>
                  <a:pt x="0" y="0"/>
                </a:moveTo>
                <a:lnTo>
                  <a:pt x="5620097" y="0"/>
                </a:lnTo>
                <a:lnTo>
                  <a:pt x="5620097" y="8116032"/>
                </a:lnTo>
                <a:lnTo>
                  <a:pt x="0" y="811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79970">
            <a:off x="-1814513" y="831814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6" y="0"/>
                </a:lnTo>
                <a:lnTo>
                  <a:pt x="5686426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439589">
            <a:off x="12197893" y="-793380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4" y="0"/>
                </a:lnTo>
                <a:lnTo>
                  <a:pt x="10122814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079970">
            <a:off x="-1546230" y="839678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5" y="0"/>
                </a:lnTo>
                <a:lnTo>
                  <a:pt x="5686425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11544" y="1028700"/>
            <a:ext cx="5583069" cy="8062559"/>
          </a:xfrm>
          <a:custGeom>
            <a:avLst/>
            <a:gdLst/>
            <a:ahLst/>
            <a:cxnLst/>
            <a:rect l="l" t="t" r="r" b="b"/>
            <a:pathLst>
              <a:path w="5583069" h="8062559">
                <a:moveTo>
                  <a:pt x="0" y="0"/>
                </a:moveTo>
                <a:lnTo>
                  <a:pt x="5583070" y="0"/>
                </a:lnTo>
                <a:lnTo>
                  <a:pt x="5583070" y="8062559"/>
                </a:lnTo>
                <a:lnTo>
                  <a:pt x="0" y="8062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1028700"/>
            <a:ext cx="5645189" cy="8062559"/>
          </a:xfrm>
          <a:custGeom>
            <a:avLst/>
            <a:gdLst/>
            <a:ahLst/>
            <a:cxnLst/>
            <a:rect l="l" t="t" r="r" b="b"/>
            <a:pathLst>
              <a:path w="5645189" h="8062559">
                <a:moveTo>
                  <a:pt x="0" y="0"/>
                </a:moveTo>
                <a:lnTo>
                  <a:pt x="5645189" y="0"/>
                </a:lnTo>
                <a:lnTo>
                  <a:pt x="5645189" y="8062559"/>
                </a:lnTo>
                <a:lnTo>
                  <a:pt x="0" y="8062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439589">
            <a:off x="12197893" y="-793380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4" y="0"/>
                </a:lnTo>
                <a:lnTo>
                  <a:pt x="10122814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079970">
            <a:off x="-1546230" y="839678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5" y="0"/>
                </a:lnTo>
                <a:lnTo>
                  <a:pt x="5686425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6983" y="1499457"/>
            <a:ext cx="5046772" cy="7288087"/>
          </a:xfrm>
          <a:custGeom>
            <a:avLst/>
            <a:gdLst/>
            <a:ahLst/>
            <a:cxnLst/>
            <a:rect l="l" t="t" r="r" b="b"/>
            <a:pathLst>
              <a:path w="5046772" h="7288087">
                <a:moveTo>
                  <a:pt x="0" y="0"/>
                </a:moveTo>
                <a:lnTo>
                  <a:pt x="5046771" y="0"/>
                </a:lnTo>
                <a:lnTo>
                  <a:pt x="5046771" y="7288086"/>
                </a:lnTo>
                <a:lnTo>
                  <a:pt x="0" y="7288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41851" y="1499457"/>
            <a:ext cx="9717449" cy="7288087"/>
          </a:xfrm>
          <a:custGeom>
            <a:avLst/>
            <a:gdLst/>
            <a:ahLst/>
            <a:cxnLst/>
            <a:rect l="l" t="t" r="r" b="b"/>
            <a:pathLst>
              <a:path w="9717449" h="7288087">
                <a:moveTo>
                  <a:pt x="0" y="0"/>
                </a:moveTo>
                <a:lnTo>
                  <a:pt x="9717449" y="0"/>
                </a:lnTo>
                <a:lnTo>
                  <a:pt x="9717449" y="7288086"/>
                </a:lnTo>
                <a:lnTo>
                  <a:pt x="0" y="7288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79970">
            <a:off x="-1546230" y="8396785"/>
            <a:ext cx="5686425" cy="4890326"/>
          </a:xfrm>
          <a:custGeom>
            <a:avLst/>
            <a:gdLst/>
            <a:ahLst/>
            <a:cxnLst/>
            <a:rect l="l" t="t" r="r" b="b"/>
            <a:pathLst>
              <a:path w="5686425" h="4890326">
                <a:moveTo>
                  <a:pt x="0" y="0"/>
                </a:moveTo>
                <a:lnTo>
                  <a:pt x="5686425" y="0"/>
                </a:lnTo>
                <a:lnTo>
                  <a:pt x="5686425" y="4890326"/>
                </a:lnTo>
                <a:lnTo>
                  <a:pt x="0" y="4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439589">
            <a:off x="12197893" y="-793380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4" y="0"/>
                </a:lnTo>
                <a:lnTo>
                  <a:pt x="10122814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4526859">
            <a:off x="11936708" y="-7070607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79970">
            <a:off x="-2406709" y="7249687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3808" y="2091721"/>
            <a:ext cx="17238818" cy="605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9425" lvl="1" indent="-569713" algn="l">
              <a:lnSpc>
                <a:spcPts val="6860"/>
              </a:lnSpc>
              <a:buFont typeface="Arial"/>
              <a:buChar char="•"/>
            </a:pPr>
            <a:r>
              <a:rPr lang="en-US" sz="527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Muitas linhas de código</a:t>
            </a:r>
          </a:p>
          <a:p>
            <a:pPr algn="l">
              <a:lnSpc>
                <a:spcPts val="6860"/>
              </a:lnSpc>
            </a:pPr>
            <a:endParaRPr lang="en-US" sz="5277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39425" lvl="1" indent="-569713" algn="l">
              <a:lnSpc>
                <a:spcPts val="6860"/>
              </a:lnSpc>
              <a:buFont typeface="Arial"/>
              <a:buChar char="•"/>
            </a:pPr>
            <a:r>
              <a:rPr lang="en-US" sz="527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Dificuldade de leitura e entendimento da função da classe</a:t>
            </a:r>
          </a:p>
          <a:p>
            <a:pPr algn="l">
              <a:lnSpc>
                <a:spcPts val="6860"/>
              </a:lnSpc>
            </a:pPr>
            <a:endParaRPr lang="en-US" sz="5277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39425" lvl="1" indent="-569713" algn="l">
              <a:lnSpc>
                <a:spcPts val="6860"/>
              </a:lnSpc>
              <a:buFont typeface="Arial"/>
              <a:buChar char="•"/>
            </a:pPr>
            <a:r>
              <a:rPr lang="en-US" sz="527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Gasto de tempo</a:t>
            </a:r>
          </a:p>
          <a:p>
            <a:pPr algn="l">
              <a:lnSpc>
                <a:spcPts val="7040"/>
              </a:lnSpc>
            </a:pPr>
            <a:endParaRPr lang="en-US" sz="5277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22267" y="134848"/>
            <a:ext cx="714238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Problemas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2079970">
            <a:off x="-2406709" y="7249687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79970">
            <a:off x="9938934" y="-6650196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0"/>
                </a:lnTo>
                <a:lnTo>
                  <a:pt x="0" y="8705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95691" y="4020250"/>
            <a:ext cx="12731784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b="1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Solução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95690" y="5417755"/>
            <a:ext cx="303350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Lombok</a:t>
            </a:r>
          </a:p>
        </p:txBody>
      </p:sp>
      <p:sp>
        <p:nvSpPr>
          <p:cNvPr id="7" name="Freeform 7"/>
          <p:cNvSpPr/>
          <p:nvPr/>
        </p:nvSpPr>
        <p:spPr>
          <a:xfrm>
            <a:off x="9466565" y="1247132"/>
            <a:ext cx="7792735" cy="7792735"/>
          </a:xfrm>
          <a:custGeom>
            <a:avLst/>
            <a:gdLst/>
            <a:ahLst/>
            <a:cxnLst/>
            <a:rect l="l" t="t" r="r" b="b"/>
            <a:pathLst>
              <a:path w="7792735" h="7792735">
                <a:moveTo>
                  <a:pt x="0" y="0"/>
                </a:moveTo>
                <a:lnTo>
                  <a:pt x="7792735" y="0"/>
                </a:lnTo>
                <a:lnTo>
                  <a:pt x="7792735" y="7792736"/>
                </a:lnTo>
                <a:lnTo>
                  <a:pt x="0" y="77927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2079970">
            <a:off x="-2484436" y="7683743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80770">
            <a:off x="13501596" y="-7132370"/>
            <a:ext cx="10122815" cy="8705621"/>
          </a:xfrm>
          <a:custGeom>
            <a:avLst/>
            <a:gdLst/>
            <a:ahLst/>
            <a:cxnLst/>
            <a:rect l="l" t="t" r="r" b="b"/>
            <a:pathLst>
              <a:path w="10122815" h="8705621">
                <a:moveTo>
                  <a:pt x="0" y="0"/>
                </a:moveTo>
                <a:lnTo>
                  <a:pt x="10122815" y="0"/>
                </a:lnTo>
                <a:lnTo>
                  <a:pt x="10122815" y="8705621"/>
                </a:lnTo>
                <a:lnTo>
                  <a:pt x="0" y="87056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547364"/>
            <a:ext cx="14525922" cy="315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9952" lvl="1" indent="-569976" algn="l">
              <a:lnSpc>
                <a:spcPts val="6864"/>
              </a:lnSpc>
              <a:buFont typeface="Arial"/>
              <a:buChar char="•"/>
            </a:pPr>
            <a:r>
              <a:rPr lang="en-US" sz="5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Utilização das anotações do Lombok</a:t>
            </a:r>
          </a:p>
          <a:p>
            <a:pPr algn="l">
              <a:lnSpc>
                <a:spcPts val="6864"/>
              </a:lnSpc>
            </a:pPr>
            <a:endParaRPr lang="en-US" sz="528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39952" lvl="1" indent="-569976" algn="l">
              <a:lnSpc>
                <a:spcPts val="6864"/>
              </a:lnSpc>
              <a:spcBef>
                <a:spcPct val="0"/>
              </a:spcBef>
              <a:buFont typeface="Arial"/>
              <a:buChar char="•"/>
            </a:pPr>
            <a:r>
              <a:rPr lang="en-US" sz="5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Simplificação das classes</a:t>
            </a:r>
          </a:p>
          <a:p>
            <a:pPr marL="0" lvl="0" indent="0" algn="l">
              <a:lnSpc>
                <a:spcPts val="4550"/>
              </a:lnSpc>
              <a:spcBef>
                <a:spcPct val="0"/>
              </a:spcBef>
            </a:pPr>
            <a:endParaRPr lang="en-US" sz="528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07996" y="207138"/>
            <a:ext cx="527200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Solução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Personalizar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Calibri</vt:lpstr>
      <vt:lpstr>Montserrat Bold</vt:lpstr>
      <vt:lpstr>Montserrat</vt:lpstr>
      <vt:lpstr>Open Sans Bold</vt:lpstr>
      <vt:lpstr>Montserrat Ultra-Bold</vt:lpstr>
      <vt:lpstr>Arial</vt:lpstr>
      <vt:lpstr>Montserrat Heavy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Lombok</dc:title>
  <cp:lastModifiedBy>André Jacob</cp:lastModifiedBy>
  <cp:revision>2</cp:revision>
  <dcterms:created xsi:type="dcterms:W3CDTF">2006-08-16T00:00:00Z</dcterms:created>
  <dcterms:modified xsi:type="dcterms:W3CDTF">2024-10-18T20:17:32Z</dcterms:modified>
  <dc:identifier>DAGTyLReSZI</dc:identifier>
</cp:coreProperties>
</file>