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5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29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790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45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62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9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6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12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77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2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71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5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iCbRZPrZA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youtu.be/3liCbRZPrZ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2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763794" cy="126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Podemos expandir esse conceito para dados não linearmente separáveis através do “</a:t>
            </a:r>
            <a:r>
              <a:rPr lang="pt-BR" sz="2400" dirty="0" err="1">
                <a:solidFill>
                  <a:schemeClr val="tx1"/>
                </a:solidFill>
              </a:rPr>
              <a:t>kernel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trick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3201442"/>
            <a:ext cx="8000728" cy="36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763794" cy="126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dirty="0" err="1">
                <a:solidFill>
                  <a:schemeClr val="tx1"/>
                </a:solidFill>
              </a:rPr>
              <a:t>kernel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trick</a:t>
            </a:r>
            <a:r>
              <a:rPr lang="pt-BR" sz="2400" dirty="0">
                <a:solidFill>
                  <a:schemeClr val="tx1"/>
                </a:solidFill>
              </a:rPr>
              <a:t> se baseia em aplicar uma transformação nos dados e leva-los para um espaço dimensional superior onde lá ele possa ser separado linearmente e depois, os trazemos de volta aplicando a inversa.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8" y="3279438"/>
            <a:ext cx="7522437" cy="35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58750" y="5883031"/>
            <a:ext cx="297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https://youtu.be/3liCbRZPrZA</a:t>
            </a:r>
            <a:endParaRPr lang="pt-BR" dirty="0"/>
          </a:p>
        </p:txBody>
      </p:sp>
      <p:pic>
        <p:nvPicPr>
          <p:cNvPr id="4" name="3liCbRZPrZA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539" y="1828456"/>
            <a:ext cx="8941412" cy="50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35" y="1827261"/>
            <a:ext cx="7546110" cy="50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Seção 9 do </a:t>
            </a:r>
            <a:r>
              <a:rPr lang="pt-BR" sz="2400" dirty="0" err="1">
                <a:solidFill>
                  <a:schemeClr val="tx1"/>
                </a:solidFill>
              </a:rPr>
              <a:t>Introduction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Statical</a:t>
            </a:r>
            <a:r>
              <a:rPr lang="pt-BR" sz="2400" dirty="0">
                <a:solidFill>
                  <a:schemeClr val="tx1"/>
                </a:solidFill>
              </a:rPr>
              <a:t> Learning de </a:t>
            </a:r>
            <a:r>
              <a:rPr lang="pt-BR" sz="2400" dirty="0" err="1">
                <a:solidFill>
                  <a:schemeClr val="tx1"/>
                </a:solidFill>
              </a:rPr>
              <a:t>Gareth</a:t>
            </a:r>
            <a:r>
              <a:rPr lang="pt-BR" sz="2400" dirty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Support</a:t>
            </a:r>
            <a:r>
              <a:rPr lang="pt-BR" sz="2400" dirty="0">
                <a:solidFill>
                  <a:schemeClr val="tx1"/>
                </a:solidFill>
              </a:rPr>
              <a:t> vector </a:t>
            </a:r>
            <a:r>
              <a:rPr lang="pt-BR" sz="2400" dirty="0" err="1">
                <a:solidFill>
                  <a:schemeClr val="tx1"/>
                </a:solidFill>
              </a:rPr>
              <a:t>machines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SVMs</a:t>
            </a:r>
            <a:r>
              <a:rPr lang="pt-BR" sz="2400" dirty="0">
                <a:solidFill>
                  <a:schemeClr val="tx1"/>
                </a:solidFill>
              </a:rPr>
              <a:t> são métodos de </a:t>
            </a:r>
            <a:r>
              <a:rPr lang="pt-BR" sz="2400" dirty="0" err="1">
                <a:solidFill>
                  <a:schemeClr val="tx1"/>
                </a:solidFill>
              </a:rPr>
              <a:t>machine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learning</a:t>
            </a:r>
            <a:r>
              <a:rPr lang="pt-BR" sz="2400" dirty="0">
                <a:solidFill>
                  <a:schemeClr val="tx1"/>
                </a:solidFill>
              </a:rPr>
              <a:t> baseados em aprendizado supervisionado que </a:t>
            </a:r>
            <a:r>
              <a:rPr lang="pt-BR" sz="2400" dirty="0" err="1">
                <a:solidFill>
                  <a:schemeClr val="tx1"/>
                </a:solidFill>
              </a:rPr>
              <a:t>analizam</a:t>
            </a:r>
            <a:r>
              <a:rPr lang="pt-BR" sz="2400" dirty="0">
                <a:solidFill>
                  <a:schemeClr val="tx1"/>
                </a:solidFill>
              </a:rPr>
              <a:t> dados e reconhecem padrões, usados para classificação e regressão.</a:t>
            </a:r>
          </a:p>
        </p:txBody>
      </p:sp>
    </p:spTree>
    <p:extLst>
      <p:ext uri="{BB962C8B-B14F-4D97-AF65-F5344CB8AC3E}">
        <p14:creationId xmlns:p14="http://schemas.microsoft.com/office/powerpoint/2010/main" val="36991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Dado um conjunto de dados de treino, cada um marcado com uma classe pertencendo a uma categoria SVM cria um modelo que assimila novos exemplos em uma das categorias, fazendo uso de um classificador não probabilístico.</a:t>
            </a:r>
          </a:p>
        </p:txBody>
      </p:sp>
    </p:spTree>
    <p:extLst>
      <p:ext uri="{BB962C8B-B14F-4D97-AF65-F5344CB8AC3E}">
        <p14:creationId xmlns:p14="http://schemas.microsoft.com/office/powerpoint/2010/main" val="21531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Um modelo SVM é uma representação dos exemplos como pontos no espaço, mapeados de forma que as categorias são divididas com a maior distância possível entre elas.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Novos exemplos são mapeados de acordo com a zona em que caírem.</a:t>
            </a:r>
          </a:p>
        </p:txBody>
      </p:sp>
    </p:spTree>
    <p:extLst>
      <p:ext uri="{BB962C8B-B14F-4D97-AF65-F5344CB8AC3E}">
        <p14:creationId xmlns:p14="http://schemas.microsoft.com/office/powerpoint/2010/main" val="22151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Se tivéssemos um conjunto de dados como o da figura ao lado. Um modelo intuitivo para o mesmo seria separá-lo em um “hiperplano”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75" y="2360022"/>
            <a:ext cx="4494025" cy="4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Porém, para alguns conjuntos de dados, temos diversas opções de hiperplanos possíveis.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68" y="1994263"/>
            <a:ext cx="4725432" cy="48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Desejamos escolher o “hiperplano” que maximiza a margem entre as classes.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67" y="1828456"/>
            <a:ext cx="4543433" cy="4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348738" y="2149490"/>
            <a:ext cx="5854635" cy="183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Os pontos que tocam as linhas das margens são conhecidos como vetores de suportes (</a:t>
            </a:r>
            <a:r>
              <a:rPr lang="pt-BR" sz="2400" dirty="0" err="1">
                <a:solidFill>
                  <a:schemeClr val="tx1"/>
                </a:solidFill>
              </a:rPr>
              <a:t>Support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Vectors</a:t>
            </a:r>
            <a:r>
              <a:rPr lang="pt-BR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83" y="651227"/>
            <a:ext cx="5770418" cy="62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35045</TotalTime>
  <Words>301</Words>
  <Application>Microsoft Office PowerPoint</Application>
  <PresentationFormat>Widescreen</PresentationFormat>
  <Paragraphs>38</Paragraphs>
  <Slides>13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182</cp:revision>
  <dcterms:created xsi:type="dcterms:W3CDTF">2018-07-24T20:25:12Z</dcterms:created>
  <dcterms:modified xsi:type="dcterms:W3CDTF">2021-07-26T22:12:03Z</dcterms:modified>
</cp:coreProperties>
</file>