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5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62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28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09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7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9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1270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6275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Capítulo 2 e 3 do </a:t>
            </a:r>
            <a:r>
              <a:rPr lang="pt-BR" sz="2400" dirty="0" err="1">
                <a:solidFill>
                  <a:schemeClr val="tx1"/>
                </a:solidFill>
              </a:rPr>
              <a:t>Introduction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Statical</a:t>
            </a:r>
            <a:r>
              <a:rPr lang="pt-BR" sz="2400" dirty="0">
                <a:solidFill>
                  <a:schemeClr val="tx1"/>
                </a:solidFill>
              </a:rPr>
              <a:t> Learning de </a:t>
            </a:r>
            <a:r>
              <a:rPr lang="pt-BR" sz="2400" dirty="0" err="1">
                <a:solidFill>
                  <a:schemeClr val="tx1"/>
                </a:solidFill>
              </a:rPr>
              <a:t>Gareth</a:t>
            </a:r>
            <a:r>
              <a:rPr lang="pt-BR" sz="2400" dirty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Regressão linear permite que crie modelos que utilizam </a:t>
            </a:r>
            <a:r>
              <a:rPr lang="pt-BR" sz="2400">
                <a:solidFill>
                  <a:schemeClr val="tx1"/>
                </a:solidFill>
              </a:rPr>
              <a:t>relações lineares </a:t>
            </a:r>
            <a:r>
              <a:rPr lang="pt-BR" sz="2400" dirty="0">
                <a:solidFill>
                  <a:schemeClr val="tx1"/>
                </a:solidFill>
              </a:rPr>
              <a:t>entre algumas variáveis para predizer uma terceira.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Criada através de uma pesquisa de Francis </a:t>
            </a:r>
            <a:r>
              <a:rPr lang="pt-BR" sz="2400" dirty="0" err="1">
                <a:solidFill>
                  <a:schemeClr val="tx1"/>
                </a:solidFill>
              </a:rPr>
              <a:t>Galton</a:t>
            </a:r>
            <a:r>
              <a:rPr lang="pt-BR" sz="2400" dirty="0">
                <a:solidFill>
                  <a:schemeClr val="tx1"/>
                </a:solidFill>
              </a:rPr>
              <a:t>, no século XIX.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Calton</a:t>
            </a:r>
            <a:r>
              <a:rPr lang="pt-BR" sz="2400" dirty="0">
                <a:solidFill>
                  <a:schemeClr val="tx1"/>
                </a:solidFill>
              </a:rPr>
              <a:t> estudava a relação entre a altura dos pais e seus filhos.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Ele descobriu que a altura do filho tende a ser semelhante a altura do pai.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Entretanto, </a:t>
            </a:r>
            <a:r>
              <a:rPr lang="pt-BR" sz="2400" dirty="0" err="1">
                <a:solidFill>
                  <a:schemeClr val="tx1"/>
                </a:solidFill>
              </a:rPr>
              <a:t>Galton</a:t>
            </a:r>
            <a:r>
              <a:rPr lang="pt-BR" sz="2400" dirty="0">
                <a:solidFill>
                  <a:schemeClr val="tx1"/>
                </a:solidFill>
              </a:rPr>
              <a:t> também notou que a altura do filho tenderá a ficar próxima a média das alturas da população.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Vamos usar </a:t>
            </a:r>
            <a:r>
              <a:rPr lang="pt-BR" sz="2400" dirty="0" err="1">
                <a:solidFill>
                  <a:schemeClr val="tx1"/>
                </a:solidFill>
              </a:rPr>
              <a:t>Shaquille</a:t>
            </a:r>
            <a:r>
              <a:rPr lang="pt-BR" sz="2400" dirty="0">
                <a:solidFill>
                  <a:schemeClr val="tx1"/>
                </a:solidFill>
              </a:rPr>
              <a:t> O’Neal como exemplo. </a:t>
            </a:r>
            <a:r>
              <a:rPr lang="pt-BR" sz="2400" dirty="0" err="1">
                <a:solidFill>
                  <a:schemeClr val="tx1"/>
                </a:solidFill>
              </a:rPr>
              <a:t>Shaq</a:t>
            </a:r>
            <a:r>
              <a:rPr lang="pt-BR" sz="2400" dirty="0">
                <a:solidFill>
                  <a:schemeClr val="tx1"/>
                </a:solidFill>
              </a:rPr>
              <a:t> é bem alto: mede 2,2 metros.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Se </a:t>
            </a:r>
            <a:r>
              <a:rPr lang="pt-BR" sz="2400" dirty="0" err="1">
                <a:solidFill>
                  <a:schemeClr val="tx1"/>
                </a:solidFill>
              </a:rPr>
              <a:t>Shaq</a:t>
            </a:r>
            <a:r>
              <a:rPr lang="pt-BR" sz="2400" dirty="0">
                <a:solidFill>
                  <a:schemeClr val="tx1"/>
                </a:solidFill>
              </a:rPr>
              <a:t> tiver um filho, ele talvez será bem alto também. Porém </a:t>
            </a:r>
            <a:r>
              <a:rPr lang="pt-BR" sz="2400" dirty="0" err="1">
                <a:solidFill>
                  <a:schemeClr val="tx1"/>
                </a:solidFill>
              </a:rPr>
              <a:t>Shaq</a:t>
            </a:r>
            <a:r>
              <a:rPr lang="pt-BR" sz="2400" dirty="0">
                <a:solidFill>
                  <a:schemeClr val="tx1"/>
                </a:solidFill>
              </a:rPr>
              <a:t> é um ponto fora da curva e provavelmente seu filho não será tão alto quanto ele.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 isso se confirmou o filho de </a:t>
            </a:r>
            <a:r>
              <a:rPr lang="pt-BR" sz="2400" dirty="0" err="1">
                <a:solidFill>
                  <a:schemeClr val="tx1"/>
                </a:solidFill>
              </a:rPr>
              <a:t>Shaq</a:t>
            </a:r>
            <a:r>
              <a:rPr lang="pt-BR" sz="2400" dirty="0">
                <a:solidFill>
                  <a:schemeClr val="tx1"/>
                </a:solidFill>
              </a:rPr>
              <a:t> tem 2 metros de altura.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80" y="2021840"/>
            <a:ext cx="2979720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Vamos pegar o exemplo mais simples possível:</a:t>
            </a:r>
          </a:p>
          <a:p>
            <a:r>
              <a:rPr lang="pt-BR" sz="2400" dirty="0">
                <a:solidFill>
                  <a:schemeClr val="tx1"/>
                </a:solidFill>
              </a:rPr>
              <a:t>Calcular a curva de regressão de dois pontos.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65" y="2439997"/>
            <a:ext cx="4835635" cy="36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O que estamos tentando fazer quando calculamos uma regressão é desenhar uma linha que seja mais próxima possível dos dois pontos possíveis.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 método clássico (método dos mínimos quadrados) procura obter a curva que resulte na menor soma das distâncias quadradas de todos os pontos até ela.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05" y="2895600"/>
            <a:ext cx="4344195" cy="31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47647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Não seria ótimo se pudéssemos aplicar o mesmo conceito para um gráfico com múltiplos pontos ?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Dessa forma, poderíamos criar um modelo utilizando dados de muitos pais e filhos e prever a altura de um filho sem ao menos o pai ter o tido.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48" y="365125"/>
            <a:ext cx="4659652" cy="33366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88" y="3397827"/>
            <a:ext cx="5190260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Regressão Linear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Nosso objetivo com regressão linear é minimizar  a distância vertical dos pontos até a linha.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Existem muitas formas de fazermos isso (Minimizar a soma dos quadrados das distâncias, soma dos erros absolutos entre outros), mas todas usam o mesmo princípio.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89" y="2391352"/>
            <a:ext cx="4706511" cy="33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35068</TotalTime>
  <Words>355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180</cp:revision>
  <dcterms:created xsi:type="dcterms:W3CDTF">2018-07-24T20:25:12Z</dcterms:created>
  <dcterms:modified xsi:type="dcterms:W3CDTF">2021-07-02T02:06:40Z</dcterms:modified>
</cp:coreProperties>
</file>