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19B7F-DF74-4C54-A71A-27684B972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7C88F5-99B1-4055-AAB8-7888E4D8F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DFA504-B82B-43CB-91D3-5E0842B2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E3DDCC-E4D9-477B-B66D-3C8B5F19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C0D80-0207-4753-BDB6-660C7442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0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B0BE1-EAE9-4409-A8AC-A5AE3558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4CBBEB-6FDA-43AB-92AE-CF9BD1AB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803B82-CDE9-480F-8441-DAF1A8DD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45007-B751-4D51-8062-64C3060F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37109-C4E0-484D-88FF-F2ED9895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43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F963F1-AE8C-454F-A4BF-6A72F55E0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3D640B-56F0-4BAE-9579-A3199588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E3F3C-F9A1-411A-9F7E-A8A85C5A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74143-42DF-49D9-A174-E8D818D9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067D9B-BD97-4BC0-BF08-4684DF83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67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FC01A-F7AB-48FE-8E2C-A568F6B5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40F97-6E0F-45FF-9339-420E6E33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83608-BB87-4546-BAB0-49E5C25A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F96DF-DFCC-4927-998D-08B8D0DA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D6ED88-69F6-49FD-97A1-3BED2EE4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1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0185-F1C2-4DB2-AC21-0439991A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05027F-144B-489B-966A-60D3C57C7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5729AD-41D9-49A1-A829-1FE2C01B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333E2-A9B9-498C-AFCB-D8D31DA6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25CAC-0D5C-42FF-A29E-19A58EBE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6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307F-8C35-4F0B-B192-F521A73B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213A8E-4D2D-4588-B85D-2AC6854A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3BDBB-BD87-4FDB-8B1A-B2808797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C97B8-D272-4E23-BCBB-DC22B74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957ED3-60B9-44B5-9954-15DA7177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E8CB5D-4C4F-42F4-A837-C94FAF96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56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EBEB9-661E-4BAE-9A93-734FDE8E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6452D0-6C64-4547-B68A-116B232E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1A09E7-65D8-4F4B-9479-C19B4201C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5DB48D-2B29-47FA-80FC-7C386EFCC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58F268-EC7A-40D5-A8A8-4EE0B5C96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07C7BE-A15D-4E70-9919-466E25C3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9C2E2B-F43F-4952-9B7C-A73113C0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98D04C-D474-44C2-91C8-1B385BF4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2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35E3-9AA1-49A2-A476-22D5B8A9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9C5487-FFB6-41DB-8477-93C7453C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8EBC84-5C80-4AA8-8FE0-5C504E25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759670-D10D-48D2-8A0C-A68E5D8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40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401401-9DD5-49F3-99B2-BF633790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DD594B-B6B7-4C7E-9C08-1CC3E009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D7626A-603A-49C6-8B0B-178665E6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DF820-06AB-43EB-9035-3EB7928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969DA-9EF3-4515-9D32-FB4867E1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0A82F8-8967-4F42-9F5D-47E9FD397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13584-0BE9-4B80-BBB9-C7FC61AC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3B9CC0-A6EB-4BDB-8BC3-223E566C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C1B7A4-127A-45F9-9BC3-CA2F7E08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64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17E43-1283-4289-9D97-E034E557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9C26EA-0FCC-4C1A-ADE9-DDFA90A69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9FD5FF-0D01-4FC9-A62E-66BD55A58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7C62C9-9461-441A-A190-47FC7ADF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0DB25D-55C8-4286-8665-CDD8BD06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CC1BF0-7AC5-4719-A727-06985CC9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5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7CBF7C-1A66-4C99-BA79-BA9D8B6B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A87146-25E4-4A35-BA3F-EC4F10473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93725-875C-4871-A882-F9C9C52B7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C3EF-BE5C-4C87-A12E-8E2741936E79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370D9D-971E-4899-90C6-E9FE2F830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60D2C-02CB-4F3B-AD91-2EEDC4477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CB06C-4E38-4FAE-805C-332EB24B9A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43992-2F58-4845-AA97-F4E3A5E9C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Easy Kube Log DDD</a:t>
            </a:r>
            <a:br>
              <a:rPr lang="de-DE" dirty="0"/>
            </a:br>
            <a:r>
              <a:rPr lang="de-DE" dirty="0"/>
              <a:t>Architecture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92753C-A9AA-4383-83BB-2E2FC9335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22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CE6F0F-9344-46D8-9449-98414E29C7E2}"/>
              </a:ext>
            </a:extLst>
          </p:cNvPr>
          <p:cNvSpPr/>
          <p:nvPr/>
        </p:nvSpPr>
        <p:spPr>
          <a:xfrm>
            <a:off x="6532387" y="6001751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NewLog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Entry</a:t>
            </a:r>
          </a:p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Found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9BBC9-FEC3-4057-A1CE-744DCA640186}"/>
              </a:ext>
            </a:extLst>
          </p:cNvPr>
          <p:cNvSpPr/>
          <p:nvPr/>
        </p:nvSpPr>
        <p:spPr>
          <a:xfrm>
            <a:off x="5903761" y="3757533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</a:p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Found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849DC0-9AA0-487B-BC23-A5DA213A64FC}"/>
              </a:ext>
            </a:extLst>
          </p:cNvPr>
          <p:cNvSpPr/>
          <p:nvPr/>
        </p:nvSpPr>
        <p:spPr>
          <a:xfrm>
            <a:off x="8632100" y="5213897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Dir Scan</a:t>
            </a:r>
          </a:p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F32F7D9-D8F3-4696-BAC8-D22D5CC5719A}"/>
              </a:ext>
            </a:extLst>
          </p:cNvPr>
          <p:cNvSpPr/>
          <p:nvPr/>
        </p:nvSpPr>
        <p:spPr>
          <a:xfrm>
            <a:off x="4571037" y="3757533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Started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3BD0AF9-6907-40BF-AC22-0B3C36D6BD5B}"/>
              </a:ext>
            </a:extLst>
          </p:cNvPr>
          <p:cNvSpPr/>
          <p:nvPr/>
        </p:nvSpPr>
        <p:spPr>
          <a:xfrm>
            <a:off x="7180368" y="3757533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Finished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1D54A33-E039-4EC7-A396-408453318D92}"/>
              </a:ext>
            </a:extLst>
          </p:cNvPr>
          <p:cNvSpPr/>
          <p:nvPr/>
        </p:nvSpPr>
        <p:spPr>
          <a:xfrm>
            <a:off x="5921301" y="5213897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Start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F36241E-45D6-44E1-BFF2-B99008497685}"/>
              </a:ext>
            </a:extLst>
          </p:cNvPr>
          <p:cNvSpPr/>
          <p:nvPr/>
        </p:nvSpPr>
        <p:spPr>
          <a:xfrm>
            <a:off x="7215340" y="5213897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Scan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4D6CFD5-BA32-453F-AFE9-203ABFB0A72B}"/>
              </a:ext>
            </a:extLst>
          </p:cNvPr>
          <p:cNvSpPr/>
          <p:nvPr/>
        </p:nvSpPr>
        <p:spPr>
          <a:xfrm>
            <a:off x="4574448" y="5213897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Dir Scan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Started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C585711-710E-4E68-8572-C0B99C1FD706}"/>
              </a:ext>
            </a:extLst>
          </p:cNvPr>
          <p:cNvSpPr/>
          <p:nvPr/>
        </p:nvSpPr>
        <p:spPr>
          <a:xfrm>
            <a:off x="9327943" y="501085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Limit Set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F5CED17-75E3-4110-92B7-3FC5642B940B}"/>
              </a:ext>
            </a:extLst>
          </p:cNvPr>
          <p:cNvSpPr/>
          <p:nvPr/>
        </p:nvSpPr>
        <p:spPr>
          <a:xfrm>
            <a:off x="4520562" y="491918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2F30648-CFAD-45A5-9BCA-DE62AA71B031}"/>
              </a:ext>
            </a:extLst>
          </p:cNvPr>
          <p:cNvSpPr/>
          <p:nvPr/>
        </p:nvSpPr>
        <p:spPr>
          <a:xfrm>
            <a:off x="9327943" y="1513474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4B3458F-8B1D-487F-805A-C92B4C69A618}"/>
              </a:ext>
            </a:extLst>
          </p:cNvPr>
          <p:cNvSpPr/>
          <p:nvPr/>
        </p:nvSpPr>
        <p:spPr>
          <a:xfrm>
            <a:off x="2914532" y="3757533"/>
            <a:ext cx="1558534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86939F4-1D31-4D2E-857E-268FA68B8AF4}"/>
              </a:ext>
            </a:extLst>
          </p:cNvPr>
          <p:cNvSpPr/>
          <p:nvPr/>
        </p:nvSpPr>
        <p:spPr>
          <a:xfrm>
            <a:off x="2917944" y="5213897"/>
            <a:ext cx="1558534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Dir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C650DDF-DC47-4B1C-ADE0-B7ADB169FB77}"/>
              </a:ext>
            </a:extLst>
          </p:cNvPr>
          <p:cNvSpPr/>
          <p:nvPr/>
        </p:nvSpPr>
        <p:spPr>
          <a:xfrm>
            <a:off x="7671439" y="491919"/>
            <a:ext cx="1558534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248FA22-658E-4363-A00A-0169600646E1}"/>
              </a:ext>
            </a:extLst>
          </p:cNvPr>
          <p:cNvSpPr/>
          <p:nvPr/>
        </p:nvSpPr>
        <p:spPr>
          <a:xfrm>
            <a:off x="7671439" y="1509389"/>
            <a:ext cx="1558534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Upper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7B6AD15-587E-48D7-976C-A070229BB426}"/>
              </a:ext>
            </a:extLst>
          </p:cNvPr>
          <p:cNvSpPr/>
          <p:nvPr/>
        </p:nvSpPr>
        <p:spPr>
          <a:xfrm>
            <a:off x="2864057" y="485076"/>
            <a:ext cx="1558534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Lower</a:t>
            </a:r>
          </a:p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EF95367-086D-4854-B748-20F293F93F56}"/>
              </a:ext>
            </a:extLst>
          </p:cNvPr>
          <p:cNvSpPr/>
          <p:nvPr/>
        </p:nvSpPr>
        <p:spPr>
          <a:xfrm>
            <a:off x="5238348" y="5931767"/>
            <a:ext cx="1558534" cy="94142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Log Dir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First File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Till End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7DBE055-EC5B-41D9-A71A-17D6CB6C5C66}"/>
              </a:ext>
            </a:extLst>
          </p:cNvPr>
          <p:cNvSpPr/>
          <p:nvPr/>
        </p:nvSpPr>
        <p:spPr>
          <a:xfrm>
            <a:off x="1609866" y="485074"/>
            <a:ext cx="1558534" cy="9144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5356BC7-3810-4FE8-9002-10DDE8ADDAED}"/>
              </a:ext>
            </a:extLst>
          </p:cNvPr>
          <p:cNvSpPr/>
          <p:nvPr/>
        </p:nvSpPr>
        <p:spPr>
          <a:xfrm>
            <a:off x="6417248" y="491918"/>
            <a:ext cx="1558534" cy="9144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58C601A-25E5-4E20-95F6-636A3684C9E1}"/>
              </a:ext>
            </a:extLst>
          </p:cNvPr>
          <p:cNvSpPr/>
          <p:nvPr/>
        </p:nvSpPr>
        <p:spPr>
          <a:xfrm>
            <a:off x="6417248" y="1509389"/>
            <a:ext cx="1558534" cy="914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44F13CB-939E-4635-95E2-A541C90A044D}"/>
              </a:ext>
            </a:extLst>
          </p:cNvPr>
          <p:cNvSpPr/>
          <p:nvPr/>
        </p:nvSpPr>
        <p:spPr>
          <a:xfrm>
            <a:off x="1609866" y="3766961"/>
            <a:ext cx="1558534" cy="9049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393AF65-E474-4E7B-93E9-18E18DFCD387}"/>
              </a:ext>
            </a:extLst>
          </p:cNvPr>
          <p:cNvSpPr/>
          <p:nvPr/>
        </p:nvSpPr>
        <p:spPr>
          <a:xfrm>
            <a:off x="1623906" y="5213895"/>
            <a:ext cx="1558534" cy="9144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D9C1920-AF72-4F1D-BDFF-698463D334F4}"/>
              </a:ext>
            </a:extLst>
          </p:cNvPr>
          <p:cNvSpPr/>
          <p:nvPr/>
        </p:nvSpPr>
        <p:spPr>
          <a:xfrm>
            <a:off x="4571035" y="2814209"/>
            <a:ext cx="1558533" cy="914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LogEntry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Added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3F82900-1970-480B-A24F-2F78DF10176E}"/>
              </a:ext>
            </a:extLst>
          </p:cNvPr>
          <p:cNvSpPr/>
          <p:nvPr/>
        </p:nvSpPr>
        <p:spPr>
          <a:xfrm>
            <a:off x="1609866" y="2814208"/>
            <a:ext cx="1558534" cy="91440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DB76A57-0471-4FB1-B7A2-AC4A5766EDB0}"/>
              </a:ext>
            </a:extLst>
          </p:cNvPr>
          <p:cNvSpPr/>
          <p:nvPr/>
        </p:nvSpPr>
        <p:spPr>
          <a:xfrm>
            <a:off x="2914532" y="2814207"/>
            <a:ext cx="1558534" cy="914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 Log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B679D53-ECB5-4FD9-99EC-3737A435E966}"/>
              </a:ext>
            </a:extLst>
          </p:cNvPr>
          <p:cNvSpPr/>
          <p:nvPr/>
        </p:nvSpPr>
        <p:spPr>
          <a:xfrm>
            <a:off x="836080" y="4836777"/>
            <a:ext cx="10290483" cy="106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26E41F0-4F95-477D-8665-A031033B974C}"/>
              </a:ext>
            </a:extLst>
          </p:cNvPr>
          <p:cNvSpPr/>
          <p:nvPr/>
        </p:nvSpPr>
        <p:spPr>
          <a:xfrm>
            <a:off x="758519" y="2542427"/>
            <a:ext cx="10290483" cy="106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3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5F75B68-E4F2-40F6-8D37-A0B218E9C242}"/>
              </a:ext>
            </a:extLst>
          </p:cNvPr>
          <p:cNvSpPr/>
          <p:nvPr/>
        </p:nvSpPr>
        <p:spPr>
          <a:xfrm>
            <a:off x="3188154" y="922565"/>
            <a:ext cx="4690382" cy="4690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8F402F-3644-4F54-AD8C-7E5DB58CF136}"/>
              </a:ext>
            </a:extLst>
          </p:cNvPr>
          <p:cNvSpPr/>
          <p:nvPr/>
        </p:nvSpPr>
        <p:spPr>
          <a:xfrm>
            <a:off x="3886881" y="1621292"/>
            <a:ext cx="3292928" cy="32929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43E80F3-9F9A-4A33-8B6D-97D50C18C979}"/>
              </a:ext>
            </a:extLst>
          </p:cNvPr>
          <p:cNvSpPr/>
          <p:nvPr/>
        </p:nvSpPr>
        <p:spPr>
          <a:xfrm>
            <a:off x="5012872" y="2134962"/>
            <a:ext cx="1040946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3FD1DB-269A-4026-98DA-11A3D490E1A8}"/>
              </a:ext>
            </a:extLst>
          </p:cNvPr>
          <p:cNvSpPr/>
          <p:nvPr/>
        </p:nvSpPr>
        <p:spPr>
          <a:xfrm>
            <a:off x="5012872" y="2991532"/>
            <a:ext cx="1040946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556F039-4849-4234-913B-023003E5C8AC}"/>
              </a:ext>
            </a:extLst>
          </p:cNvPr>
          <p:cNvSpPr/>
          <p:nvPr/>
        </p:nvSpPr>
        <p:spPr>
          <a:xfrm>
            <a:off x="5012872" y="3848102"/>
            <a:ext cx="1040946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42FD41-D09B-4E27-8550-F48A9D93C336}"/>
              </a:ext>
            </a:extLst>
          </p:cNvPr>
          <p:cNvSpPr/>
          <p:nvPr/>
        </p:nvSpPr>
        <p:spPr>
          <a:xfrm>
            <a:off x="2232932" y="2820762"/>
            <a:ext cx="775607" cy="9062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9484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50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Easy Kube Log DDD Architecture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Kube Log DDD Architecture</dc:title>
  <dc:creator>Andre Kaufmann</dc:creator>
  <cp:lastModifiedBy>Andre Kaufmann</cp:lastModifiedBy>
  <cp:revision>10</cp:revision>
  <dcterms:created xsi:type="dcterms:W3CDTF">2020-10-15T17:13:42Z</dcterms:created>
  <dcterms:modified xsi:type="dcterms:W3CDTF">2020-10-15T19:07:22Z</dcterms:modified>
</cp:coreProperties>
</file>