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3C93E-7B88-D187-0C7A-DEDE2F46B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26402A-38F9-50C6-0DA1-EF6755AAC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4BBF5-8704-F81E-AAB6-0A847711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8AA50-A7D8-F920-D8BF-E8E0FC0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72483-C4AD-F0A8-560D-DC5544BA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3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43217-B252-64FC-ECE9-0F81B27D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E3C3C4-82D2-B9FC-3565-CB250299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7C8C2-B9E1-772B-E98D-54C46949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2577A-0DA7-6795-039E-28745176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444B2-8819-700C-F5A0-82DC9663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6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401E39-5496-D067-7764-C6FEE300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61C74D-3116-83A3-DC53-59FFC669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767CD-976A-215D-2C64-2F69B70D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5A0E9-4EE1-2BC2-A7D6-50A87A16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801E9-049C-FE0D-B413-DF3E4D0F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68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B7788-499D-A161-A8A9-2F73AC30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FEC66-D9DC-A9E8-F528-EE74432F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266F9-D8F2-F4A5-E8E6-D29FDBD4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4EA5A-DDE7-1EF0-9353-6F602E3E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4ACBC-A8A6-DEB8-B340-31098DF3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40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37662-05F7-809C-5D91-8181AAD3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41B69-6776-BB23-455A-27DE2B540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C6627-8FE0-596E-1631-A4F00CF0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C60FBC-F57D-1A57-96E0-AF4CECDF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B91C2-A74A-2ACD-7B9A-BB1FDF0C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7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D12C0-D040-855A-2F8F-53D1E253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32AD8-C469-1287-455D-FA5B629F2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9BF435-55DA-1D53-EA66-C77C86F79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92EDE9-578D-39EE-A93C-918044F3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62987-451F-CFFB-CE7B-8CFC611A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8081A9-FCE2-FDAE-3F76-863D7718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4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15981-1CE6-8391-A1EA-D557659E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73B67-2E11-E2F5-6F99-D7F7BEF9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E66BC-06AC-F910-4B56-158C80214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681B6B-3E46-33D5-EAA7-1D8557D98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23416C-90EC-A5C2-325A-2CD4FE5F8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80B102-2215-1D82-9685-E08113E4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C109D5-6FF7-D05E-19D2-0414EA7F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73178-BC6E-588F-C545-82CB90DA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06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D3687-7045-AC68-1B5B-3B705049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883410-70F9-02D0-98D9-E557DED5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F8630F-532E-6243-F5E7-D6B21EE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3EFB9A-C815-F141-E90A-9A7A945E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85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F4B192-4EF0-0B82-7F3C-4B1CE0C8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41486D-393F-DCC1-8A16-C26D9547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38A0A1-416D-01C2-76D9-F8C9F880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38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F00FB-1599-C74C-4DF7-F57C01C0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70CA83-1F0C-DB71-992B-6E47B75B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1307A9-DCEB-A12B-42F4-DAE357EF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A1119C-3256-4758-5D3D-3ADC3B1C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0AC5A3-6407-3CC6-D43C-E05A7B14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DFEBAE-B79C-9D08-B123-4CAB8E36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65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21060-2D20-43ED-0F25-1FA7AB7C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19FE81-E699-BC00-80D9-223140C67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78B161-600B-CB74-A65C-9778AFF82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602DE9-1E1D-BBC0-4998-2B5A2B91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276CD7-1C70-D16A-3F9B-F86E7146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8D023D-B51F-C81A-CA15-0C0AD724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7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7C0E95-B456-2281-B420-4F39CDA2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CF61EA-BCFB-088E-0497-9BF8A8C9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36BF5-9502-7108-BE7B-C697A7339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02299-7F86-4159-8C46-C045B3BDE5E9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2718E-0143-E255-6BD5-AA71577A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3C186-627C-1035-A38F-BA5F9D861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DA4AF-4E84-4A87-8434-A02EA9BA8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1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50DBEE2-6026-E43C-208E-F7F5F0F8C496}"/>
              </a:ext>
            </a:extLst>
          </p:cNvPr>
          <p:cNvSpPr/>
          <p:nvPr/>
        </p:nvSpPr>
        <p:spPr>
          <a:xfrm>
            <a:off x="6096000" y="1027091"/>
            <a:ext cx="5079117" cy="3593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FFD839A-CC69-4D20-4DF0-6485EFD1030B}"/>
              </a:ext>
            </a:extLst>
          </p:cNvPr>
          <p:cNvSpPr txBox="1"/>
          <p:nvPr/>
        </p:nvSpPr>
        <p:spPr>
          <a:xfrm>
            <a:off x="6380175" y="1100030"/>
            <a:ext cx="257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 der 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8E8DCA-EAE0-64B7-81EA-E79EBD4C71F4}"/>
              </a:ext>
            </a:extLst>
          </p:cNvPr>
          <p:cNvSpPr/>
          <p:nvPr/>
        </p:nvSpPr>
        <p:spPr>
          <a:xfrm>
            <a:off x="6448928" y="1425887"/>
            <a:ext cx="4158536" cy="336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3302E12-C3B2-2AB6-C6F0-78345E2A795E}"/>
              </a:ext>
            </a:extLst>
          </p:cNvPr>
          <p:cNvSpPr txBox="1"/>
          <p:nvPr/>
        </p:nvSpPr>
        <p:spPr>
          <a:xfrm>
            <a:off x="6380174" y="1794784"/>
            <a:ext cx="369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Übergeordnetes Projekt (optional)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282B540-0811-0B9C-7A73-F23B85E61242}"/>
              </a:ext>
            </a:extLst>
          </p:cNvPr>
          <p:cNvSpPr/>
          <p:nvPr/>
        </p:nvSpPr>
        <p:spPr>
          <a:xfrm>
            <a:off x="6448928" y="2148141"/>
            <a:ext cx="4158536" cy="336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BEA40C-9278-A905-0B3A-D29E20C2E5AD}"/>
              </a:ext>
            </a:extLst>
          </p:cNvPr>
          <p:cNvSpPr txBox="1"/>
          <p:nvPr/>
        </p:nvSpPr>
        <p:spPr>
          <a:xfrm>
            <a:off x="6380175" y="2549486"/>
            <a:ext cx="26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Priorität (1 bis 3)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BE00222-DF38-C09F-AFB3-D8AB921BB50A}"/>
              </a:ext>
            </a:extLst>
          </p:cNvPr>
          <p:cNvSpPr/>
          <p:nvPr/>
        </p:nvSpPr>
        <p:spPr>
          <a:xfrm>
            <a:off x="6448928" y="2902843"/>
            <a:ext cx="4158536" cy="336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3042B78-8EA7-7B2A-3129-EF9DE60CCB3C}"/>
              </a:ext>
            </a:extLst>
          </p:cNvPr>
          <p:cNvSpPr txBox="1"/>
          <p:nvPr/>
        </p:nvSpPr>
        <p:spPr>
          <a:xfrm>
            <a:off x="6380175" y="3336636"/>
            <a:ext cx="264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Fällig bis (</a:t>
            </a:r>
            <a:r>
              <a:rPr lang="de-DE" dirty="0" err="1"/>
              <a:t>dd.mm.jjjj</a:t>
            </a:r>
            <a:r>
              <a:rPr lang="de-DE" dirty="0"/>
              <a:t>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FFB934C-268F-A79C-CF76-7929880B8EA8}"/>
              </a:ext>
            </a:extLst>
          </p:cNvPr>
          <p:cNvSpPr/>
          <p:nvPr/>
        </p:nvSpPr>
        <p:spPr>
          <a:xfrm>
            <a:off x="6448928" y="3689993"/>
            <a:ext cx="4158536" cy="336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615D89E-7793-3122-61B3-8172BB00F833}"/>
              </a:ext>
            </a:extLst>
          </p:cNvPr>
          <p:cNvSpPr/>
          <p:nvPr/>
        </p:nvSpPr>
        <p:spPr>
          <a:xfrm>
            <a:off x="6421748" y="4123786"/>
            <a:ext cx="2213810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 erstellen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37D685-51B9-6EF8-C62F-2C6B2CE3A5F5}"/>
              </a:ext>
            </a:extLst>
          </p:cNvPr>
          <p:cNvSpPr/>
          <p:nvPr/>
        </p:nvSpPr>
        <p:spPr>
          <a:xfrm>
            <a:off x="1577662" y="830689"/>
            <a:ext cx="3013656" cy="42113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1C173EF-7E7C-B885-341D-346F66852BF6}"/>
              </a:ext>
            </a:extLst>
          </p:cNvPr>
          <p:cNvSpPr/>
          <p:nvPr/>
        </p:nvSpPr>
        <p:spPr>
          <a:xfrm>
            <a:off x="1577662" y="830689"/>
            <a:ext cx="3013656" cy="3928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ToDo</a:t>
            </a:r>
            <a:r>
              <a:rPr lang="de-DE" dirty="0">
                <a:solidFill>
                  <a:schemeClr val="tx1"/>
                </a:solidFill>
              </a:rPr>
              <a:t> Planner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D5DB14DF-CA90-4ECB-E145-E94F63F0EB1D}"/>
              </a:ext>
            </a:extLst>
          </p:cNvPr>
          <p:cNvSpPr/>
          <p:nvPr/>
        </p:nvSpPr>
        <p:spPr>
          <a:xfrm>
            <a:off x="1925053" y="1487762"/>
            <a:ext cx="2213810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Neue Task erstellen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23F6CFEF-F0DC-F938-8167-F7521559C64F}"/>
              </a:ext>
            </a:extLst>
          </p:cNvPr>
          <p:cNvSpPr/>
          <p:nvPr/>
        </p:nvSpPr>
        <p:spPr>
          <a:xfrm>
            <a:off x="1934713" y="2743772"/>
            <a:ext cx="2213810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 Tasks auflisten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0099763-627B-3A8A-8C38-EA8949614E92}"/>
              </a:ext>
            </a:extLst>
          </p:cNvPr>
          <p:cNvSpPr/>
          <p:nvPr/>
        </p:nvSpPr>
        <p:spPr>
          <a:xfrm>
            <a:off x="1925053" y="2000071"/>
            <a:ext cx="2213810" cy="59796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Nicht erledigte Tasks auflisten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43F1855F-1DD5-03E7-D163-66F56214656F}"/>
              </a:ext>
            </a:extLst>
          </p:cNvPr>
          <p:cNvSpPr/>
          <p:nvPr/>
        </p:nvSpPr>
        <p:spPr>
          <a:xfrm>
            <a:off x="1925053" y="3836240"/>
            <a:ext cx="2213810" cy="59796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 und beenden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ED14110-6F34-8AE5-3970-B7F5D9BC7142}"/>
              </a:ext>
            </a:extLst>
          </p:cNvPr>
          <p:cNvCxnSpPr/>
          <p:nvPr/>
        </p:nvCxnSpPr>
        <p:spPr>
          <a:xfrm>
            <a:off x="4317618" y="1645891"/>
            <a:ext cx="1684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4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50DBEE2-6026-E43C-208E-F7F5F0F8C496}"/>
              </a:ext>
            </a:extLst>
          </p:cNvPr>
          <p:cNvSpPr/>
          <p:nvPr/>
        </p:nvSpPr>
        <p:spPr>
          <a:xfrm>
            <a:off x="6096000" y="1027091"/>
            <a:ext cx="5079117" cy="22012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4CCF985-BC90-3EE8-0561-0F57F97F0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65260"/>
              </p:ext>
            </p:extLst>
          </p:nvPr>
        </p:nvGraphicFramePr>
        <p:xfrm>
          <a:off x="6266767" y="1396190"/>
          <a:ext cx="4737581" cy="7315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478169724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335321351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030510657"/>
                    </a:ext>
                  </a:extLst>
                </a:gridCol>
                <a:gridCol w="1051357">
                  <a:extLst>
                    <a:ext uri="{9D8B030D-6E8A-4147-A177-3AD203B41FA5}">
                      <a16:colId xmlns:a16="http://schemas.microsoft.com/office/drawing/2014/main" val="1502498112"/>
                    </a:ext>
                  </a:extLst>
                </a:gridCol>
                <a:gridCol w="955651">
                  <a:extLst>
                    <a:ext uri="{9D8B030D-6E8A-4147-A177-3AD203B41FA5}">
                      <a16:colId xmlns:a16="http://schemas.microsoft.com/office/drawing/2014/main" val="1592079626"/>
                    </a:ext>
                  </a:extLst>
                </a:gridCol>
                <a:gridCol w="891295">
                  <a:extLst>
                    <a:ext uri="{9D8B030D-6E8A-4147-A177-3AD203B41FA5}">
                      <a16:colId xmlns:a16="http://schemas.microsoft.com/office/drawing/2014/main" val="2561118775"/>
                    </a:ext>
                  </a:extLst>
                </a:gridCol>
              </a:tblGrid>
              <a:tr h="243845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Projekt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Priorität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Erstellt 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Fällig bis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738800"/>
                  </a:ext>
                </a:extLst>
              </a:tr>
              <a:tr h="243845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15.06.2024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31.07.2024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55055"/>
                  </a:ext>
                </a:extLst>
              </a:tr>
              <a:tr h="243845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86046"/>
                  </a:ext>
                </a:extLst>
              </a:tr>
            </a:tbl>
          </a:graphicData>
        </a:graphic>
      </p:graphicFrame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34A116E-6A33-AD33-D727-BAB49F451B7D}"/>
              </a:ext>
            </a:extLst>
          </p:cNvPr>
          <p:cNvSpPr/>
          <p:nvPr/>
        </p:nvSpPr>
        <p:spPr>
          <a:xfrm>
            <a:off x="6266767" y="2551373"/>
            <a:ext cx="2213810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Sortieren nach 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8A3348-8AA8-95C0-C687-394BAE54C0C6}"/>
              </a:ext>
            </a:extLst>
          </p:cNvPr>
          <p:cNvSpPr txBox="1"/>
          <p:nvPr/>
        </p:nvSpPr>
        <p:spPr>
          <a:xfrm>
            <a:off x="6194545" y="1026975"/>
            <a:ext cx="358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 erledigte Tasks</a:t>
            </a:r>
          </a:p>
        </p:txBody>
      </p:sp>
      <p:sp>
        <p:nvSpPr>
          <p:cNvPr id="14" name="Multiplikationszeichen 13">
            <a:extLst>
              <a:ext uri="{FF2B5EF4-FFF2-40B4-BE49-F238E27FC236}">
                <a16:creationId xmlns:a16="http://schemas.microsoft.com/office/drawing/2014/main" id="{5E65AA0A-6332-3E27-FBF7-AE957A6D47DC}"/>
              </a:ext>
            </a:extLst>
          </p:cNvPr>
          <p:cNvSpPr/>
          <p:nvPr/>
        </p:nvSpPr>
        <p:spPr>
          <a:xfrm>
            <a:off x="8127619" y="1643061"/>
            <a:ext cx="288758" cy="23791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B2986EF3-7FB3-CD7E-C9E2-3F30B1DD45F6}"/>
              </a:ext>
            </a:extLst>
          </p:cNvPr>
          <p:cNvSpPr/>
          <p:nvPr/>
        </p:nvSpPr>
        <p:spPr>
          <a:xfrm>
            <a:off x="8127619" y="1879642"/>
            <a:ext cx="288758" cy="23791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5B52B0-9738-E27A-FD71-009D362FD4EA}"/>
              </a:ext>
            </a:extLst>
          </p:cNvPr>
          <p:cNvSpPr/>
          <p:nvPr/>
        </p:nvSpPr>
        <p:spPr>
          <a:xfrm>
            <a:off x="1577662" y="830689"/>
            <a:ext cx="3013656" cy="42113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3DC44EB-97E9-3C8C-2931-487166885660}"/>
              </a:ext>
            </a:extLst>
          </p:cNvPr>
          <p:cNvSpPr/>
          <p:nvPr/>
        </p:nvSpPr>
        <p:spPr>
          <a:xfrm>
            <a:off x="1577662" y="830689"/>
            <a:ext cx="3013656" cy="3928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ToDo</a:t>
            </a:r>
            <a:r>
              <a:rPr lang="de-DE" dirty="0">
                <a:solidFill>
                  <a:schemeClr val="tx1"/>
                </a:solidFill>
              </a:rPr>
              <a:t> Planner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0E568AB-AEB7-8535-4230-2B1FC9D4F460}"/>
              </a:ext>
            </a:extLst>
          </p:cNvPr>
          <p:cNvSpPr/>
          <p:nvPr/>
        </p:nvSpPr>
        <p:spPr>
          <a:xfrm>
            <a:off x="1925053" y="1487762"/>
            <a:ext cx="2213810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Neue Task erstellen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88D9C10-1B34-EC68-4DDA-1D658242ADFA}"/>
              </a:ext>
            </a:extLst>
          </p:cNvPr>
          <p:cNvSpPr/>
          <p:nvPr/>
        </p:nvSpPr>
        <p:spPr>
          <a:xfrm>
            <a:off x="1934713" y="2743772"/>
            <a:ext cx="2213810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 Tasks auflisten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96D7F1E6-EF8B-A85A-A3A4-EFE8BE75BE00}"/>
              </a:ext>
            </a:extLst>
          </p:cNvPr>
          <p:cNvSpPr/>
          <p:nvPr/>
        </p:nvSpPr>
        <p:spPr>
          <a:xfrm>
            <a:off x="1925053" y="2000071"/>
            <a:ext cx="2213810" cy="59796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Nicht erledigte Tasks auflisten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4C550D9-2BB6-A024-FBB8-77F3C4548946}"/>
              </a:ext>
            </a:extLst>
          </p:cNvPr>
          <p:cNvSpPr/>
          <p:nvPr/>
        </p:nvSpPr>
        <p:spPr>
          <a:xfrm>
            <a:off x="1925053" y="3836240"/>
            <a:ext cx="2213810" cy="59796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 und beenden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ED14110-6F34-8AE5-3970-B7F5D9BC7142}"/>
              </a:ext>
            </a:extLst>
          </p:cNvPr>
          <p:cNvCxnSpPr/>
          <p:nvPr/>
        </p:nvCxnSpPr>
        <p:spPr>
          <a:xfrm>
            <a:off x="4269492" y="2312785"/>
            <a:ext cx="1684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9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7F3635D-71EF-63A3-0BFB-AB58111D22C8}"/>
              </a:ext>
            </a:extLst>
          </p:cNvPr>
          <p:cNvSpPr/>
          <p:nvPr/>
        </p:nvSpPr>
        <p:spPr>
          <a:xfrm>
            <a:off x="1577662" y="830689"/>
            <a:ext cx="3013656" cy="42113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066DD5-2ECD-5D4E-DE45-B271ECE0FAFA}"/>
              </a:ext>
            </a:extLst>
          </p:cNvPr>
          <p:cNvSpPr/>
          <p:nvPr/>
        </p:nvSpPr>
        <p:spPr>
          <a:xfrm>
            <a:off x="1577662" y="830689"/>
            <a:ext cx="3013656" cy="3928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ToDo</a:t>
            </a:r>
            <a:r>
              <a:rPr lang="de-DE" dirty="0">
                <a:solidFill>
                  <a:schemeClr val="tx1"/>
                </a:solidFill>
              </a:rPr>
              <a:t> Planner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0DBEE2-6026-E43C-208E-F7F5F0F8C496}"/>
              </a:ext>
            </a:extLst>
          </p:cNvPr>
          <p:cNvSpPr/>
          <p:nvPr/>
        </p:nvSpPr>
        <p:spPr>
          <a:xfrm>
            <a:off x="6096000" y="1027091"/>
            <a:ext cx="5079117" cy="2630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55EBAA9-5DE3-4184-14AF-A665D0BFB128}"/>
              </a:ext>
            </a:extLst>
          </p:cNvPr>
          <p:cNvSpPr/>
          <p:nvPr/>
        </p:nvSpPr>
        <p:spPr>
          <a:xfrm>
            <a:off x="1925053" y="1487762"/>
            <a:ext cx="2213810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Neue Task erstellen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850A493-30F6-6618-45C6-A92E1E526E9B}"/>
              </a:ext>
            </a:extLst>
          </p:cNvPr>
          <p:cNvSpPr/>
          <p:nvPr/>
        </p:nvSpPr>
        <p:spPr>
          <a:xfrm>
            <a:off x="1934713" y="2743772"/>
            <a:ext cx="2213810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 Tasks auflisten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FE8E82E-2FC3-541A-D51B-CE16B8B157C0}"/>
              </a:ext>
            </a:extLst>
          </p:cNvPr>
          <p:cNvSpPr/>
          <p:nvPr/>
        </p:nvSpPr>
        <p:spPr>
          <a:xfrm>
            <a:off x="1925053" y="2000071"/>
            <a:ext cx="2213810" cy="59796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Nicht erledigte Tasks auflisten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E813E25-566A-DFDC-8277-5700A0BA21AA}"/>
              </a:ext>
            </a:extLst>
          </p:cNvPr>
          <p:cNvSpPr/>
          <p:nvPr/>
        </p:nvSpPr>
        <p:spPr>
          <a:xfrm>
            <a:off x="1925053" y="3836240"/>
            <a:ext cx="2213810" cy="59796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Speichern und beenden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ED14110-6F34-8AE5-3970-B7F5D9BC7142}"/>
              </a:ext>
            </a:extLst>
          </p:cNvPr>
          <p:cNvCxnSpPr/>
          <p:nvPr/>
        </p:nvCxnSpPr>
        <p:spPr>
          <a:xfrm>
            <a:off x="4248866" y="2925248"/>
            <a:ext cx="16844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4CCF985-BC90-3EE8-0561-0F57F97F0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8154"/>
              </p:ext>
            </p:extLst>
          </p:nvPr>
        </p:nvGraphicFramePr>
        <p:xfrm>
          <a:off x="6266767" y="1396190"/>
          <a:ext cx="4737581" cy="975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0068">
                  <a:extLst>
                    <a:ext uri="{9D8B030D-6E8A-4147-A177-3AD203B41FA5}">
                      <a16:colId xmlns:a16="http://schemas.microsoft.com/office/drawing/2014/main" val="478169724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335321351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030510657"/>
                    </a:ext>
                  </a:extLst>
                </a:gridCol>
                <a:gridCol w="1051357">
                  <a:extLst>
                    <a:ext uri="{9D8B030D-6E8A-4147-A177-3AD203B41FA5}">
                      <a16:colId xmlns:a16="http://schemas.microsoft.com/office/drawing/2014/main" val="1502498112"/>
                    </a:ext>
                  </a:extLst>
                </a:gridCol>
                <a:gridCol w="955651">
                  <a:extLst>
                    <a:ext uri="{9D8B030D-6E8A-4147-A177-3AD203B41FA5}">
                      <a16:colId xmlns:a16="http://schemas.microsoft.com/office/drawing/2014/main" val="1592079626"/>
                    </a:ext>
                  </a:extLst>
                </a:gridCol>
                <a:gridCol w="891295">
                  <a:extLst>
                    <a:ext uri="{9D8B030D-6E8A-4147-A177-3AD203B41FA5}">
                      <a16:colId xmlns:a16="http://schemas.microsoft.com/office/drawing/2014/main" val="2561118775"/>
                    </a:ext>
                  </a:extLst>
                </a:gridCol>
              </a:tblGrid>
              <a:tr h="243845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Projekt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Priorität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Erstellt 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Fällig bis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738800"/>
                  </a:ext>
                </a:extLst>
              </a:tr>
              <a:tr h="243845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15.06.2024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30.06.2024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31820"/>
                  </a:ext>
                </a:extLst>
              </a:tr>
              <a:tr h="243845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15.06.2024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31.07.2024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55055"/>
                  </a:ext>
                </a:extLst>
              </a:tr>
              <a:tr h="243845"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86046"/>
                  </a:ext>
                </a:extLst>
              </a:tr>
            </a:tbl>
          </a:graphicData>
        </a:graphic>
      </p:graphicFrame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34A116E-6A33-AD33-D727-BAB49F451B7D}"/>
              </a:ext>
            </a:extLst>
          </p:cNvPr>
          <p:cNvSpPr/>
          <p:nvPr/>
        </p:nvSpPr>
        <p:spPr>
          <a:xfrm>
            <a:off x="6266767" y="2653811"/>
            <a:ext cx="2213810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Sortieren nach …</a:t>
            </a: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BFCE91BF-AB01-6270-D199-66196B689191}"/>
              </a:ext>
            </a:extLst>
          </p:cNvPr>
          <p:cNvSpPr/>
          <p:nvPr/>
        </p:nvSpPr>
        <p:spPr>
          <a:xfrm>
            <a:off x="8140223" y="1889815"/>
            <a:ext cx="288758" cy="23791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24EBA2-71E1-0B9B-2D14-79CC1BF680D5}"/>
              </a:ext>
            </a:extLst>
          </p:cNvPr>
          <p:cNvSpPr txBox="1"/>
          <p:nvPr/>
        </p:nvSpPr>
        <p:spPr>
          <a:xfrm>
            <a:off x="6187670" y="1038828"/>
            <a:ext cx="158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Tasks</a:t>
            </a:r>
          </a:p>
        </p:txBody>
      </p:sp>
      <p:sp>
        <p:nvSpPr>
          <p:cNvPr id="12" name="Multiplikationszeichen 11">
            <a:extLst>
              <a:ext uri="{FF2B5EF4-FFF2-40B4-BE49-F238E27FC236}">
                <a16:creationId xmlns:a16="http://schemas.microsoft.com/office/drawing/2014/main" id="{065007B4-0A22-E517-D342-0DDD740D74D8}"/>
              </a:ext>
            </a:extLst>
          </p:cNvPr>
          <p:cNvSpPr/>
          <p:nvPr/>
        </p:nvSpPr>
        <p:spPr>
          <a:xfrm>
            <a:off x="8140223" y="2127725"/>
            <a:ext cx="288758" cy="237910"/>
          </a:xfrm>
          <a:prstGeom prst="mathMultiply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L-Form 15">
            <a:extLst>
              <a:ext uri="{FF2B5EF4-FFF2-40B4-BE49-F238E27FC236}">
                <a16:creationId xmlns:a16="http://schemas.microsoft.com/office/drawing/2014/main" id="{1D009470-B5BD-28E0-1466-D4116028495A}"/>
              </a:ext>
            </a:extLst>
          </p:cNvPr>
          <p:cNvSpPr/>
          <p:nvPr/>
        </p:nvSpPr>
        <p:spPr>
          <a:xfrm rot="2831887" flipH="1">
            <a:off x="8235122" y="1597512"/>
            <a:ext cx="124359" cy="286693"/>
          </a:xfrm>
          <a:prstGeom prst="corner">
            <a:avLst/>
          </a:prstGeom>
          <a:solidFill>
            <a:schemeClr val="accent6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DD4793B-0698-5FB8-4E2B-E8B1181681C4}"/>
              </a:ext>
            </a:extLst>
          </p:cNvPr>
          <p:cNvSpPr/>
          <p:nvPr/>
        </p:nvSpPr>
        <p:spPr>
          <a:xfrm>
            <a:off x="6770678" y="3128557"/>
            <a:ext cx="3729757" cy="3850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Alle erledigten Tasks löschen</a:t>
            </a:r>
          </a:p>
        </p:txBody>
      </p:sp>
    </p:spTree>
    <p:extLst>
      <p:ext uri="{BB962C8B-B14F-4D97-AF65-F5344CB8AC3E}">
        <p14:creationId xmlns:p14="http://schemas.microsoft.com/office/powerpoint/2010/main" val="45513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66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Krommes</dc:creator>
  <cp:lastModifiedBy>Andre Krommes</cp:lastModifiedBy>
  <cp:revision>1</cp:revision>
  <dcterms:created xsi:type="dcterms:W3CDTF">2024-06-15T17:40:31Z</dcterms:created>
  <dcterms:modified xsi:type="dcterms:W3CDTF">2024-06-15T19:45:54Z</dcterms:modified>
</cp:coreProperties>
</file>