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84" autoAdjust="0"/>
  </p:normalViewPr>
  <p:slideViewPr>
    <p:cSldViewPr snapToGrid="0">
      <p:cViewPr varScale="1">
        <p:scale>
          <a:sx n="88" d="100"/>
          <a:sy n="88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24F94-916D-235C-1E3B-A614C2FF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02CD43-DCB6-0D37-9834-07549EAC0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B149C-C6E6-2750-69A8-7AFD8AE2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E028B-0048-79A6-12A1-DEBB9883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4F2-3E22-E9B7-5602-0DE88F3D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25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972B7-CD0F-C819-6391-37ECCEC1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DF662B-6F58-4237-265D-EAD79FE7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B21B2-6F94-554A-168D-137E32BF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FB8EE-3692-039E-12D5-E98E7F83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9AFA5-2D1C-33F2-F80A-80CD5C50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39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C2BB24-78E3-91A2-3B79-53DFD5262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85CF1F-F7B7-F628-9F36-1B9A5AE4F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2B84C-5B12-D1F6-A1E2-B8068401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808AC2-4133-7604-CE08-632D9957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613E4D-9196-22B5-4545-9E4F5AF1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93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0E1A4-8A75-3A02-83D7-25CFC0CF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AF4D5-7FDC-D71B-0B83-8CD8E4A6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AE1DF-DD38-4771-1ADC-94FDDE9F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39117B-8E5C-86A6-7FDA-CDD22DDB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FBABE-EF09-B16D-AC2E-55C7F469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14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0DD16-136F-7300-E7E9-B01E1094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FD416F-E01B-16A5-16A9-9D195FA22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FF619-F8B7-5061-22ED-F0A74103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206BE-18AC-2693-3145-8989141F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2F1D1-F024-09E0-D8C8-F58C39C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82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EDBD4-3F74-BCC0-28F2-BA58F0A0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23736E-BED0-B91B-25AE-98D8A868D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0D867-8454-B7DB-910B-7AEB801D0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B0FD8-C360-112C-72AA-0238FD91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28637-8DA6-F2C3-14B8-5D401A79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36846C-9CFD-ABF8-5E97-207C5D9A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34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7ABAB-BEB3-E3AF-BAD1-00CA6E0E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5923E-A39E-3C63-A608-92B2C297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72800C-E094-7F3A-AA3F-0C86C4F2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F72C8F-C87C-CC00-64AF-5E1BBA6A3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B1273A-4310-C835-0A5F-70FBB28D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56CB85-285D-E7B8-32ED-5864C6D2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752E30-5599-5218-1498-0FD4D600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2D71F1-3ED1-AADB-198F-0328F7E4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0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DA83A-4D64-A42D-56DA-2A469CE8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0F54F5-A1A4-DE4F-7A10-5BD61BDF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DF45AD-BD21-027E-714C-41A2B376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9ECE5F-92D0-20AD-0BDB-E8CF903E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A29A9B-9DD4-F6EC-76E4-D43B4F39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A441AE-4708-F649-4A84-4F2CB915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40DAC5-CC84-7F67-B19E-ECB6F15B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51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0B751-BA56-4014-C19D-9073F2C1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97C08-B399-F80B-716A-732C58FC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FB476C-FF26-174D-7E21-E3C092B5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C07C1-B289-615B-13C7-7E154E47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3B7B5-8F72-2FF6-E1DE-0697CB61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846FFB-48BD-56B8-876C-71C9C7E7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4FE97-9951-E7D5-C7EC-26C1A44B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9D33C2-70F1-FA91-7324-7174F994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4D8386-0DD1-F7EC-E096-7A516325C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B5276C-352E-5490-B6EA-AFE78DFA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B721D-B9C2-FA06-71C7-8C58BDE2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6CB2D8-BA8D-30A4-6AB2-9223A2FA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2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880C37-19C6-6C19-3E1A-812DE167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CF178-5922-3ADE-BF3F-4A84D787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3D98E-1CA1-8CD0-F5A8-2B5EA6BA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BFB5B4-3158-4DCF-9CDF-FB2565B8D4C2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F3ABA4-7A4E-5243-2289-EC08DC163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E976A9-305A-1957-CBB6-F56D67912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CBC9D-18B3-4BB8-8BE4-7B2E255A6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34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 mit einfarbiger Füllung">
            <a:extLst>
              <a:ext uri="{FF2B5EF4-FFF2-40B4-BE49-F238E27FC236}">
                <a16:creationId xmlns:a16="http://schemas.microsoft.com/office/drawing/2014/main" id="{DA3218DB-6FF7-4EA7-B29B-0E809417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2037" y="2849252"/>
            <a:ext cx="914400" cy="914400"/>
          </a:xfrm>
          <a:prstGeom prst="rect">
            <a:avLst/>
          </a:prstGeom>
        </p:spPr>
      </p:pic>
      <p:sp>
        <p:nvSpPr>
          <p:cNvPr id="6" name="Additionszeichen 5">
            <a:extLst>
              <a:ext uri="{FF2B5EF4-FFF2-40B4-BE49-F238E27FC236}">
                <a16:creationId xmlns:a16="http://schemas.microsoft.com/office/drawing/2014/main" id="{FB85634B-66A5-E7DB-C99C-90DCE7CD3673}"/>
              </a:ext>
            </a:extLst>
          </p:cNvPr>
          <p:cNvSpPr/>
          <p:nvPr/>
        </p:nvSpPr>
        <p:spPr>
          <a:xfrm>
            <a:off x="4040956" y="2683103"/>
            <a:ext cx="540470" cy="540000"/>
          </a:xfrm>
          <a:prstGeom prst="mathPlu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Prüfliste mit einfarbiger Füllung">
            <a:extLst>
              <a:ext uri="{FF2B5EF4-FFF2-40B4-BE49-F238E27FC236}">
                <a16:creationId xmlns:a16="http://schemas.microsoft.com/office/drawing/2014/main" id="{EC9A375D-9C09-4943-21F6-68CEFEB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7824" y="2846895"/>
            <a:ext cx="914400" cy="914400"/>
          </a:xfrm>
          <a:prstGeom prst="rect">
            <a:avLst/>
          </a:prstGeom>
        </p:spPr>
      </p:pic>
      <p:pic>
        <p:nvPicPr>
          <p:cNvPr id="9" name="Grafik 8" descr="Prüfliste mit einfarbiger Füllung">
            <a:extLst>
              <a:ext uri="{FF2B5EF4-FFF2-40B4-BE49-F238E27FC236}">
                <a16:creationId xmlns:a16="http://schemas.microsoft.com/office/drawing/2014/main" id="{8FF690A7-C28F-F824-5076-EA481BE15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83" y="2728195"/>
            <a:ext cx="914400" cy="9144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1361BC-6564-D2C5-4113-7AE78296E4E5}"/>
              </a:ext>
            </a:extLst>
          </p:cNvPr>
          <p:cNvGrpSpPr/>
          <p:nvPr/>
        </p:nvGrpSpPr>
        <p:grpSpPr>
          <a:xfrm>
            <a:off x="4983637" y="2853100"/>
            <a:ext cx="914400" cy="914400"/>
            <a:chOff x="4732255" y="4840664"/>
            <a:chExt cx="914400" cy="9144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FAD0D40-5728-2F0D-597B-FADFB21F8D9C}"/>
                </a:ext>
              </a:extLst>
            </p:cNvPr>
            <p:cNvSpPr/>
            <p:nvPr/>
          </p:nvSpPr>
          <p:spPr>
            <a:xfrm>
              <a:off x="4911462" y="4949072"/>
              <a:ext cx="540000" cy="697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 descr="Prüfliste mit einfarbiger Füllung">
              <a:extLst>
                <a:ext uri="{FF2B5EF4-FFF2-40B4-BE49-F238E27FC236}">
                  <a16:creationId xmlns:a16="http://schemas.microsoft.com/office/drawing/2014/main" id="{C5DCD155-4136-75FF-8954-50EAEB5D1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2255" y="484066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fik 16" descr="Prüfliste mit einfarbiger Füllung">
            <a:extLst>
              <a:ext uri="{FF2B5EF4-FFF2-40B4-BE49-F238E27FC236}">
                <a16:creationId xmlns:a16="http://schemas.microsoft.com/office/drawing/2014/main" id="{486D8904-C2D7-0C06-7A56-876C7C28A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165" y="2849408"/>
            <a:ext cx="914400" cy="914400"/>
          </a:xfrm>
          <a:prstGeom prst="rect">
            <a:avLst/>
          </a:prstGeom>
        </p:spPr>
      </p:pic>
      <p:sp>
        <p:nvSpPr>
          <p:cNvPr id="19" name="Diagonaler Streifen 18">
            <a:extLst>
              <a:ext uri="{FF2B5EF4-FFF2-40B4-BE49-F238E27FC236}">
                <a16:creationId xmlns:a16="http://schemas.microsoft.com/office/drawing/2014/main" id="{A1F8DDB0-19E0-77AE-2D75-243247A3A76A}"/>
              </a:ext>
            </a:extLst>
          </p:cNvPr>
          <p:cNvSpPr/>
          <p:nvPr/>
        </p:nvSpPr>
        <p:spPr>
          <a:xfrm>
            <a:off x="6884711" y="2901099"/>
            <a:ext cx="670874" cy="757993"/>
          </a:xfrm>
          <a:prstGeom prst="diagStripe">
            <a:avLst>
              <a:gd name="adj" fmla="val 809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4" name="Grafik 13" descr="Ein Bild, das Text, Kreis, Entwurf, Schwarz enthält.&#10;&#10;Automatisch generierte Beschreibung">
            <a:extLst>
              <a:ext uri="{FF2B5EF4-FFF2-40B4-BE49-F238E27FC236}">
                <a16:creationId xmlns:a16="http://schemas.microsoft.com/office/drawing/2014/main" id="{A436819C-AC36-4EC8-166D-08B7B3258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23" y="3049717"/>
            <a:ext cx="612870" cy="612870"/>
          </a:xfrm>
          <a:prstGeom prst="rect">
            <a:avLst/>
          </a:prstGeom>
        </p:spPr>
      </p:pic>
      <p:pic>
        <p:nvPicPr>
          <p:cNvPr id="3" name="Grafik 2" descr="Häkchen mit einfarbiger Füllung">
            <a:extLst>
              <a:ext uri="{FF2B5EF4-FFF2-40B4-BE49-F238E27FC236}">
                <a16:creationId xmlns:a16="http://schemas.microsoft.com/office/drawing/2014/main" id="{1C4149EB-D58B-B7FF-E01B-88448A081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7543" y="2961508"/>
            <a:ext cx="914400" cy="914400"/>
          </a:xfrm>
          <a:prstGeom prst="rect">
            <a:avLst/>
          </a:prstGeom>
        </p:spPr>
      </p:pic>
      <p:pic>
        <p:nvPicPr>
          <p:cNvPr id="8" name="Grafik 7" descr="Schließen mit einfarbiger Füllung">
            <a:extLst>
              <a:ext uri="{FF2B5EF4-FFF2-40B4-BE49-F238E27FC236}">
                <a16:creationId xmlns:a16="http://schemas.microsoft.com/office/drawing/2014/main" id="{CDD1274F-111B-02F5-76A2-4A11712366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8909" y="3025184"/>
            <a:ext cx="753441" cy="753441"/>
          </a:xfrm>
          <a:prstGeom prst="rect">
            <a:avLst/>
          </a:prstGeom>
        </p:spPr>
      </p:pic>
      <p:pic>
        <p:nvPicPr>
          <p:cNvPr id="4" name="Grafik 3" descr="Wiederholen mit einfarbiger Füllung">
            <a:extLst>
              <a:ext uri="{FF2B5EF4-FFF2-40B4-BE49-F238E27FC236}">
                <a16:creationId xmlns:a16="http://schemas.microsoft.com/office/drawing/2014/main" id="{9BB5CE6C-D0CE-88C1-4BEE-A1049680A7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7116" y="2901099"/>
            <a:ext cx="834879" cy="8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1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Krommes</dc:creator>
  <cp:lastModifiedBy>Andre Krommes</cp:lastModifiedBy>
  <cp:revision>5</cp:revision>
  <dcterms:created xsi:type="dcterms:W3CDTF">2024-06-16T17:17:42Z</dcterms:created>
  <dcterms:modified xsi:type="dcterms:W3CDTF">2024-06-24T14:04:12Z</dcterms:modified>
</cp:coreProperties>
</file>