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ata3.xml" ContentType="application/vnd.openxmlformats-officedocument.drawingml.diagramData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drawing4.xml" ContentType="application/vnd.ms-office.drawingml.diagramDrawing+xml"/>
  <Override PartName="/ppt/diagrams/quickStyle1.xml" ContentType="application/vnd.openxmlformats-officedocument.drawingml.diagramStyle+xml"/>
  <Override PartName="/ppt/diagrams/colors4.xml" ContentType="application/vnd.openxmlformats-officedocument.drawingml.diagramColors+xml"/>
  <Override PartName="/ppt/diagrams/layout1.xml" ContentType="application/vnd.openxmlformats-officedocument.drawingml.diagramLayout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_rels/presentation.xml.rels" ContentType="application/vnd.openxmlformats-package.relationships+xml"/>
  <Override PartName="/ppt/media/image9.png" ContentType="image/png"/>
  <Override PartName="/ppt/media/image13.jpeg" ContentType="image/jpeg"/>
  <Override PartName="/ppt/media/image8.jpeg" ContentType="image/jpeg"/>
  <Override PartName="/ppt/media/image12.jpeg" ContentType="image/jpeg"/>
  <Override PartName="/ppt/media/image7.jpeg" ContentType="image/jpeg"/>
  <Override PartName="/ppt/media/image18.png" ContentType="image/png"/>
  <Override PartName="/ppt/media/image11.jpeg" ContentType="image/jpeg"/>
  <Override PartName="/ppt/media/image6.jpeg" ContentType="image/jpeg"/>
  <Override PartName="/ppt/media/image10.png" ContentType="image/png"/>
  <Override PartName="/ppt/media/image5.jpeg" ContentType="image/jpeg"/>
  <Override PartName="/ppt/media/image20.wmf" ContentType="image/x-wmf"/>
  <Override PartName="/ppt/media/image4.jpeg" ContentType="image/jpeg"/>
  <Override PartName="/ppt/media/image25.png" ContentType="image/png"/>
  <Override PartName="/ppt/media/image21.gif" ContentType="image/gif"/>
  <Override PartName="/ppt/media/image19.jpeg" ContentType="image/jpeg"/>
  <Override PartName="/ppt/media/image1.jpeg" ContentType="image/jpeg"/>
  <Override PartName="/ppt/media/image22.png" ContentType="image/png"/>
  <Override PartName="/ppt/media/audio1.wav" ContentType="audio/x-wav"/>
  <Override PartName="/ppt/media/image14.jpeg" ContentType="image/jpeg"/>
  <Override PartName="/ppt/media/image17.jpeg" ContentType="image/jpeg"/>
  <Override PartName="/ppt/media/image16.png" ContentType="image/png"/>
  <Override PartName="/ppt/media/image15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08588-CB96-4DAC-899F-E14E74C17721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32158F-A764-4861-8E1A-6DA1CBC26C81}">
      <dgm:prSet phldrT="[Text]"/>
      <dgm:spPr/>
      <dgm:t>
        <a:bodyPr/>
        <a:lstStyle/>
        <a:p>
          <a:r>
            <a:rPr lang="pt-BR" dirty="0" smtClean="0"/>
            <a:t>Computação Gráfica </a:t>
          </a:r>
          <a:r>
            <a:rPr lang="pt-BR" b="1" dirty="0" smtClean="0"/>
            <a:t>Básica</a:t>
          </a:r>
          <a:endParaRPr lang="en-US" b="1" dirty="0"/>
        </a:p>
      </dgm:t>
    </dgm:pt>
    <dgm:pt modelId="{B8BFE018-7037-4024-9147-E2550871AD3B}" type="parTrans" cxnId="{38262CCC-2F66-4E7D-90FE-E08B375842EC}">
      <dgm:prSet/>
      <dgm:spPr/>
      <dgm:t>
        <a:bodyPr/>
        <a:lstStyle/>
        <a:p>
          <a:endParaRPr lang="en-US"/>
        </a:p>
      </dgm:t>
    </dgm:pt>
    <dgm:pt modelId="{DDB3F11E-BCBF-4BB3-9612-4D9B8259DB69}" type="sibTrans" cxnId="{38262CCC-2F66-4E7D-90FE-E08B375842EC}">
      <dgm:prSet/>
      <dgm:spPr/>
      <dgm:t>
        <a:bodyPr/>
        <a:lstStyle/>
        <a:p>
          <a:endParaRPr lang="en-US"/>
        </a:p>
      </dgm:t>
    </dgm:pt>
    <dgm:pt modelId="{DB19902F-9FA6-4908-86CE-9F7671CF5EB2}">
      <dgm:prSet phldrT="[Text]"/>
      <dgm:spPr/>
      <dgm:t>
        <a:bodyPr/>
        <a:lstStyle/>
        <a:p>
          <a:r>
            <a:rPr lang="pt-BR" dirty="0" smtClean="0"/>
            <a:t>CG 2D</a:t>
          </a:r>
          <a:endParaRPr lang="en-US" dirty="0"/>
        </a:p>
      </dgm:t>
    </dgm:pt>
    <dgm:pt modelId="{9C0604B4-65FC-4B4C-87B3-DC21D0A5529B}" type="parTrans" cxnId="{6C2FAE87-EBE8-44F5-8DB2-6E970E74D70E}">
      <dgm:prSet/>
      <dgm:spPr/>
      <dgm:t>
        <a:bodyPr/>
        <a:lstStyle/>
        <a:p>
          <a:endParaRPr lang="en-US"/>
        </a:p>
      </dgm:t>
    </dgm:pt>
    <dgm:pt modelId="{A0F49504-203A-4056-BAAD-BEB22B21D927}" type="sibTrans" cxnId="{6C2FAE87-EBE8-44F5-8DB2-6E970E74D70E}">
      <dgm:prSet/>
      <dgm:spPr/>
      <dgm:t>
        <a:bodyPr/>
        <a:lstStyle/>
        <a:p>
          <a:endParaRPr lang="en-US"/>
        </a:p>
      </dgm:t>
    </dgm:pt>
    <dgm:pt modelId="{80545048-6AE7-4098-82FF-21DEDC75EE38}">
      <dgm:prSet phldrT="[Text]"/>
      <dgm:spPr/>
      <dgm:t>
        <a:bodyPr/>
        <a:lstStyle/>
        <a:p>
          <a:r>
            <a:rPr lang="pt-BR" dirty="0" smtClean="0"/>
            <a:t>CG 3D</a:t>
          </a:r>
          <a:endParaRPr lang="en-US" dirty="0"/>
        </a:p>
      </dgm:t>
    </dgm:pt>
    <dgm:pt modelId="{00C68104-E818-423C-9A3A-A051DF8C11FB}" type="parTrans" cxnId="{FABBF9BA-1D0D-42A6-A70B-D0E2B614A41E}">
      <dgm:prSet/>
      <dgm:spPr/>
      <dgm:t>
        <a:bodyPr/>
        <a:lstStyle/>
        <a:p>
          <a:endParaRPr lang="en-US"/>
        </a:p>
      </dgm:t>
    </dgm:pt>
    <dgm:pt modelId="{57D49D60-13E2-4377-B65B-DE40E09DD107}" type="sibTrans" cxnId="{FABBF9BA-1D0D-42A6-A70B-D0E2B614A41E}">
      <dgm:prSet/>
      <dgm:spPr/>
      <dgm:t>
        <a:bodyPr/>
        <a:lstStyle/>
        <a:p>
          <a:endParaRPr lang="en-US"/>
        </a:p>
      </dgm:t>
    </dgm:pt>
    <dgm:pt modelId="{C10B8F1D-5C5A-498D-81CC-4A3E75F4B1CF}">
      <dgm:prSet phldrT="[Text]"/>
      <dgm:spPr/>
      <dgm:t>
        <a:bodyPr/>
        <a:lstStyle/>
        <a:p>
          <a:r>
            <a:rPr lang="pt-BR" dirty="0" smtClean="0"/>
            <a:t>Computação Gráfica Avançada I: </a:t>
          </a:r>
          <a:r>
            <a:rPr lang="pt-BR" b="1" dirty="0" smtClean="0"/>
            <a:t>Modelagem e Visualização</a:t>
          </a:r>
          <a:endParaRPr lang="en-US" b="1" dirty="0"/>
        </a:p>
      </dgm:t>
    </dgm:pt>
    <dgm:pt modelId="{400D5B7A-7EEC-4692-B3EB-CCB8267F83D4}" type="parTrans" cxnId="{E374CB2B-427B-41B8-930A-F5C9E1A2361A}">
      <dgm:prSet/>
      <dgm:spPr/>
      <dgm:t>
        <a:bodyPr/>
        <a:lstStyle/>
        <a:p>
          <a:endParaRPr lang="en-US"/>
        </a:p>
      </dgm:t>
    </dgm:pt>
    <dgm:pt modelId="{5779F2FB-AD74-4340-A781-AFD43E5125CF}" type="sibTrans" cxnId="{E374CB2B-427B-41B8-930A-F5C9E1A2361A}">
      <dgm:prSet/>
      <dgm:spPr/>
      <dgm:t>
        <a:bodyPr/>
        <a:lstStyle/>
        <a:p>
          <a:endParaRPr lang="en-US"/>
        </a:p>
      </dgm:t>
    </dgm:pt>
    <dgm:pt modelId="{22827A8D-9737-44E5-929B-F6AB6C9B2CE9}">
      <dgm:prSet phldrT="[Text]"/>
      <dgm:spPr/>
      <dgm:t>
        <a:bodyPr/>
        <a:lstStyle/>
        <a:p>
          <a:r>
            <a:rPr lang="pt-BR" dirty="0" smtClean="0"/>
            <a:t>Rasterização</a:t>
          </a:r>
          <a:endParaRPr lang="en-US" dirty="0"/>
        </a:p>
      </dgm:t>
    </dgm:pt>
    <dgm:pt modelId="{4938BA80-C4A2-4968-890E-B8B8D1556E70}" type="parTrans" cxnId="{5B8A41FF-1B1C-410D-9C55-425B1ECFAFD8}">
      <dgm:prSet/>
      <dgm:spPr/>
      <dgm:t>
        <a:bodyPr/>
        <a:lstStyle/>
        <a:p>
          <a:endParaRPr lang="en-US"/>
        </a:p>
      </dgm:t>
    </dgm:pt>
    <dgm:pt modelId="{916A9294-95F9-4A95-AE89-E00FB27A0F7B}" type="sibTrans" cxnId="{5B8A41FF-1B1C-410D-9C55-425B1ECFAFD8}">
      <dgm:prSet/>
      <dgm:spPr/>
      <dgm:t>
        <a:bodyPr/>
        <a:lstStyle/>
        <a:p>
          <a:endParaRPr lang="en-US"/>
        </a:p>
      </dgm:t>
    </dgm:pt>
    <dgm:pt modelId="{2D605BFA-2D30-43C3-AD9E-F11D94ED5838}">
      <dgm:prSet phldrT="[Text]"/>
      <dgm:spPr/>
      <dgm:t>
        <a:bodyPr/>
        <a:lstStyle/>
        <a:p>
          <a:r>
            <a:rPr lang="pt-BR" dirty="0" smtClean="0"/>
            <a:t>Modeladores 3D</a:t>
          </a:r>
          <a:endParaRPr lang="en-US" dirty="0"/>
        </a:p>
      </dgm:t>
    </dgm:pt>
    <dgm:pt modelId="{AF13F617-C280-4A30-9F21-E0AD2D4B1C94}" type="parTrans" cxnId="{213FB7AF-CD35-4767-B6D7-1A475AAC3443}">
      <dgm:prSet/>
      <dgm:spPr/>
      <dgm:t>
        <a:bodyPr/>
        <a:lstStyle/>
        <a:p>
          <a:endParaRPr lang="en-US"/>
        </a:p>
      </dgm:t>
    </dgm:pt>
    <dgm:pt modelId="{A830D78A-0C03-46AA-8A39-58E036389D11}" type="sibTrans" cxnId="{213FB7AF-CD35-4767-B6D7-1A475AAC3443}">
      <dgm:prSet/>
      <dgm:spPr/>
      <dgm:t>
        <a:bodyPr/>
        <a:lstStyle/>
        <a:p>
          <a:endParaRPr lang="en-US"/>
        </a:p>
      </dgm:t>
    </dgm:pt>
    <dgm:pt modelId="{14896689-77EF-421E-9F62-560C3B6073A4}">
      <dgm:prSet phldrT="[Text]"/>
      <dgm:spPr/>
      <dgm:t>
        <a:bodyPr/>
        <a:lstStyle/>
        <a:p>
          <a:r>
            <a:rPr lang="pt-BR" dirty="0" smtClean="0"/>
            <a:t>Computação Gráfica Avançada II: </a:t>
          </a:r>
          <a:r>
            <a:rPr lang="pt-BR" b="1" dirty="0" smtClean="0"/>
            <a:t>Animação e Games</a:t>
          </a:r>
          <a:endParaRPr lang="en-US" b="1" dirty="0"/>
        </a:p>
      </dgm:t>
    </dgm:pt>
    <dgm:pt modelId="{C97BAF74-730A-4C3E-B9DA-D74F08973448}" type="parTrans" cxnId="{12CEC2A7-F7DF-4457-9801-B1608991F3E8}">
      <dgm:prSet/>
      <dgm:spPr/>
      <dgm:t>
        <a:bodyPr/>
        <a:lstStyle/>
        <a:p>
          <a:endParaRPr lang="en-US"/>
        </a:p>
      </dgm:t>
    </dgm:pt>
    <dgm:pt modelId="{C262C53A-DE2D-44B7-98E9-8E23E576352C}" type="sibTrans" cxnId="{12CEC2A7-F7DF-4457-9801-B1608991F3E8}">
      <dgm:prSet/>
      <dgm:spPr/>
      <dgm:t>
        <a:bodyPr/>
        <a:lstStyle/>
        <a:p>
          <a:endParaRPr lang="en-US"/>
        </a:p>
      </dgm:t>
    </dgm:pt>
    <dgm:pt modelId="{8E1A9A96-72AE-410A-94FA-2BE29B227867}">
      <dgm:prSet phldrT="[Text]"/>
      <dgm:spPr/>
      <dgm:t>
        <a:bodyPr/>
        <a:lstStyle/>
        <a:p>
          <a:r>
            <a:rPr lang="pt-BR" dirty="0" smtClean="0"/>
            <a:t>Game Engines</a:t>
          </a:r>
          <a:endParaRPr lang="en-US" dirty="0"/>
        </a:p>
      </dgm:t>
    </dgm:pt>
    <dgm:pt modelId="{4EEA4889-1108-46A7-96C4-F0AF05B51CD3}" type="parTrans" cxnId="{6B9C67BF-DD3F-478A-867C-44F339E6D076}">
      <dgm:prSet/>
      <dgm:spPr/>
      <dgm:t>
        <a:bodyPr/>
        <a:lstStyle/>
        <a:p>
          <a:endParaRPr lang="en-US"/>
        </a:p>
      </dgm:t>
    </dgm:pt>
    <dgm:pt modelId="{A6665AA9-8C9D-4CDC-A20A-2DB5EF32E8AC}" type="sibTrans" cxnId="{6B9C67BF-DD3F-478A-867C-44F339E6D076}">
      <dgm:prSet/>
      <dgm:spPr/>
      <dgm:t>
        <a:bodyPr/>
        <a:lstStyle/>
        <a:p>
          <a:endParaRPr lang="en-US"/>
        </a:p>
      </dgm:t>
    </dgm:pt>
    <dgm:pt modelId="{62D25363-4826-4B68-8446-25C153CD87D8}">
      <dgm:prSet phldrT="[Text]"/>
      <dgm:spPr/>
      <dgm:t>
        <a:bodyPr/>
        <a:lstStyle/>
        <a:p>
          <a:r>
            <a:rPr lang="pt-BR" dirty="0" smtClean="0"/>
            <a:t>Modelos Hierárquicos</a:t>
          </a:r>
          <a:endParaRPr lang="en-US" dirty="0"/>
        </a:p>
      </dgm:t>
    </dgm:pt>
    <dgm:pt modelId="{8D378134-0C0D-440C-80B6-49D72EE67CA3}" type="parTrans" cxnId="{C639629A-3756-4D0E-A0D2-AF5395960679}">
      <dgm:prSet/>
      <dgm:spPr/>
      <dgm:t>
        <a:bodyPr/>
        <a:lstStyle/>
        <a:p>
          <a:endParaRPr lang="en-US"/>
        </a:p>
      </dgm:t>
    </dgm:pt>
    <dgm:pt modelId="{512F8D32-9BF7-49AA-9D11-84E686DBF5EF}" type="sibTrans" cxnId="{C639629A-3756-4D0E-A0D2-AF5395960679}">
      <dgm:prSet/>
      <dgm:spPr/>
      <dgm:t>
        <a:bodyPr/>
        <a:lstStyle/>
        <a:p>
          <a:endParaRPr lang="en-US"/>
        </a:p>
      </dgm:t>
    </dgm:pt>
    <dgm:pt modelId="{D88E1ECB-D18C-462F-9569-82FF3B582A9E}">
      <dgm:prSet phldrT="[Text]"/>
      <dgm:spPr/>
      <dgm:t>
        <a:bodyPr/>
        <a:lstStyle/>
        <a:p>
          <a:r>
            <a:rPr lang="pt-BR" dirty="0" smtClean="0"/>
            <a:t>Motion Capture</a:t>
          </a:r>
          <a:endParaRPr lang="en-US" dirty="0"/>
        </a:p>
      </dgm:t>
    </dgm:pt>
    <dgm:pt modelId="{1A0E26F0-7705-4566-AE46-A50B936AAAED}" type="parTrans" cxnId="{D8E3CF1D-77C5-46B0-8A18-9EA9A616BAA8}">
      <dgm:prSet/>
      <dgm:spPr/>
      <dgm:t>
        <a:bodyPr/>
        <a:lstStyle/>
        <a:p>
          <a:endParaRPr lang="en-US"/>
        </a:p>
      </dgm:t>
    </dgm:pt>
    <dgm:pt modelId="{E90B2E2A-1CB0-4845-B31E-10746F982B5A}" type="sibTrans" cxnId="{D8E3CF1D-77C5-46B0-8A18-9EA9A616BAA8}">
      <dgm:prSet/>
      <dgm:spPr/>
      <dgm:t>
        <a:bodyPr/>
        <a:lstStyle/>
        <a:p>
          <a:endParaRPr lang="en-US"/>
        </a:p>
      </dgm:t>
    </dgm:pt>
    <dgm:pt modelId="{2978496F-5666-4195-BE32-48E7DC175208}">
      <dgm:prSet phldrT="[Text]"/>
      <dgm:spPr/>
      <dgm:t>
        <a:bodyPr/>
        <a:lstStyle/>
        <a:p>
          <a:r>
            <a:rPr lang="pt-BR" dirty="0" smtClean="0"/>
            <a:t>Games</a:t>
          </a:r>
          <a:endParaRPr lang="en-US" dirty="0"/>
        </a:p>
      </dgm:t>
    </dgm:pt>
    <dgm:pt modelId="{87774E32-5432-47D2-A162-62804AE0B4DD}" type="parTrans" cxnId="{3D86D8FE-0243-422D-8B63-DCFCE8671676}">
      <dgm:prSet/>
      <dgm:spPr/>
      <dgm:t>
        <a:bodyPr/>
        <a:lstStyle/>
        <a:p>
          <a:endParaRPr lang="en-US"/>
        </a:p>
      </dgm:t>
    </dgm:pt>
    <dgm:pt modelId="{8A2A86D5-1C49-4E03-BD1E-EBA257C7F67D}" type="sibTrans" cxnId="{3D86D8FE-0243-422D-8B63-DCFCE8671676}">
      <dgm:prSet/>
      <dgm:spPr/>
      <dgm:t>
        <a:bodyPr/>
        <a:lstStyle/>
        <a:p>
          <a:endParaRPr lang="en-US"/>
        </a:p>
      </dgm:t>
    </dgm:pt>
    <dgm:pt modelId="{0EA7E198-6EFB-445D-A24D-A4287DD2561C}">
      <dgm:prSet phldrT="[Text]"/>
      <dgm:spPr/>
      <dgm:t>
        <a:bodyPr/>
        <a:lstStyle/>
        <a:p>
          <a:r>
            <a:rPr lang="pt-BR" dirty="0" smtClean="0"/>
            <a:t>z-Buffer</a:t>
          </a:r>
          <a:endParaRPr lang="en-US" dirty="0"/>
        </a:p>
      </dgm:t>
    </dgm:pt>
    <dgm:pt modelId="{C2146F30-E3B4-4EA4-BE90-1C80906B7FD2}" type="parTrans" cxnId="{6F2F5DF5-6D7B-476E-8BE5-21774E0D2EF1}">
      <dgm:prSet/>
      <dgm:spPr/>
      <dgm:t>
        <a:bodyPr/>
        <a:lstStyle/>
        <a:p>
          <a:endParaRPr lang="en-US"/>
        </a:p>
      </dgm:t>
    </dgm:pt>
    <dgm:pt modelId="{0A0CB7C9-82F7-4A46-AA4B-7864988DE128}" type="sibTrans" cxnId="{6F2F5DF5-6D7B-476E-8BE5-21774E0D2EF1}">
      <dgm:prSet/>
      <dgm:spPr/>
      <dgm:t>
        <a:bodyPr/>
        <a:lstStyle/>
        <a:p>
          <a:endParaRPr lang="en-US"/>
        </a:p>
      </dgm:t>
    </dgm:pt>
    <dgm:pt modelId="{D8B31E4F-25FE-4E39-A2F3-9E07B178ABF6}">
      <dgm:prSet phldrT="[Text]"/>
      <dgm:spPr/>
      <dgm:t>
        <a:bodyPr/>
        <a:lstStyle/>
        <a:p>
          <a:r>
            <a:rPr lang="pt-BR" dirty="0" smtClean="0"/>
            <a:t>Iluminação e Shaders</a:t>
          </a:r>
          <a:endParaRPr lang="en-US" dirty="0"/>
        </a:p>
      </dgm:t>
    </dgm:pt>
    <dgm:pt modelId="{EDD2100D-4265-4C13-966B-4B23B573C014}" type="parTrans" cxnId="{7EE5475C-23F2-4AF7-BC1D-7B52C53B92ED}">
      <dgm:prSet/>
      <dgm:spPr/>
      <dgm:t>
        <a:bodyPr/>
        <a:lstStyle/>
        <a:p>
          <a:endParaRPr lang="en-US"/>
        </a:p>
      </dgm:t>
    </dgm:pt>
    <dgm:pt modelId="{D02831A0-F1B9-4B40-8E55-747442D5CA22}" type="sibTrans" cxnId="{7EE5475C-23F2-4AF7-BC1D-7B52C53B92ED}">
      <dgm:prSet/>
      <dgm:spPr/>
      <dgm:t>
        <a:bodyPr/>
        <a:lstStyle/>
        <a:p>
          <a:endParaRPr lang="en-US"/>
        </a:p>
      </dgm:t>
    </dgm:pt>
    <dgm:pt modelId="{FFE43716-5AA7-48DD-9B86-29B6F82FAB9B}">
      <dgm:prSet phldrT="[Text]"/>
      <dgm:spPr/>
      <dgm:t>
        <a:bodyPr/>
        <a:lstStyle/>
        <a:p>
          <a:r>
            <a:rPr lang="pt-BR" dirty="0" smtClean="0"/>
            <a:t>Finalização &amp; Avaliação</a:t>
          </a:r>
          <a:endParaRPr lang="en-US" dirty="0"/>
        </a:p>
      </dgm:t>
    </dgm:pt>
    <dgm:pt modelId="{1F04B2CC-30B2-4E1B-A0EB-B9F40F845C55}" type="parTrans" cxnId="{5777F97C-5166-40A0-8524-0653A4114E66}">
      <dgm:prSet/>
      <dgm:spPr/>
      <dgm:t>
        <a:bodyPr/>
        <a:lstStyle/>
        <a:p>
          <a:endParaRPr lang="en-US"/>
        </a:p>
      </dgm:t>
    </dgm:pt>
    <dgm:pt modelId="{826849D1-F45A-4101-A63B-8945E08BB3A5}" type="sibTrans" cxnId="{5777F97C-5166-40A0-8524-0653A4114E66}">
      <dgm:prSet/>
      <dgm:spPr/>
      <dgm:t>
        <a:bodyPr/>
        <a:lstStyle/>
        <a:p>
          <a:endParaRPr lang="en-US"/>
        </a:p>
      </dgm:t>
    </dgm:pt>
    <dgm:pt modelId="{B111EDFD-925D-4F28-B6A7-E0060D98FBA1}">
      <dgm:prSet phldrT="[Text]"/>
      <dgm:spPr/>
      <dgm:t>
        <a:bodyPr/>
        <a:lstStyle/>
        <a:p>
          <a:r>
            <a:rPr lang="pt-BR" dirty="0" smtClean="0"/>
            <a:t>Prova</a:t>
          </a:r>
          <a:endParaRPr lang="en-US" dirty="0"/>
        </a:p>
      </dgm:t>
    </dgm:pt>
    <dgm:pt modelId="{0B297E7D-9930-4E5E-A8AC-DECFD685590E}" type="parTrans" cxnId="{BE479B0A-A6D3-4C3F-AE63-CA40BD27FB92}">
      <dgm:prSet/>
      <dgm:spPr/>
      <dgm:t>
        <a:bodyPr/>
        <a:lstStyle/>
        <a:p>
          <a:endParaRPr lang="en-US"/>
        </a:p>
      </dgm:t>
    </dgm:pt>
    <dgm:pt modelId="{A70BB3A5-B1A5-4E1A-93AC-3057AC4B01C5}" type="sibTrans" cxnId="{BE479B0A-A6D3-4C3F-AE63-CA40BD27FB92}">
      <dgm:prSet/>
      <dgm:spPr/>
      <dgm:t>
        <a:bodyPr/>
        <a:lstStyle/>
        <a:p>
          <a:endParaRPr lang="en-US"/>
        </a:p>
      </dgm:t>
    </dgm:pt>
    <dgm:pt modelId="{63CA7936-372E-40E6-B917-0A62C3006DB5}">
      <dgm:prSet phldrT="[Text]"/>
      <dgm:spPr/>
      <dgm:t>
        <a:bodyPr/>
        <a:lstStyle/>
        <a:p>
          <a:r>
            <a:rPr lang="pt-BR" dirty="0" smtClean="0"/>
            <a:t>Defesas</a:t>
          </a:r>
          <a:endParaRPr lang="en-US" dirty="0"/>
        </a:p>
      </dgm:t>
    </dgm:pt>
    <dgm:pt modelId="{586812E2-6C2C-4A71-8DF4-91F16B00BE7B}" type="parTrans" cxnId="{3B67847C-9FA5-4740-883A-8865A8A1D580}">
      <dgm:prSet/>
      <dgm:spPr/>
      <dgm:t>
        <a:bodyPr/>
        <a:lstStyle/>
        <a:p>
          <a:endParaRPr lang="en-US"/>
        </a:p>
      </dgm:t>
    </dgm:pt>
    <dgm:pt modelId="{0174825E-B677-41FF-955D-541302C9049F}" type="sibTrans" cxnId="{3B67847C-9FA5-4740-883A-8865A8A1D580}">
      <dgm:prSet/>
      <dgm:spPr/>
      <dgm:t>
        <a:bodyPr/>
        <a:lstStyle/>
        <a:p>
          <a:endParaRPr lang="en-US"/>
        </a:p>
      </dgm:t>
    </dgm:pt>
    <dgm:pt modelId="{535C344E-0E2C-44CF-9459-832727E1645D}" type="pres">
      <dgm:prSet presAssocID="{62A08588-CB96-4DAC-899F-E14E74C1772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9710A9C-CF28-47F8-8316-51DB6BFF8D67}" type="pres">
      <dgm:prSet presAssocID="{D632158F-A764-4861-8E1A-6DA1CBC26C81}" presName="parComposite" presStyleCnt="0"/>
      <dgm:spPr/>
    </dgm:pt>
    <dgm:pt modelId="{AFDAD150-82B7-4885-9B44-B41CD4FA9495}" type="pres">
      <dgm:prSet presAssocID="{D632158F-A764-4861-8E1A-6DA1CBC26C81}" presName="parBigCircle" presStyleLbl="node0" presStyleIdx="0" presStyleCnt="4"/>
      <dgm:spPr/>
    </dgm:pt>
    <dgm:pt modelId="{A678D22B-09B4-4E8A-AB31-9694B712E803}" type="pres">
      <dgm:prSet presAssocID="{D632158F-A764-4861-8E1A-6DA1CBC26C81}" presName="parTx" presStyleLbl="revTx" presStyleIdx="0" presStyleCnt="28"/>
      <dgm:spPr/>
      <dgm:t>
        <a:bodyPr/>
        <a:lstStyle/>
        <a:p>
          <a:endParaRPr lang="en-US"/>
        </a:p>
      </dgm:t>
    </dgm:pt>
    <dgm:pt modelId="{D46D0454-8D72-493F-88C6-1DD4027FAFBC}" type="pres">
      <dgm:prSet presAssocID="{D632158F-A764-4861-8E1A-6DA1CBC26C81}" presName="bSpace" presStyleCnt="0"/>
      <dgm:spPr/>
    </dgm:pt>
    <dgm:pt modelId="{241DBFF1-6A7B-443A-BA6C-024956E5745C}" type="pres">
      <dgm:prSet presAssocID="{D632158F-A764-4861-8E1A-6DA1CBC26C81}" presName="parBackupNorm" presStyleCnt="0"/>
      <dgm:spPr/>
    </dgm:pt>
    <dgm:pt modelId="{C09A89B0-6B31-4F06-B954-CE15366B2EBE}" type="pres">
      <dgm:prSet presAssocID="{DDB3F11E-BCBF-4BB3-9612-4D9B8259DB69}" presName="parSpace" presStyleCnt="0"/>
      <dgm:spPr/>
    </dgm:pt>
    <dgm:pt modelId="{5539B797-1507-4042-B74B-BACFB5AEE248}" type="pres">
      <dgm:prSet presAssocID="{DB19902F-9FA6-4908-86CE-9F7671CF5EB2}" presName="desBackupLeftNorm" presStyleCnt="0"/>
      <dgm:spPr/>
    </dgm:pt>
    <dgm:pt modelId="{40D08DCC-5E91-4AC6-90C6-98AFF5D9F052}" type="pres">
      <dgm:prSet presAssocID="{DB19902F-9FA6-4908-86CE-9F7671CF5EB2}" presName="desComposite" presStyleCnt="0"/>
      <dgm:spPr/>
    </dgm:pt>
    <dgm:pt modelId="{3FAF0865-9144-4AE3-850D-FBF2CA788390}" type="pres">
      <dgm:prSet presAssocID="{DB19902F-9FA6-4908-86CE-9F7671CF5EB2}" presName="desCircle" presStyleLbl="node1" presStyleIdx="0" presStyleCnt="12"/>
      <dgm:spPr/>
    </dgm:pt>
    <dgm:pt modelId="{4A392AC1-63ED-43ED-9881-E82D40731947}" type="pres">
      <dgm:prSet presAssocID="{DB19902F-9FA6-4908-86CE-9F7671CF5EB2}" presName="chTx" presStyleLbl="revTx" presStyleIdx="1" presStyleCnt="28"/>
      <dgm:spPr/>
      <dgm:t>
        <a:bodyPr/>
        <a:lstStyle/>
        <a:p>
          <a:endParaRPr lang="en-US"/>
        </a:p>
      </dgm:t>
    </dgm:pt>
    <dgm:pt modelId="{67B9C80C-18FC-4593-80FF-3780640CC673}" type="pres">
      <dgm:prSet presAssocID="{DB19902F-9FA6-4908-86CE-9F7671CF5EB2}" presName="desTx" presStyleLbl="revTx" presStyleIdx="2" presStyleCnt="28">
        <dgm:presLayoutVars>
          <dgm:bulletEnabled val="1"/>
        </dgm:presLayoutVars>
      </dgm:prSet>
      <dgm:spPr/>
    </dgm:pt>
    <dgm:pt modelId="{572C489A-8805-4AA1-8C1C-B7D7CE1A4065}" type="pres">
      <dgm:prSet presAssocID="{DB19902F-9FA6-4908-86CE-9F7671CF5EB2}" presName="desBackupRightNorm" presStyleCnt="0"/>
      <dgm:spPr/>
    </dgm:pt>
    <dgm:pt modelId="{FECAEE2D-1808-4179-BA05-FBC2F07DFEE3}" type="pres">
      <dgm:prSet presAssocID="{A0F49504-203A-4056-BAAD-BEB22B21D927}" presName="desSpace" presStyleCnt="0"/>
      <dgm:spPr/>
    </dgm:pt>
    <dgm:pt modelId="{FDD38574-D537-4E83-8D82-F771D5D35B40}" type="pres">
      <dgm:prSet presAssocID="{80545048-6AE7-4098-82FF-21DEDC75EE38}" presName="desBackupLeftNorm" presStyleCnt="0"/>
      <dgm:spPr/>
    </dgm:pt>
    <dgm:pt modelId="{21E1B749-FC06-4392-AAB7-1E4235C6AFC5}" type="pres">
      <dgm:prSet presAssocID="{80545048-6AE7-4098-82FF-21DEDC75EE38}" presName="desComposite" presStyleCnt="0"/>
      <dgm:spPr/>
    </dgm:pt>
    <dgm:pt modelId="{8100BEF6-8F28-433E-A0B3-38573B1125AF}" type="pres">
      <dgm:prSet presAssocID="{80545048-6AE7-4098-82FF-21DEDC75EE38}" presName="desCircle" presStyleLbl="node1" presStyleIdx="1" presStyleCnt="12"/>
      <dgm:spPr/>
    </dgm:pt>
    <dgm:pt modelId="{261ED4B0-BFA0-4A0F-A695-9483F941DF08}" type="pres">
      <dgm:prSet presAssocID="{80545048-6AE7-4098-82FF-21DEDC75EE38}" presName="chTx" presStyleLbl="revTx" presStyleIdx="3" presStyleCnt="28"/>
      <dgm:spPr/>
      <dgm:t>
        <a:bodyPr/>
        <a:lstStyle/>
        <a:p>
          <a:endParaRPr lang="en-US"/>
        </a:p>
      </dgm:t>
    </dgm:pt>
    <dgm:pt modelId="{7FA10066-0E2C-4E87-A72E-A04C0BBD51DB}" type="pres">
      <dgm:prSet presAssocID="{80545048-6AE7-4098-82FF-21DEDC75EE38}" presName="desTx" presStyleLbl="revTx" presStyleIdx="4" presStyleCnt="28">
        <dgm:presLayoutVars>
          <dgm:bulletEnabled val="1"/>
        </dgm:presLayoutVars>
      </dgm:prSet>
      <dgm:spPr/>
    </dgm:pt>
    <dgm:pt modelId="{BF1859BD-FDE0-4F68-8A3C-6A8DEBE38847}" type="pres">
      <dgm:prSet presAssocID="{80545048-6AE7-4098-82FF-21DEDC75EE38}" presName="desBackupRightNorm" presStyleCnt="0"/>
      <dgm:spPr/>
    </dgm:pt>
    <dgm:pt modelId="{B34111BD-0617-4292-9F9F-CAAA4FCD6F1C}" type="pres">
      <dgm:prSet presAssocID="{57D49D60-13E2-4377-B65B-DE40E09DD107}" presName="desSpace" presStyleCnt="0"/>
      <dgm:spPr/>
    </dgm:pt>
    <dgm:pt modelId="{4A2B7AFE-3A8D-414B-9C7E-C000A3068B8A}" type="pres">
      <dgm:prSet presAssocID="{C10B8F1D-5C5A-498D-81CC-4A3E75F4B1CF}" presName="parComposite" presStyleCnt="0"/>
      <dgm:spPr/>
    </dgm:pt>
    <dgm:pt modelId="{B7115E36-3EA2-4871-AF11-43DF3919A6C6}" type="pres">
      <dgm:prSet presAssocID="{C10B8F1D-5C5A-498D-81CC-4A3E75F4B1CF}" presName="parBigCircle" presStyleLbl="node0" presStyleIdx="1" presStyleCnt="4"/>
      <dgm:spPr/>
    </dgm:pt>
    <dgm:pt modelId="{51F91F21-006F-4FFB-A157-16D5D0B5E3A1}" type="pres">
      <dgm:prSet presAssocID="{C10B8F1D-5C5A-498D-81CC-4A3E75F4B1CF}" presName="parTx" presStyleLbl="revTx" presStyleIdx="5" presStyleCnt="28"/>
      <dgm:spPr/>
      <dgm:t>
        <a:bodyPr/>
        <a:lstStyle/>
        <a:p>
          <a:endParaRPr lang="en-US"/>
        </a:p>
      </dgm:t>
    </dgm:pt>
    <dgm:pt modelId="{623FEADE-F64C-482F-8B16-D2CF9281EB21}" type="pres">
      <dgm:prSet presAssocID="{C10B8F1D-5C5A-498D-81CC-4A3E75F4B1CF}" presName="bSpace" presStyleCnt="0"/>
      <dgm:spPr/>
    </dgm:pt>
    <dgm:pt modelId="{FF015366-182A-4CE4-B8D2-A55CD374D4A9}" type="pres">
      <dgm:prSet presAssocID="{C10B8F1D-5C5A-498D-81CC-4A3E75F4B1CF}" presName="parBackupNorm" presStyleCnt="0"/>
      <dgm:spPr/>
    </dgm:pt>
    <dgm:pt modelId="{6FAFE80D-4B67-478B-9C2F-D80B5670F766}" type="pres">
      <dgm:prSet presAssocID="{5779F2FB-AD74-4340-A781-AFD43E5125CF}" presName="parSpace" presStyleCnt="0"/>
      <dgm:spPr/>
    </dgm:pt>
    <dgm:pt modelId="{F574699D-CF3C-4BB7-AC78-A3685335C886}" type="pres">
      <dgm:prSet presAssocID="{22827A8D-9737-44E5-929B-F6AB6C9B2CE9}" presName="desBackupLeftNorm" presStyleCnt="0"/>
      <dgm:spPr/>
    </dgm:pt>
    <dgm:pt modelId="{3658A5FA-4860-4A59-8508-9F6F7A40477F}" type="pres">
      <dgm:prSet presAssocID="{22827A8D-9737-44E5-929B-F6AB6C9B2CE9}" presName="desComposite" presStyleCnt="0"/>
      <dgm:spPr/>
    </dgm:pt>
    <dgm:pt modelId="{575BC4FF-3DFB-4747-B6C4-0B7145E622A4}" type="pres">
      <dgm:prSet presAssocID="{22827A8D-9737-44E5-929B-F6AB6C9B2CE9}" presName="desCircle" presStyleLbl="node1" presStyleIdx="2" presStyleCnt="12"/>
      <dgm:spPr/>
    </dgm:pt>
    <dgm:pt modelId="{29317CD0-B472-4746-8633-B13C0482D5AC}" type="pres">
      <dgm:prSet presAssocID="{22827A8D-9737-44E5-929B-F6AB6C9B2CE9}" presName="chTx" presStyleLbl="revTx" presStyleIdx="6" presStyleCnt="28"/>
      <dgm:spPr/>
      <dgm:t>
        <a:bodyPr/>
        <a:lstStyle/>
        <a:p>
          <a:endParaRPr lang="en-US"/>
        </a:p>
      </dgm:t>
    </dgm:pt>
    <dgm:pt modelId="{B3662365-AE08-4F5F-91C0-F497A9E89E23}" type="pres">
      <dgm:prSet presAssocID="{22827A8D-9737-44E5-929B-F6AB6C9B2CE9}" presName="desTx" presStyleLbl="revTx" presStyleIdx="7" presStyleCnt="28">
        <dgm:presLayoutVars>
          <dgm:bulletEnabled val="1"/>
        </dgm:presLayoutVars>
      </dgm:prSet>
      <dgm:spPr/>
    </dgm:pt>
    <dgm:pt modelId="{FA273DD6-503C-4F4A-B4A6-1822536B9A7A}" type="pres">
      <dgm:prSet presAssocID="{22827A8D-9737-44E5-929B-F6AB6C9B2CE9}" presName="desBackupRightNorm" presStyleCnt="0"/>
      <dgm:spPr/>
    </dgm:pt>
    <dgm:pt modelId="{82088090-8DE8-4046-B87B-FEF1FA707344}" type="pres">
      <dgm:prSet presAssocID="{916A9294-95F9-4A95-AE89-E00FB27A0F7B}" presName="desSpace" presStyleCnt="0"/>
      <dgm:spPr/>
    </dgm:pt>
    <dgm:pt modelId="{D02B2EF3-B636-47D4-8027-17B8089285E2}" type="pres">
      <dgm:prSet presAssocID="{0EA7E198-6EFB-445D-A24D-A4287DD2561C}" presName="desBackupLeftNorm" presStyleCnt="0"/>
      <dgm:spPr/>
    </dgm:pt>
    <dgm:pt modelId="{FC0A2EF1-233A-4B0B-A0C4-E7A1E07E2F3C}" type="pres">
      <dgm:prSet presAssocID="{0EA7E198-6EFB-445D-A24D-A4287DD2561C}" presName="desComposite" presStyleCnt="0"/>
      <dgm:spPr/>
    </dgm:pt>
    <dgm:pt modelId="{DDCD289B-1C7B-48D9-AE0F-31A219D7121A}" type="pres">
      <dgm:prSet presAssocID="{0EA7E198-6EFB-445D-A24D-A4287DD2561C}" presName="desCircle" presStyleLbl="node1" presStyleIdx="3" presStyleCnt="12"/>
      <dgm:spPr/>
    </dgm:pt>
    <dgm:pt modelId="{98CA9445-3F86-406C-88DD-DD6F972DA210}" type="pres">
      <dgm:prSet presAssocID="{0EA7E198-6EFB-445D-A24D-A4287DD2561C}" presName="chTx" presStyleLbl="revTx" presStyleIdx="8" presStyleCnt="28"/>
      <dgm:spPr/>
      <dgm:t>
        <a:bodyPr/>
        <a:lstStyle/>
        <a:p>
          <a:endParaRPr lang="en-US"/>
        </a:p>
      </dgm:t>
    </dgm:pt>
    <dgm:pt modelId="{3E20D854-C849-4A14-89AF-ED7775F8FE1C}" type="pres">
      <dgm:prSet presAssocID="{0EA7E198-6EFB-445D-A24D-A4287DD2561C}" presName="desTx" presStyleLbl="revTx" presStyleIdx="9" presStyleCnt="28">
        <dgm:presLayoutVars>
          <dgm:bulletEnabled val="1"/>
        </dgm:presLayoutVars>
      </dgm:prSet>
      <dgm:spPr/>
    </dgm:pt>
    <dgm:pt modelId="{CEEB1922-25A9-45D0-9140-C414CF7A1475}" type="pres">
      <dgm:prSet presAssocID="{0EA7E198-6EFB-445D-A24D-A4287DD2561C}" presName="desBackupRightNorm" presStyleCnt="0"/>
      <dgm:spPr/>
    </dgm:pt>
    <dgm:pt modelId="{6935A143-7D45-41C9-B045-BA0AB71A6CCD}" type="pres">
      <dgm:prSet presAssocID="{0A0CB7C9-82F7-4A46-AA4B-7864988DE128}" presName="desSpace" presStyleCnt="0"/>
      <dgm:spPr/>
    </dgm:pt>
    <dgm:pt modelId="{32CBFD2F-9D12-473F-B588-20E7BA86F546}" type="pres">
      <dgm:prSet presAssocID="{D8B31E4F-25FE-4E39-A2F3-9E07B178ABF6}" presName="desBackupLeftNorm" presStyleCnt="0"/>
      <dgm:spPr/>
    </dgm:pt>
    <dgm:pt modelId="{C4651646-D7B0-4DE7-B07B-702F4CE7A53C}" type="pres">
      <dgm:prSet presAssocID="{D8B31E4F-25FE-4E39-A2F3-9E07B178ABF6}" presName="desComposite" presStyleCnt="0"/>
      <dgm:spPr/>
    </dgm:pt>
    <dgm:pt modelId="{372B96CF-6778-47FA-9175-7ACB59BA536D}" type="pres">
      <dgm:prSet presAssocID="{D8B31E4F-25FE-4E39-A2F3-9E07B178ABF6}" presName="desCircle" presStyleLbl="node1" presStyleIdx="4" presStyleCnt="12"/>
      <dgm:spPr/>
    </dgm:pt>
    <dgm:pt modelId="{EA1BB95C-DA1A-4E47-92A4-075EE6A36AD9}" type="pres">
      <dgm:prSet presAssocID="{D8B31E4F-25FE-4E39-A2F3-9E07B178ABF6}" presName="chTx" presStyleLbl="revTx" presStyleIdx="10" presStyleCnt="28"/>
      <dgm:spPr/>
      <dgm:t>
        <a:bodyPr/>
        <a:lstStyle/>
        <a:p>
          <a:endParaRPr lang="en-US"/>
        </a:p>
      </dgm:t>
    </dgm:pt>
    <dgm:pt modelId="{4B24F3D0-DF2B-4730-BFC6-FCFD767F891B}" type="pres">
      <dgm:prSet presAssocID="{D8B31E4F-25FE-4E39-A2F3-9E07B178ABF6}" presName="desTx" presStyleLbl="revTx" presStyleIdx="11" presStyleCnt="28">
        <dgm:presLayoutVars>
          <dgm:bulletEnabled val="1"/>
        </dgm:presLayoutVars>
      </dgm:prSet>
      <dgm:spPr/>
    </dgm:pt>
    <dgm:pt modelId="{327CB969-162E-4583-B36C-91561AFC8647}" type="pres">
      <dgm:prSet presAssocID="{D8B31E4F-25FE-4E39-A2F3-9E07B178ABF6}" presName="desBackupRightNorm" presStyleCnt="0"/>
      <dgm:spPr/>
    </dgm:pt>
    <dgm:pt modelId="{7A5D951B-3C30-4BF5-A759-C6BAC0FE9FD9}" type="pres">
      <dgm:prSet presAssocID="{D02831A0-F1B9-4B40-8E55-747442D5CA22}" presName="desSpace" presStyleCnt="0"/>
      <dgm:spPr/>
    </dgm:pt>
    <dgm:pt modelId="{7C73E6B6-F9A6-492A-8F64-1D3174D130AB}" type="pres">
      <dgm:prSet presAssocID="{2D605BFA-2D30-43C3-AD9E-F11D94ED5838}" presName="desBackupLeftNorm" presStyleCnt="0"/>
      <dgm:spPr/>
    </dgm:pt>
    <dgm:pt modelId="{AE4920E0-7F2C-415C-9B37-9C6AFDBFCAF0}" type="pres">
      <dgm:prSet presAssocID="{2D605BFA-2D30-43C3-AD9E-F11D94ED5838}" presName="desComposite" presStyleCnt="0"/>
      <dgm:spPr/>
    </dgm:pt>
    <dgm:pt modelId="{A5CD7665-8EE2-48B9-A5E7-2F1D442A2E4B}" type="pres">
      <dgm:prSet presAssocID="{2D605BFA-2D30-43C3-AD9E-F11D94ED5838}" presName="desCircle" presStyleLbl="node1" presStyleIdx="5" presStyleCnt="12"/>
      <dgm:spPr/>
    </dgm:pt>
    <dgm:pt modelId="{4E94F52F-7918-4DA1-82C9-DB92C4821ED0}" type="pres">
      <dgm:prSet presAssocID="{2D605BFA-2D30-43C3-AD9E-F11D94ED5838}" presName="chTx" presStyleLbl="revTx" presStyleIdx="12" presStyleCnt="28"/>
      <dgm:spPr/>
      <dgm:t>
        <a:bodyPr/>
        <a:lstStyle/>
        <a:p>
          <a:endParaRPr lang="en-US"/>
        </a:p>
      </dgm:t>
    </dgm:pt>
    <dgm:pt modelId="{D897876F-4ED2-40B8-901E-AEB1AD096179}" type="pres">
      <dgm:prSet presAssocID="{2D605BFA-2D30-43C3-AD9E-F11D94ED5838}" presName="desTx" presStyleLbl="revTx" presStyleIdx="13" presStyleCnt="28">
        <dgm:presLayoutVars>
          <dgm:bulletEnabled val="1"/>
        </dgm:presLayoutVars>
      </dgm:prSet>
      <dgm:spPr/>
    </dgm:pt>
    <dgm:pt modelId="{E6D42813-56D2-41C6-97BE-E8B81B841B6E}" type="pres">
      <dgm:prSet presAssocID="{2D605BFA-2D30-43C3-AD9E-F11D94ED5838}" presName="desBackupRightNorm" presStyleCnt="0"/>
      <dgm:spPr/>
    </dgm:pt>
    <dgm:pt modelId="{8FBB261B-991D-45CF-A2EF-39EADE6596BF}" type="pres">
      <dgm:prSet presAssocID="{A830D78A-0C03-46AA-8A39-58E036389D11}" presName="desSpace" presStyleCnt="0"/>
      <dgm:spPr/>
    </dgm:pt>
    <dgm:pt modelId="{12847C17-7E5E-44FF-B675-427E6AB8E08A}" type="pres">
      <dgm:prSet presAssocID="{14896689-77EF-421E-9F62-560C3B6073A4}" presName="parComposite" presStyleCnt="0"/>
      <dgm:spPr/>
    </dgm:pt>
    <dgm:pt modelId="{A50C49B3-1A90-431F-84CE-32EEDB0C5ACE}" type="pres">
      <dgm:prSet presAssocID="{14896689-77EF-421E-9F62-560C3B6073A4}" presName="parBigCircle" presStyleLbl="node0" presStyleIdx="2" presStyleCnt="4"/>
      <dgm:spPr/>
    </dgm:pt>
    <dgm:pt modelId="{E384B809-99CF-4067-A7B7-AFBD649D7DC7}" type="pres">
      <dgm:prSet presAssocID="{14896689-77EF-421E-9F62-560C3B6073A4}" presName="parTx" presStyleLbl="revTx" presStyleIdx="14" presStyleCnt="28"/>
      <dgm:spPr/>
      <dgm:t>
        <a:bodyPr/>
        <a:lstStyle/>
        <a:p>
          <a:endParaRPr lang="en-US"/>
        </a:p>
      </dgm:t>
    </dgm:pt>
    <dgm:pt modelId="{A26166F3-67BC-44A8-B39F-93868B42A33D}" type="pres">
      <dgm:prSet presAssocID="{14896689-77EF-421E-9F62-560C3B6073A4}" presName="bSpace" presStyleCnt="0"/>
      <dgm:spPr/>
    </dgm:pt>
    <dgm:pt modelId="{271C574C-227B-4C14-8C90-4C184382E02E}" type="pres">
      <dgm:prSet presAssocID="{14896689-77EF-421E-9F62-560C3B6073A4}" presName="parBackupNorm" presStyleCnt="0"/>
      <dgm:spPr/>
    </dgm:pt>
    <dgm:pt modelId="{FB64F5DC-627B-4D2A-B502-C15C73FB41B5}" type="pres">
      <dgm:prSet presAssocID="{C262C53A-DE2D-44B7-98E9-8E23E576352C}" presName="parSpace" presStyleCnt="0"/>
      <dgm:spPr/>
    </dgm:pt>
    <dgm:pt modelId="{F4C18DC6-5693-42C6-8A62-3A6BFFA1EC2C}" type="pres">
      <dgm:prSet presAssocID="{8E1A9A96-72AE-410A-94FA-2BE29B227867}" presName="desBackupLeftNorm" presStyleCnt="0"/>
      <dgm:spPr/>
    </dgm:pt>
    <dgm:pt modelId="{AC6672A0-6852-4936-B9BC-7DB77622D321}" type="pres">
      <dgm:prSet presAssocID="{8E1A9A96-72AE-410A-94FA-2BE29B227867}" presName="desComposite" presStyleCnt="0"/>
      <dgm:spPr/>
    </dgm:pt>
    <dgm:pt modelId="{7968EBB9-1BD7-4D71-97B3-0F6CAD4162A8}" type="pres">
      <dgm:prSet presAssocID="{8E1A9A96-72AE-410A-94FA-2BE29B227867}" presName="desCircle" presStyleLbl="node1" presStyleIdx="6" presStyleCnt="12"/>
      <dgm:spPr/>
    </dgm:pt>
    <dgm:pt modelId="{B0A470C3-C50E-4AEC-9F20-35E3A9A8A305}" type="pres">
      <dgm:prSet presAssocID="{8E1A9A96-72AE-410A-94FA-2BE29B227867}" presName="chTx" presStyleLbl="revTx" presStyleIdx="15" presStyleCnt="28"/>
      <dgm:spPr/>
      <dgm:t>
        <a:bodyPr/>
        <a:lstStyle/>
        <a:p>
          <a:endParaRPr lang="en-US"/>
        </a:p>
      </dgm:t>
    </dgm:pt>
    <dgm:pt modelId="{3B6AEDCC-6DFB-40FE-8EE8-15DB1D0AD08F}" type="pres">
      <dgm:prSet presAssocID="{8E1A9A96-72AE-410A-94FA-2BE29B227867}" presName="desTx" presStyleLbl="revTx" presStyleIdx="16" presStyleCnt="28">
        <dgm:presLayoutVars>
          <dgm:bulletEnabled val="1"/>
        </dgm:presLayoutVars>
      </dgm:prSet>
      <dgm:spPr/>
    </dgm:pt>
    <dgm:pt modelId="{74B9131A-35CD-42F9-842E-19A28CE39F12}" type="pres">
      <dgm:prSet presAssocID="{8E1A9A96-72AE-410A-94FA-2BE29B227867}" presName="desBackupRightNorm" presStyleCnt="0"/>
      <dgm:spPr/>
    </dgm:pt>
    <dgm:pt modelId="{6DAABBCE-5859-4E9B-A12C-6DC8BCC925B8}" type="pres">
      <dgm:prSet presAssocID="{A6665AA9-8C9D-4CDC-A20A-2DB5EF32E8AC}" presName="desSpace" presStyleCnt="0"/>
      <dgm:spPr/>
    </dgm:pt>
    <dgm:pt modelId="{E11E91D9-D94C-4F1B-8EA1-60EF2C2B41FF}" type="pres">
      <dgm:prSet presAssocID="{62D25363-4826-4B68-8446-25C153CD87D8}" presName="desBackupLeftNorm" presStyleCnt="0"/>
      <dgm:spPr/>
    </dgm:pt>
    <dgm:pt modelId="{CD4C7553-2A64-4DC4-9648-9803C7AA6AD4}" type="pres">
      <dgm:prSet presAssocID="{62D25363-4826-4B68-8446-25C153CD87D8}" presName="desComposite" presStyleCnt="0"/>
      <dgm:spPr/>
    </dgm:pt>
    <dgm:pt modelId="{992852CF-2D1A-46E8-8D08-C2D906CED5D4}" type="pres">
      <dgm:prSet presAssocID="{62D25363-4826-4B68-8446-25C153CD87D8}" presName="desCircle" presStyleLbl="node1" presStyleIdx="7" presStyleCnt="12"/>
      <dgm:spPr/>
    </dgm:pt>
    <dgm:pt modelId="{3A2B2ED6-579A-4F45-95F5-E9AC77608965}" type="pres">
      <dgm:prSet presAssocID="{62D25363-4826-4B68-8446-25C153CD87D8}" presName="chTx" presStyleLbl="revTx" presStyleIdx="17" presStyleCnt="28"/>
      <dgm:spPr/>
      <dgm:t>
        <a:bodyPr/>
        <a:lstStyle/>
        <a:p>
          <a:endParaRPr lang="en-US"/>
        </a:p>
      </dgm:t>
    </dgm:pt>
    <dgm:pt modelId="{0A880504-C8E4-4D45-9ED3-934A318448A2}" type="pres">
      <dgm:prSet presAssocID="{62D25363-4826-4B68-8446-25C153CD87D8}" presName="desTx" presStyleLbl="revTx" presStyleIdx="18" presStyleCnt="28">
        <dgm:presLayoutVars>
          <dgm:bulletEnabled val="1"/>
        </dgm:presLayoutVars>
      </dgm:prSet>
      <dgm:spPr/>
    </dgm:pt>
    <dgm:pt modelId="{1FFD6B8F-4E38-4223-AB19-16B6F2C01E48}" type="pres">
      <dgm:prSet presAssocID="{62D25363-4826-4B68-8446-25C153CD87D8}" presName="desBackupRightNorm" presStyleCnt="0"/>
      <dgm:spPr/>
    </dgm:pt>
    <dgm:pt modelId="{09D33FA0-9257-44EF-A826-E7D5FECC213E}" type="pres">
      <dgm:prSet presAssocID="{512F8D32-9BF7-49AA-9D11-84E686DBF5EF}" presName="desSpace" presStyleCnt="0"/>
      <dgm:spPr/>
    </dgm:pt>
    <dgm:pt modelId="{F21646C1-8120-4372-ADBC-D544B36E6C60}" type="pres">
      <dgm:prSet presAssocID="{D88E1ECB-D18C-462F-9569-82FF3B582A9E}" presName="desBackupLeftNorm" presStyleCnt="0"/>
      <dgm:spPr/>
    </dgm:pt>
    <dgm:pt modelId="{77E2DDA9-45FE-4F2B-806E-57998897867A}" type="pres">
      <dgm:prSet presAssocID="{D88E1ECB-D18C-462F-9569-82FF3B582A9E}" presName="desComposite" presStyleCnt="0"/>
      <dgm:spPr/>
    </dgm:pt>
    <dgm:pt modelId="{FD301A96-D730-488F-8542-FA0D04CC0240}" type="pres">
      <dgm:prSet presAssocID="{D88E1ECB-D18C-462F-9569-82FF3B582A9E}" presName="desCircle" presStyleLbl="node1" presStyleIdx="8" presStyleCnt="12"/>
      <dgm:spPr/>
    </dgm:pt>
    <dgm:pt modelId="{701FE676-7739-469F-A9B4-299C36E31489}" type="pres">
      <dgm:prSet presAssocID="{D88E1ECB-D18C-462F-9569-82FF3B582A9E}" presName="chTx" presStyleLbl="revTx" presStyleIdx="19" presStyleCnt="28"/>
      <dgm:spPr/>
      <dgm:t>
        <a:bodyPr/>
        <a:lstStyle/>
        <a:p>
          <a:endParaRPr lang="en-US"/>
        </a:p>
      </dgm:t>
    </dgm:pt>
    <dgm:pt modelId="{0C12F9F3-E32D-4780-A4AF-8E7DB02429F7}" type="pres">
      <dgm:prSet presAssocID="{D88E1ECB-D18C-462F-9569-82FF3B582A9E}" presName="desTx" presStyleLbl="revTx" presStyleIdx="20" presStyleCnt="28">
        <dgm:presLayoutVars>
          <dgm:bulletEnabled val="1"/>
        </dgm:presLayoutVars>
      </dgm:prSet>
      <dgm:spPr/>
    </dgm:pt>
    <dgm:pt modelId="{70CB9D91-5032-477A-BF2C-3F7EFA7646B8}" type="pres">
      <dgm:prSet presAssocID="{D88E1ECB-D18C-462F-9569-82FF3B582A9E}" presName="desBackupRightNorm" presStyleCnt="0"/>
      <dgm:spPr/>
    </dgm:pt>
    <dgm:pt modelId="{B230AAE5-28D4-49B4-957D-B4D0DBD7AA07}" type="pres">
      <dgm:prSet presAssocID="{E90B2E2A-1CB0-4845-B31E-10746F982B5A}" presName="desSpace" presStyleCnt="0"/>
      <dgm:spPr/>
    </dgm:pt>
    <dgm:pt modelId="{11E743CA-2D47-4A72-BD9B-E058882F552B}" type="pres">
      <dgm:prSet presAssocID="{2978496F-5666-4195-BE32-48E7DC175208}" presName="desBackupLeftNorm" presStyleCnt="0"/>
      <dgm:spPr/>
    </dgm:pt>
    <dgm:pt modelId="{DDB37165-CB8B-46D5-BF29-90AF9E016210}" type="pres">
      <dgm:prSet presAssocID="{2978496F-5666-4195-BE32-48E7DC175208}" presName="desComposite" presStyleCnt="0"/>
      <dgm:spPr/>
    </dgm:pt>
    <dgm:pt modelId="{72FC787C-7E61-4F15-B2D9-3271CDC4FF16}" type="pres">
      <dgm:prSet presAssocID="{2978496F-5666-4195-BE32-48E7DC175208}" presName="desCircle" presStyleLbl="node1" presStyleIdx="9" presStyleCnt="12"/>
      <dgm:spPr/>
    </dgm:pt>
    <dgm:pt modelId="{7CAD9643-1026-4D93-9C7B-142A10061AE7}" type="pres">
      <dgm:prSet presAssocID="{2978496F-5666-4195-BE32-48E7DC175208}" presName="chTx" presStyleLbl="revTx" presStyleIdx="21" presStyleCnt="28"/>
      <dgm:spPr/>
      <dgm:t>
        <a:bodyPr/>
        <a:lstStyle/>
        <a:p>
          <a:endParaRPr lang="en-US"/>
        </a:p>
      </dgm:t>
    </dgm:pt>
    <dgm:pt modelId="{727021D4-0C6B-4439-AE01-5E390C63084A}" type="pres">
      <dgm:prSet presAssocID="{2978496F-5666-4195-BE32-48E7DC175208}" presName="desTx" presStyleLbl="revTx" presStyleIdx="22" presStyleCnt="28">
        <dgm:presLayoutVars>
          <dgm:bulletEnabled val="1"/>
        </dgm:presLayoutVars>
      </dgm:prSet>
      <dgm:spPr/>
    </dgm:pt>
    <dgm:pt modelId="{5ACFFD98-9A76-45EB-A27D-68A409B5C5ED}" type="pres">
      <dgm:prSet presAssocID="{2978496F-5666-4195-BE32-48E7DC175208}" presName="desBackupRightNorm" presStyleCnt="0"/>
      <dgm:spPr/>
    </dgm:pt>
    <dgm:pt modelId="{B5D42258-3695-4AE7-8B61-F2C2C85662D2}" type="pres">
      <dgm:prSet presAssocID="{8A2A86D5-1C49-4E03-BD1E-EBA257C7F67D}" presName="desSpace" presStyleCnt="0"/>
      <dgm:spPr/>
    </dgm:pt>
    <dgm:pt modelId="{B5103BF9-935B-4F9D-865D-4EF4393396A1}" type="pres">
      <dgm:prSet presAssocID="{FFE43716-5AA7-48DD-9B86-29B6F82FAB9B}" presName="parComposite" presStyleCnt="0"/>
      <dgm:spPr/>
    </dgm:pt>
    <dgm:pt modelId="{446EBEE6-C763-40C1-9224-30983BE1A17D}" type="pres">
      <dgm:prSet presAssocID="{FFE43716-5AA7-48DD-9B86-29B6F82FAB9B}" presName="parBigCircle" presStyleLbl="node0" presStyleIdx="3" presStyleCnt="4"/>
      <dgm:spPr/>
    </dgm:pt>
    <dgm:pt modelId="{496D0C35-77D4-4A5D-B297-72D8DEB61524}" type="pres">
      <dgm:prSet presAssocID="{FFE43716-5AA7-48DD-9B86-29B6F82FAB9B}" presName="parTx" presStyleLbl="revTx" presStyleIdx="23" presStyleCnt="28"/>
      <dgm:spPr/>
      <dgm:t>
        <a:bodyPr/>
        <a:lstStyle/>
        <a:p>
          <a:endParaRPr lang="en-US"/>
        </a:p>
      </dgm:t>
    </dgm:pt>
    <dgm:pt modelId="{F433EA5C-8971-4597-933B-3452C58EA29A}" type="pres">
      <dgm:prSet presAssocID="{FFE43716-5AA7-48DD-9B86-29B6F82FAB9B}" presName="bSpace" presStyleCnt="0"/>
      <dgm:spPr/>
    </dgm:pt>
    <dgm:pt modelId="{7B1D9894-E653-4E68-8557-9DC9D3C06C85}" type="pres">
      <dgm:prSet presAssocID="{FFE43716-5AA7-48DD-9B86-29B6F82FAB9B}" presName="parBackupNorm" presStyleCnt="0"/>
      <dgm:spPr/>
    </dgm:pt>
    <dgm:pt modelId="{DE9EED44-EE4B-4AEC-9180-68D7B39A342E}" type="pres">
      <dgm:prSet presAssocID="{826849D1-F45A-4101-A63B-8945E08BB3A5}" presName="parSpace" presStyleCnt="0"/>
      <dgm:spPr/>
    </dgm:pt>
    <dgm:pt modelId="{8D660695-0E56-4FFE-B347-D81C12A33EA5}" type="pres">
      <dgm:prSet presAssocID="{B111EDFD-925D-4F28-B6A7-E0060D98FBA1}" presName="desBackupLeftNorm" presStyleCnt="0"/>
      <dgm:spPr/>
    </dgm:pt>
    <dgm:pt modelId="{51EB7147-F4F4-4581-9FE0-E6A6CE11A444}" type="pres">
      <dgm:prSet presAssocID="{B111EDFD-925D-4F28-B6A7-E0060D98FBA1}" presName="desComposite" presStyleCnt="0"/>
      <dgm:spPr/>
    </dgm:pt>
    <dgm:pt modelId="{DE3A7F2B-3F60-4295-9253-83CA46101049}" type="pres">
      <dgm:prSet presAssocID="{B111EDFD-925D-4F28-B6A7-E0060D98FBA1}" presName="desCircle" presStyleLbl="node1" presStyleIdx="10" presStyleCnt="12"/>
      <dgm:spPr/>
    </dgm:pt>
    <dgm:pt modelId="{82C62FC5-D97D-42F5-8162-2FDD75497C2B}" type="pres">
      <dgm:prSet presAssocID="{B111EDFD-925D-4F28-B6A7-E0060D98FBA1}" presName="chTx" presStyleLbl="revTx" presStyleIdx="24" presStyleCnt="28"/>
      <dgm:spPr/>
      <dgm:t>
        <a:bodyPr/>
        <a:lstStyle/>
        <a:p>
          <a:endParaRPr lang="en-US"/>
        </a:p>
      </dgm:t>
    </dgm:pt>
    <dgm:pt modelId="{35F7CB27-86F1-4C5D-8B16-52328A2C3F07}" type="pres">
      <dgm:prSet presAssocID="{B111EDFD-925D-4F28-B6A7-E0060D98FBA1}" presName="desTx" presStyleLbl="revTx" presStyleIdx="25" presStyleCnt="28">
        <dgm:presLayoutVars>
          <dgm:bulletEnabled val="1"/>
        </dgm:presLayoutVars>
      </dgm:prSet>
      <dgm:spPr/>
    </dgm:pt>
    <dgm:pt modelId="{C91D2009-1ECE-404A-9722-D42B6C592469}" type="pres">
      <dgm:prSet presAssocID="{B111EDFD-925D-4F28-B6A7-E0060D98FBA1}" presName="desBackupRightNorm" presStyleCnt="0"/>
      <dgm:spPr/>
    </dgm:pt>
    <dgm:pt modelId="{B3F6EA35-6B12-48D3-8781-CF788FFA7B04}" type="pres">
      <dgm:prSet presAssocID="{A70BB3A5-B1A5-4E1A-93AC-3057AC4B01C5}" presName="desSpace" presStyleCnt="0"/>
      <dgm:spPr/>
    </dgm:pt>
    <dgm:pt modelId="{0D7F4163-678B-4E49-A38B-53FC8C16B281}" type="pres">
      <dgm:prSet presAssocID="{63CA7936-372E-40E6-B917-0A62C3006DB5}" presName="desBackupLeftNorm" presStyleCnt="0"/>
      <dgm:spPr/>
    </dgm:pt>
    <dgm:pt modelId="{E3E7C209-EC07-4465-9E70-293B11613A20}" type="pres">
      <dgm:prSet presAssocID="{63CA7936-372E-40E6-B917-0A62C3006DB5}" presName="desComposite" presStyleCnt="0"/>
      <dgm:spPr/>
    </dgm:pt>
    <dgm:pt modelId="{935AA2B0-0B39-44CF-A070-26BD7A2C78F8}" type="pres">
      <dgm:prSet presAssocID="{63CA7936-372E-40E6-B917-0A62C3006DB5}" presName="desCircle" presStyleLbl="node1" presStyleIdx="11" presStyleCnt="12"/>
      <dgm:spPr/>
    </dgm:pt>
    <dgm:pt modelId="{7D3F4A54-476D-4FA9-9387-B69C36825A31}" type="pres">
      <dgm:prSet presAssocID="{63CA7936-372E-40E6-B917-0A62C3006DB5}" presName="chTx" presStyleLbl="revTx" presStyleIdx="26" presStyleCnt="28"/>
      <dgm:spPr/>
      <dgm:t>
        <a:bodyPr/>
        <a:lstStyle/>
        <a:p>
          <a:endParaRPr lang="en-US"/>
        </a:p>
      </dgm:t>
    </dgm:pt>
    <dgm:pt modelId="{152CF5FE-5913-43EC-9794-377BDCAC91CC}" type="pres">
      <dgm:prSet presAssocID="{63CA7936-372E-40E6-B917-0A62C3006DB5}" presName="desTx" presStyleLbl="revTx" presStyleIdx="27" presStyleCnt="28">
        <dgm:presLayoutVars>
          <dgm:bulletEnabled val="1"/>
        </dgm:presLayoutVars>
      </dgm:prSet>
      <dgm:spPr/>
    </dgm:pt>
    <dgm:pt modelId="{E2245912-DDBE-4753-998D-9ABFAAE7C189}" type="pres">
      <dgm:prSet presAssocID="{63CA7936-372E-40E6-B917-0A62C3006DB5}" presName="desBackupRightNorm" presStyleCnt="0"/>
      <dgm:spPr/>
    </dgm:pt>
    <dgm:pt modelId="{BBA6794A-A1AF-4397-9220-D9784E3FB9E9}" type="pres">
      <dgm:prSet presAssocID="{0174825E-B677-41FF-955D-541302C9049F}" presName="desSpace" presStyleCnt="0"/>
      <dgm:spPr/>
    </dgm:pt>
  </dgm:ptLst>
  <dgm:cxnLst>
    <dgm:cxn modelId="{B6891C15-9D95-4230-9207-0BCBD565AB9A}" type="presOf" srcId="{62A08588-CB96-4DAC-899F-E14E74C17721}" destId="{535C344E-0E2C-44CF-9459-832727E1645D}" srcOrd="0" destOrd="0" presId="urn:microsoft.com/office/officeart/2008/layout/CircleAccentTimeline"/>
    <dgm:cxn modelId="{3B67847C-9FA5-4740-883A-8865A8A1D580}" srcId="{FFE43716-5AA7-48DD-9B86-29B6F82FAB9B}" destId="{63CA7936-372E-40E6-B917-0A62C3006DB5}" srcOrd="1" destOrd="0" parTransId="{586812E2-6C2C-4A71-8DF4-91F16B00BE7B}" sibTransId="{0174825E-B677-41FF-955D-541302C9049F}"/>
    <dgm:cxn modelId="{2C3F3781-D9EA-4345-B1DE-4E30EAD2DFD0}" type="presOf" srcId="{62D25363-4826-4B68-8446-25C153CD87D8}" destId="{3A2B2ED6-579A-4F45-95F5-E9AC77608965}" srcOrd="0" destOrd="0" presId="urn:microsoft.com/office/officeart/2008/layout/CircleAccentTimeline"/>
    <dgm:cxn modelId="{D09B54F8-E525-4A1A-ADBD-37DE314DB94C}" type="presOf" srcId="{14896689-77EF-421E-9F62-560C3B6073A4}" destId="{E384B809-99CF-4067-A7B7-AFBD649D7DC7}" srcOrd="0" destOrd="0" presId="urn:microsoft.com/office/officeart/2008/layout/CircleAccentTimeline"/>
    <dgm:cxn modelId="{12CEC2A7-F7DF-4457-9801-B1608991F3E8}" srcId="{62A08588-CB96-4DAC-899F-E14E74C17721}" destId="{14896689-77EF-421E-9F62-560C3B6073A4}" srcOrd="2" destOrd="0" parTransId="{C97BAF74-730A-4C3E-B9DA-D74F08973448}" sibTransId="{C262C53A-DE2D-44B7-98E9-8E23E576352C}"/>
    <dgm:cxn modelId="{B57D6C2A-9A82-46B8-85CB-EF447A218F8C}" type="presOf" srcId="{DB19902F-9FA6-4908-86CE-9F7671CF5EB2}" destId="{4A392AC1-63ED-43ED-9881-E82D40731947}" srcOrd="0" destOrd="0" presId="urn:microsoft.com/office/officeart/2008/layout/CircleAccentTimeline"/>
    <dgm:cxn modelId="{6B9C67BF-DD3F-478A-867C-44F339E6D076}" srcId="{14896689-77EF-421E-9F62-560C3B6073A4}" destId="{8E1A9A96-72AE-410A-94FA-2BE29B227867}" srcOrd="0" destOrd="0" parTransId="{4EEA4889-1108-46A7-96C4-F0AF05B51CD3}" sibTransId="{A6665AA9-8C9D-4CDC-A20A-2DB5EF32E8AC}"/>
    <dgm:cxn modelId="{D8E3CF1D-77C5-46B0-8A18-9EA9A616BAA8}" srcId="{14896689-77EF-421E-9F62-560C3B6073A4}" destId="{D88E1ECB-D18C-462F-9569-82FF3B582A9E}" srcOrd="2" destOrd="0" parTransId="{1A0E26F0-7705-4566-AE46-A50B936AAAED}" sibTransId="{E90B2E2A-1CB0-4845-B31E-10746F982B5A}"/>
    <dgm:cxn modelId="{6F2F5DF5-6D7B-476E-8BE5-21774E0D2EF1}" srcId="{C10B8F1D-5C5A-498D-81CC-4A3E75F4B1CF}" destId="{0EA7E198-6EFB-445D-A24D-A4287DD2561C}" srcOrd="1" destOrd="0" parTransId="{C2146F30-E3B4-4EA4-BE90-1C80906B7FD2}" sibTransId="{0A0CB7C9-82F7-4A46-AA4B-7864988DE128}"/>
    <dgm:cxn modelId="{E374CB2B-427B-41B8-930A-F5C9E1A2361A}" srcId="{62A08588-CB96-4DAC-899F-E14E74C17721}" destId="{C10B8F1D-5C5A-498D-81CC-4A3E75F4B1CF}" srcOrd="1" destOrd="0" parTransId="{400D5B7A-7EEC-4692-B3EB-CCB8267F83D4}" sibTransId="{5779F2FB-AD74-4340-A781-AFD43E5125CF}"/>
    <dgm:cxn modelId="{6C2FAE87-EBE8-44F5-8DB2-6E970E74D70E}" srcId="{D632158F-A764-4861-8E1A-6DA1CBC26C81}" destId="{DB19902F-9FA6-4908-86CE-9F7671CF5EB2}" srcOrd="0" destOrd="0" parTransId="{9C0604B4-65FC-4B4C-87B3-DC21D0A5529B}" sibTransId="{A0F49504-203A-4056-BAAD-BEB22B21D927}"/>
    <dgm:cxn modelId="{8DAB4F1C-FE86-402B-8ABA-A81C1819B9E7}" type="presOf" srcId="{C10B8F1D-5C5A-498D-81CC-4A3E75F4B1CF}" destId="{51F91F21-006F-4FFB-A157-16D5D0B5E3A1}" srcOrd="0" destOrd="0" presId="urn:microsoft.com/office/officeart/2008/layout/CircleAccentTimeline"/>
    <dgm:cxn modelId="{76C6D41A-0B30-466A-B8B0-590A52A8C644}" type="presOf" srcId="{D632158F-A764-4861-8E1A-6DA1CBC26C81}" destId="{A678D22B-09B4-4E8A-AB31-9694B712E803}" srcOrd="0" destOrd="0" presId="urn:microsoft.com/office/officeart/2008/layout/CircleAccentTimeline"/>
    <dgm:cxn modelId="{B0C33B83-FC1C-4E5C-8D13-566A6C52118C}" type="presOf" srcId="{FFE43716-5AA7-48DD-9B86-29B6F82FAB9B}" destId="{496D0C35-77D4-4A5D-B297-72D8DEB61524}" srcOrd="0" destOrd="0" presId="urn:microsoft.com/office/officeart/2008/layout/CircleAccentTimeline"/>
    <dgm:cxn modelId="{7EE5475C-23F2-4AF7-BC1D-7B52C53B92ED}" srcId="{C10B8F1D-5C5A-498D-81CC-4A3E75F4B1CF}" destId="{D8B31E4F-25FE-4E39-A2F3-9E07B178ABF6}" srcOrd="2" destOrd="0" parTransId="{EDD2100D-4265-4C13-966B-4B23B573C014}" sibTransId="{D02831A0-F1B9-4B40-8E55-747442D5CA22}"/>
    <dgm:cxn modelId="{7836429B-000A-4D3A-A7CF-6FBDF5DB8083}" type="presOf" srcId="{63CA7936-372E-40E6-B917-0A62C3006DB5}" destId="{7D3F4A54-476D-4FA9-9387-B69C36825A31}" srcOrd="0" destOrd="0" presId="urn:microsoft.com/office/officeart/2008/layout/CircleAccentTimeline"/>
    <dgm:cxn modelId="{5F6D5366-19F2-4974-B0B2-4179FFF6DC4A}" type="presOf" srcId="{B111EDFD-925D-4F28-B6A7-E0060D98FBA1}" destId="{82C62FC5-D97D-42F5-8162-2FDD75497C2B}" srcOrd="0" destOrd="0" presId="urn:microsoft.com/office/officeart/2008/layout/CircleAccentTimeline"/>
    <dgm:cxn modelId="{F9C57292-ECB0-4D82-934B-516E99BC023E}" type="presOf" srcId="{8E1A9A96-72AE-410A-94FA-2BE29B227867}" destId="{B0A470C3-C50E-4AEC-9F20-35E3A9A8A305}" srcOrd="0" destOrd="0" presId="urn:microsoft.com/office/officeart/2008/layout/CircleAccentTimeline"/>
    <dgm:cxn modelId="{38262CCC-2F66-4E7D-90FE-E08B375842EC}" srcId="{62A08588-CB96-4DAC-899F-E14E74C17721}" destId="{D632158F-A764-4861-8E1A-6DA1CBC26C81}" srcOrd="0" destOrd="0" parTransId="{B8BFE018-7037-4024-9147-E2550871AD3B}" sibTransId="{DDB3F11E-BCBF-4BB3-9612-4D9B8259DB69}"/>
    <dgm:cxn modelId="{5B8A41FF-1B1C-410D-9C55-425B1ECFAFD8}" srcId="{C10B8F1D-5C5A-498D-81CC-4A3E75F4B1CF}" destId="{22827A8D-9737-44E5-929B-F6AB6C9B2CE9}" srcOrd="0" destOrd="0" parTransId="{4938BA80-C4A2-4968-890E-B8B8D1556E70}" sibTransId="{916A9294-95F9-4A95-AE89-E00FB27A0F7B}"/>
    <dgm:cxn modelId="{213FB7AF-CD35-4767-B6D7-1A475AAC3443}" srcId="{C10B8F1D-5C5A-498D-81CC-4A3E75F4B1CF}" destId="{2D605BFA-2D30-43C3-AD9E-F11D94ED5838}" srcOrd="3" destOrd="0" parTransId="{AF13F617-C280-4A30-9F21-E0AD2D4B1C94}" sibTransId="{A830D78A-0C03-46AA-8A39-58E036389D11}"/>
    <dgm:cxn modelId="{23BBA2FF-8444-46DA-BC80-9F5A87E4BD7A}" type="presOf" srcId="{D8B31E4F-25FE-4E39-A2F3-9E07B178ABF6}" destId="{EA1BB95C-DA1A-4E47-92A4-075EE6A36AD9}" srcOrd="0" destOrd="0" presId="urn:microsoft.com/office/officeart/2008/layout/CircleAccentTimeline"/>
    <dgm:cxn modelId="{07B9777C-0C38-47D2-BF1D-13929BE46A2D}" type="presOf" srcId="{2978496F-5666-4195-BE32-48E7DC175208}" destId="{7CAD9643-1026-4D93-9C7B-142A10061AE7}" srcOrd="0" destOrd="0" presId="urn:microsoft.com/office/officeart/2008/layout/CircleAccentTimeline"/>
    <dgm:cxn modelId="{BE479B0A-A6D3-4C3F-AE63-CA40BD27FB92}" srcId="{FFE43716-5AA7-48DD-9B86-29B6F82FAB9B}" destId="{B111EDFD-925D-4F28-B6A7-E0060D98FBA1}" srcOrd="0" destOrd="0" parTransId="{0B297E7D-9930-4E5E-A8AC-DECFD685590E}" sibTransId="{A70BB3A5-B1A5-4E1A-93AC-3057AC4B01C5}"/>
    <dgm:cxn modelId="{C665C975-556C-4FAB-84F2-800EC60ED336}" type="presOf" srcId="{80545048-6AE7-4098-82FF-21DEDC75EE38}" destId="{261ED4B0-BFA0-4A0F-A695-9483F941DF08}" srcOrd="0" destOrd="0" presId="urn:microsoft.com/office/officeart/2008/layout/CircleAccentTimeline"/>
    <dgm:cxn modelId="{1835B10A-FF67-4DC9-B020-52EB65E3E2AA}" type="presOf" srcId="{D88E1ECB-D18C-462F-9569-82FF3B582A9E}" destId="{701FE676-7739-469F-A9B4-299C36E31489}" srcOrd="0" destOrd="0" presId="urn:microsoft.com/office/officeart/2008/layout/CircleAccentTimeline"/>
    <dgm:cxn modelId="{C639629A-3756-4D0E-A0D2-AF5395960679}" srcId="{14896689-77EF-421E-9F62-560C3B6073A4}" destId="{62D25363-4826-4B68-8446-25C153CD87D8}" srcOrd="1" destOrd="0" parTransId="{8D378134-0C0D-440C-80B6-49D72EE67CA3}" sibTransId="{512F8D32-9BF7-49AA-9D11-84E686DBF5EF}"/>
    <dgm:cxn modelId="{7DF5C7B8-A0DA-45FD-B2CC-87E2AD8F433B}" type="presOf" srcId="{22827A8D-9737-44E5-929B-F6AB6C9B2CE9}" destId="{29317CD0-B472-4746-8633-B13C0482D5AC}" srcOrd="0" destOrd="0" presId="urn:microsoft.com/office/officeart/2008/layout/CircleAccentTimeline"/>
    <dgm:cxn modelId="{3D86D8FE-0243-422D-8B63-DCFCE8671676}" srcId="{14896689-77EF-421E-9F62-560C3B6073A4}" destId="{2978496F-5666-4195-BE32-48E7DC175208}" srcOrd="3" destOrd="0" parTransId="{87774E32-5432-47D2-A162-62804AE0B4DD}" sibTransId="{8A2A86D5-1C49-4E03-BD1E-EBA257C7F67D}"/>
    <dgm:cxn modelId="{5777F97C-5166-40A0-8524-0653A4114E66}" srcId="{62A08588-CB96-4DAC-899F-E14E74C17721}" destId="{FFE43716-5AA7-48DD-9B86-29B6F82FAB9B}" srcOrd="3" destOrd="0" parTransId="{1F04B2CC-30B2-4E1B-A0EB-B9F40F845C55}" sibTransId="{826849D1-F45A-4101-A63B-8945E08BB3A5}"/>
    <dgm:cxn modelId="{8B44B31B-A0CD-46E3-A35C-FF64348C106B}" type="presOf" srcId="{2D605BFA-2D30-43C3-AD9E-F11D94ED5838}" destId="{4E94F52F-7918-4DA1-82C9-DB92C4821ED0}" srcOrd="0" destOrd="0" presId="urn:microsoft.com/office/officeart/2008/layout/CircleAccentTimeline"/>
    <dgm:cxn modelId="{0532AC71-EAC9-4E96-8D3C-931CC98D05B7}" type="presOf" srcId="{0EA7E198-6EFB-445D-A24D-A4287DD2561C}" destId="{98CA9445-3F86-406C-88DD-DD6F972DA210}" srcOrd="0" destOrd="0" presId="urn:microsoft.com/office/officeart/2008/layout/CircleAccentTimeline"/>
    <dgm:cxn modelId="{FABBF9BA-1D0D-42A6-A70B-D0E2B614A41E}" srcId="{D632158F-A764-4861-8E1A-6DA1CBC26C81}" destId="{80545048-6AE7-4098-82FF-21DEDC75EE38}" srcOrd="1" destOrd="0" parTransId="{00C68104-E818-423C-9A3A-A051DF8C11FB}" sibTransId="{57D49D60-13E2-4377-B65B-DE40E09DD107}"/>
    <dgm:cxn modelId="{BBED64CA-FEE3-4EA5-8CC1-65E49F18CC29}" type="presParOf" srcId="{535C344E-0E2C-44CF-9459-832727E1645D}" destId="{59710A9C-CF28-47F8-8316-51DB6BFF8D67}" srcOrd="0" destOrd="0" presId="urn:microsoft.com/office/officeart/2008/layout/CircleAccentTimeline"/>
    <dgm:cxn modelId="{E8882DD1-7E7D-44E6-AF0E-4DFCE75B0063}" type="presParOf" srcId="{59710A9C-CF28-47F8-8316-51DB6BFF8D67}" destId="{AFDAD150-82B7-4885-9B44-B41CD4FA9495}" srcOrd="0" destOrd="0" presId="urn:microsoft.com/office/officeart/2008/layout/CircleAccentTimeline"/>
    <dgm:cxn modelId="{A578222C-3A13-4727-A426-229247FBB7F3}" type="presParOf" srcId="{59710A9C-CF28-47F8-8316-51DB6BFF8D67}" destId="{A678D22B-09B4-4E8A-AB31-9694B712E803}" srcOrd="1" destOrd="0" presId="urn:microsoft.com/office/officeart/2008/layout/CircleAccentTimeline"/>
    <dgm:cxn modelId="{37CA6FCB-336C-420E-AE0E-C34EC2C9C888}" type="presParOf" srcId="{59710A9C-CF28-47F8-8316-51DB6BFF8D67}" destId="{D46D0454-8D72-493F-88C6-1DD4027FAFBC}" srcOrd="2" destOrd="0" presId="urn:microsoft.com/office/officeart/2008/layout/CircleAccentTimeline"/>
    <dgm:cxn modelId="{8ACB1469-278C-45DD-B0E1-431AA9508F17}" type="presParOf" srcId="{535C344E-0E2C-44CF-9459-832727E1645D}" destId="{241DBFF1-6A7B-443A-BA6C-024956E5745C}" srcOrd="1" destOrd="0" presId="urn:microsoft.com/office/officeart/2008/layout/CircleAccentTimeline"/>
    <dgm:cxn modelId="{427CB51F-A991-45B2-8A15-8442BC78E71E}" type="presParOf" srcId="{535C344E-0E2C-44CF-9459-832727E1645D}" destId="{C09A89B0-6B31-4F06-B954-CE15366B2EBE}" srcOrd="2" destOrd="0" presId="urn:microsoft.com/office/officeart/2008/layout/CircleAccentTimeline"/>
    <dgm:cxn modelId="{A6C77EA5-F0A5-463B-ADC2-ACC9AEA038C3}" type="presParOf" srcId="{535C344E-0E2C-44CF-9459-832727E1645D}" destId="{5539B797-1507-4042-B74B-BACFB5AEE248}" srcOrd="3" destOrd="0" presId="urn:microsoft.com/office/officeart/2008/layout/CircleAccentTimeline"/>
    <dgm:cxn modelId="{379D0800-0513-4C89-90F5-493EDEFCE95E}" type="presParOf" srcId="{535C344E-0E2C-44CF-9459-832727E1645D}" destId="{40D08DCC-5E91-4AC6-90C6-98AFF5D9F052}" srcOrd="4" destOrd="0" presId="urn:microsoft.com/office/officeart/2008/layout/CircleAccentTimeline"/>
    <dgm:cxn modelId="{7B826B24-AB4C-4A50-8822-CDE5CAD0078B}" type="presParOf" srcId="{40D08DCC-5E91-4AC6-90C6-98AFF5D9F052}" destId="{3FAF0865-9144-4AE3-850D-FBF2CA788390}" srcOrd="0" destOrd="0" presId="urn:microsoft.com/office/officeart/2008/layout/CircleAccentTimeline"/>
    <dgm:cxn modelId="{C127CBA4-190D-4737-8075-59F493CF4623}" type="presParOf" srcId="{40D08DCC-5E91-4AC6-90C6-98AFF5D9F052}" destId="{4A392AC1-63ED-43ED-9881-E82D40731947}" srcOrd="1" destOrd="0" presId="urn:microsoft.com/office/officeart/2008/layout/CircleAccentTimeline"/>
    <dgm:cxn modelId="{F2D6562B-6BDB-436E-8DAA-2064DF8DD89D}" type="presParOf" srcId="{40D08DCC-5E91-4AC6-90C6-98AFF5D9F052}" destId="{67B9C80C-18FC-4593-80FF-3780640CC673}" srcOrd="2" destOrd="0" presId="urn:microsoft.com/office/officeart/2008/layout/CircleAccentTimeline"/>
    <dgm:cxn modelId="{B85A0FCB-8176-4AE7-BC4E-0957F4CE2DF2}" type="presParOf" srcId="{535C344E-0E2C-44CF-9459-832727E1645D}" destId="{572C489A-8805-4AA1-8C1C-B7D7CE1A4065}" srcOrd="5" destOrd="0" presId="urn:microsoft.com/office/officeart/2008/layout/CircleAccentTimeline"/>
    <dgm:cxn modelId="{1E86457E-B30C-45E6-AF16-B6DDA149E149}" type="presParOf" srcId="{535C344E-0E2C-44CF-9459-832727E1645D}" destId="{FECAEE2D-1808-4179-BA05-FBC2F07DFEE3}" srcOrd="6" destOrd="0" presId="urn:microsoft.com/office/officeart/2008/layout/CircleAccentTimeline"/>
    <dgm:cxn modelId="{4F0D292C-F3A5-45DB-BDCB-F127A19C9F8C}" type="presParOf" srcId="{535C344E-0E2C-44CF-9459-832727E1645D}" destId="{FDD38574-D537-4E83-8D82-F771D5D35B40}" srcOrd="7" destOrd="0" presId="urn:microsoft.com/office/officeart/2008/layout/CircleAccentTimeline"/>
    <dgm:cxn modelId="{61D75A45-4334-4B00-8F75-8297B46A0BDF}" type="presParOf" srcId="{535C344E-0E2C-44CF-9459-832727E1645D}" destId="{21E1B749-FC06-4392-AAB7-1E4235C6AFC5}" srcOrd="8" destOrd="0" presId="urn:microsoft.com/office/officeart/2008/layout/CircleAccentTimeline"/>
    <dgm:cxn modelId="{1E922189-9415-467D-8321-E0C54BDB7D6F}" type="presParOf" srcId="{21E1B749-FC06-4392-AAB7-1E4235C6AFC5}" destId="{8100BEF6-8F28-433E-A0B3-38573B1125AF}" srcOrd="0" destOrd="0" presId="urn:microsoft.com/office/officeart/2008/layout/CircleAccentTimeline"/>
    <dgm:cxn modelId="{B39212BD-33FE-4971-BF28-FC2239BBAF4C}" type="presParOf" srcId="{21E1B749-FC06-4392-AAB7-1E4235C6AFC5}" destId="{261ED4B0-BFA0-4A0F-A695-9483F941DF08}" srcOrd="1" destOrd="0" presId="urn:microsoft.com/office/officeart/2008/layout/CircleAccentTimeline"/>
    <dgm:cxn modelId="{7AAE27A0-5104-4162-90EF-22F8B082A07F}" type="presParOf" srcId="{21E1B749-FC06-4392-AAB7-1E4235C6AFC5}" destId="{7FA10066-0E2C-4E87-A72E-A04C0BBD51DB}" srcOrd="2" destOrd="0" presId="urn:microsoft.com/office/officeart/2008/layout/CircleAccentTimeline"/>
    <dgm:cxn modelId="{03F4A0E8-C112-4EAB-8B63-075EE3AD8483}" type="presParOf" srcId="{535C344E-0E2C-44CF-9459-832727E1645D}" destId="{BF1859BD-FDE0-4F68-8A3C-6A8DEBE38847}" srcOrd="9" destOrd="0" presId="urn:microsoft.com/office/officeart/2008/layout/CircleAccentTimeline"/>
    <dgm:cxn modelId="{D2D3F40C-39AC-43A7-A7AC-954EB21A0838}" type="presParOf" srcId="{535C344E-0E2C-44CF-9459-832727E1645D}" destId="{B34111BD-0617-4292-9F9F-CAAA4FCD6F1C}" srcOrd="10" destOrd="0" presId="urn:microsoft.com/office/officeart/2008/layout/CircleAccentTimeline"/>
    <dgm:cxn modelId="{8BB74EF6-B970-4AEA-8522-13971E4C80F3}" type="presParOf" srcId="{535C344E-0E2C-44CF-9459-832727E1645D}" destId="{4A2B7AFE-3A8D-414B-9C7E-C000A3068B8A}" srcOrd="11" destOrd="0" presId="urn:microsoft.com/office/officeart/2008/layout/CircleAccentTimeline"/>
    <dgm:cxn modelId="{E9B1B80E-1E4C-44D0-A25E-17EB9B3C6441}" type="presParOf" srcId="{4A2B7AFE-3A8D-414B-9C7E-C000A3068B8A}" destId="{B7115E36-3EA2-4871-AF11-43DF3919A6C6}" srcOrd="0" destOrd="0" presId="urn:microsoft.com/office/officeart/2008/layout/CircleAccentTimeline"/>
    <dgm:cxn modelId="{91AAE78E-4DBE-471E-9CEF-5CF36F7BEFF1}" type="presParOf" srcId="{4A2B7AFE-3A8D-414B-9C7E-C000A3068B8A}" destId="{51F91F21-006F-4FFB-A157-16D5D0B5E3A1}" srcOrd="1" destOrd="0" presId="urn:microsoft.com/office/officeart/2008/layout/CircleAccentTimeline"/>
    <dgm:cxn modelId="{468F6914-DBB4-4360-A20A-6749CABBCEA9}" type="presParOf" srcId="{4A2B7AFE-3A8D-414B-9C7E-C000A3068B8A}" destId="{623FEADE-F64C-482F-8B16-D2CF9281EB21}" srcOrd="2" destOrd="0" presId="urn:microsoft.com/office/officeart/2008/layout/CircleAccentTimeline"/>
    <dgm:cxn modelId="{5EA618E1-A005-45C6-A767-253A4DF5CD7D}" type="presParOf" srcId="{535C344E-0E2C-44CF-9459-832727E1645D}" destId="{FF015366-182A-4CE4-B8D2-A55CD374D4A9}" srcOrd="12" destOrd="0" presId="urn:microsoft.com/office/officeart/2008/layout/CircleAccentTimeline"/>
    <dgm:cxn modelId="{CBC914A4-0A49-4B96-88B1-C854457AD15A}" type="presParOf" srcId="{535C344E-0E2C-44CF-9459-832727E1645D}" destId="{6FAFE80D-4B67-478B-9C2F-D80B5670F766}" srcOrd="13" destOrd="0" presId="urn:microsoft.com/office/officeart/2008/layout/CircleAccentTimeline"/>
    <dgm:cxn modelId="{DFE94A24-9AB7-4E17-95AC-A6B73969B2CA}" type="presParOf" srcId="{535C344E-0E2C-44CF-9459-832727E1645D}" destId="{F574699D-CF3C-4BB7-AC78-A3685335C886}" srcOrd="14" destOrd="0" presId="urn:microsoft.com/office/officeart/2008/layout/CircleAccentTimeline"/>
    <dgm:cxn modelId="{77E6BF6F-AAB5-43D8-9681-D9DA28A37B09}" type="presParOf" srcId="{535C344E-0E2C-44CF-9459-832727E1645D}" destId="{3658A5FA-4860-4A59-8508-9F6F7A40477F}" srcOrd="15" destOrd="0" presId="urn:microsoft.com/office/officeart/2008/layout/CircleAccentTimeline"/>
    <dgm:cxn modelId="{A15A5530-64EB-4E06-A25B-7EB54BB91998}" type="presParOf" srcId="{3658A5FA-4860-4A59-8508-9F6F7A40477F}" destId="{575BC4FF-3DFB-4747-B6C4-0B7145E622A4}" srcOrd="0" destOrd="0" presId="urn:microsoft.com/office/officeart/2008/layout/CircleAccentTimeline"/>
    <dgm:cxn modelId="{95C37450-CCDC-4504-B0E0-8AC2E1FDDAFF}" type="presParOf" srcId="{3658A5FA-4860-4A59-8508-9F6F7A40477F}" destId="{29317CD0-B472-4746-8633-B13C0482D5AC}" srcOrd="1" destOrd="0" presId="urn:microsoft.com/office/officeart/2008/layout/CircleAccentTimeline"/>
    <dgm:cxn modelId="{381C0C18-AC62-4D85-B270-A8122D173894}" type="presParOf" srcId="{3658A5FA-4860-4A59-8508-9F6F7A40477F}" destId="{B3662365-AE08-4F5F-91C0-F497A9E89E23}" srcOrd="2" destOrd="0" presId="urn:microsoft.com/office/officeart/2008/layout/CircleAccentTimeline"/>
    <dgm:cxn modelId="{8544BC8D-9BE3-44C7-85BC-008D4DFF94D2}" type="presParOf" srcId="{535C344E-0E2C-44CF-9459-832727E1645D}" destId="{FA273DD6-503C-4F4A-B4A6-1822536B9A7A}" srcOrd="16" destOrd="0" presId="urn:microsoft.com/office/officeart/2008/layout/CircleAccentTimeline"/>
    <dgm:cxn modelId="{EDBF88C9-98A8-428A-B992-C906654DA03A}" type="presParOf" srcId="{535C344E-0E2C-44CF-9459-832727E1645D}" destId="{82088090-8DE8-4046-B87B-FEF1FA707344}" srcOrd="17" destOrd="0" presId="urn:microsoft.com/office/officeart/2008/layout/CircleAccentTimeline"/>
    <dgm:cxn modelId="{9D07BA17-8073-4EC9-921C-D94FA6B23AAC}" type="presParOf" srcId="{535C344E-0E2C-44CF-9459-832727E1645D}" destId="{D02B2EF3-B636-47D4-8027-17B8089285E2}" srcOrd="18" destOrd="0" presId="urn:microsoft.com/office/officeart/2008/layout/CircleAccentTimeline"/>
    <dgm:cxn modelId="{74D3F5C3-6FED-4B5E-A6FD-131A3C448A11}" type="presParOf" srcId="{535C344E-0E2C-44CF-9459-832727E1645D}" destId="{FC0A2EF1-233A-4B0B-A0C4-E7A1E07E2F3C}" srcOrd="19" destOrd="0" presId="urn:microsoft.com/office/officeart/2008/layout/CircleAccentTimeline"/>
    <dgm:cxn modelId="{E75FEFF1-169E-4402-9D67-4391A6EC9039}" type="presParOf" srcId="{FC0A2EF1-233A-4B0B-A0C4-E7A1E07E2F3C}" destId="{DDCD289B-1C7B-48D9-AE0F-31A219D7121A}" srcOrd="0" destOrd="0" presId="urn:microsoft.com/office/officeart/2008/layout/CircleAccentTimeline"/>
    <dgm:cxn modelId="{D5A7D025-1DBC-48AC-A75E-D955F0A2FC4F}" type="presParOf" srcId="{FC0A2EF1-233A-4B0B-A0C4-E7A1E07E2F3C}" destId="{98CA9445-3F86-406C-88DD-DD6F972DA210}" srcOrd="1" destOrd="0" presId="urn:microsoft.com/office/officeart/2008/layout/CircleAccentTimeline"/>
    <dgm:cxn modelId="{EC016147-9501-45DA-A610-0B3EDD3BF172}" type="presParOf" srcId="{FC0A2EF1-233A-4B0B-A0C4-E7A1E07E2F3C}" destId="{3E20D854-C849-4A14-89AF-ED7775F8FE1C}" srcOrd="2" destOrd="0" presId="urn:microsoft.com/office/officeart/2008/layout/CircleAccentTimeline"/>
    <dgm:cxn modelId="{90B877FF-7095-4CBD-B100-D03EDE9AE090}" type="presParOf" srcId="{535C344E-0E2C-44CF-9459-832727E1645D}" destId="{CEEB1922-25A9-45D0-9140-C414CF7A1475}" srcOrd="20" destOrd="0" presId="urn:microsoft.com/office/officeart/2008/layout/CircleAccentTimeline"/>
    <dgm:cxn modelId="{5E2D8579-F5EF-4416-AB21-B4556995A750}" type="presParOf" srcId="{535C344E-0E2C-44CF-9459-832727E1645D}" destId="{6935A143-7D45-41C9-B045-BA0AB71A6CCD}" srcOrd="21" destOrd="0" presId="urn:microsoft.com/office/officeart/2008/layout/CircleAccentTimeline"/>
    <dgm:cxn modelId="{BBBA30AA-E6DC-4B76-BC4D-B750313864B9}" type="presParOf" srcId="{535C344E-0E2C-44CF-9459-832727E1645D}" destId="{32CBFD2F-9D12-473F-B588-20E7BA86F546}" srcOrd="22" destOrd="0" presId="urn:microsoft.com/office/officeart/2008/layout/CircleAccentTimeline"/>
    <dgm:cxn modelId="{C638A76B-D330-4076-8CEB-2BB29230B457}" type="presParOf" srcId="{535C344E-0E2C-44CF-9459-832727E1645D}" destId="{C4651646-D7B0-4DE7-B07B-702F4CE7A53C}" srcOrd="23" destOrd="0" presId="urn:microsoft.com/office/officeart/2008/layout/CircleAccentTimeline"/>
    <dgm:cxn modelId="{FE0E15A4-7458-495E-8263-EC1F9FEDFD8A}" type="presParOf" srcId="{C4651646-D7B0-4DE7-B07B-702F4CE7A53C}" destId="{372B96CF-6778-47FA-9175-7ACB59BA536D}" srcOrd="0" destOrd="0" presId="urn:microsoft.com/office/officeart/2008/layout/CircleAccentTimeline"/>
    <dgm:cxn modelId="{1DDEC9B8-88E0-4A9E-B9F3-5157369662CF}" type="presParOf" srcId="{C4651646-D7B0-4DE7-B07B-702F4CE7A53C}" destId="{EA1BB95C-DA1A-4E47-92A4-075EE6A36AD9}" srcOrd="1" destOrd="0" presId="urn:microsoft.com/office/officeart/2008/layout/CircleAccentTimeline"/>
    <dgm:cxn modelId="{FCDFA988-80BF-42EE-92CC-D5DA1A7E5F49}" type="presParOf" srcId="{C4651646-D7B0-4DE7-B07B-702F4CE7A53C}" destId="{4B24F3D0-DF2B-4730-BFC6-FCFD767F891B}" srcOrd="2" destOrd="0" presId="urn:microsoft.com/office/officeart/2008/layout/CircleAccentTimeline"/>
    <dgm:cxn modelId="{27564648-BA93-4B3D-A8FB-C122D1141ADF}" type="presParOf" srcId="{535C344E-0E2C-44CF-9459-832727E1645D}" destId="{327CB969-162E-4583-B36C-91561AFC8647}" srcOrd="24" destOrd="0" presId="urn:microsoft.com/office/officeart/2008/layout/CircleAccentTimeline"/>
    <dgm:cxn modelId="{DCE87F09-22E8-42E1-A820-BA43735BAE88}" type="presParOf" srcId="{535C344E-0E2C-44CF-9459-832727E1645D}" destId="{7A5D951B-3C30-4BF5-A759-C6BAC0FE9FD9}" srcOrd="25" destOrd="0" presId="urn:microsoft.com/office/officeart/2008/layout/CircleAccentTimeline"/>
    <dgm:cxn modelId="{36CB24F4-F9A3-4AD0-AF27-6086EC827D7A}" type="presParOf" srcId="{535C344E-0E2C-44CF-9459-832727E1645D}" destId="{7C73E6B6-F9A6-492A-8F64-1D3174D130AB}" srcOrd="26" destOrd="0" presId="urn:microsoft.com/office/officeart/2008/layout/CircleAccentTimeline"/>
    <dgm:cxn modelId="{CFEA7DBF-BA6B-43E4-B3C7-4283208938CE}" type="presParOf" srcId="{535C344E-0E2C-44CF-9459-832727E1645D}" destId="{AE4920E0-7F2C-415C-9B37-9C6AFDBFCAF0}" srcOrd="27" destOrd="0" presId="urn:microsoft.com/office/officeart/2008/layout/CircleAccentTimeline"/>
    <dgm:cxn modelId="{EFB9F464-CE2B-41B9-8BD5-8DD1F33FEA83}" type="presParOf" srcId="{AE4920E0-7F2C-415C-9B37-9C6AFDBFCAF0}" destId="{A5CD7665-8EE2-48B9-A5E7-2F1D442A2E4B}" srcOrd="0" destOrd="0" presId="urn:microsoft.com/office/officeart/2008/layout/CircleAccentTimeline"/>
    <dgm:cxn modelId="{B0EF6E57-9430-4F91-9868-E280792C2264}" type="presParOf" srcId="{AE4920E0-7F2C-415C-9B37-9C6AFDBFCAF0}" destId="{4E94F52F-7918-4DA1-82C9-DB92C4821ED0}" srcOrd="1" destOrd="0" presId="urn:microsoft.com/office/officeart/2008/layout/CircleAccentTimeline"/>
    <dgm:cxn modelId="{11345333-D045-4437-AEBA-E340292ABE1D}" type="presParOf" srcId="{AE4920E0-7F2C-415C-9B37-9C6AFDBFCAF0}" destId="{D897876F-4ED2-40B8-901E-AEB1AD096179}" srcOrd="2" destOrd="0" presId="urn:microsoft.com/office/officeart/2008/layout/CircleAccentTimeline"/>
    <dgm:cxn modelId="{64150D57-570C-41BF-88EA-207ADC5A41FE}" type="presParOf" srcId="{535C344E-0E2C-44CF-9459-832727E1645D}" destId="{E6D42813-56D2-41C6-97BE-E8B81B841B6E}" srcOrd="28" destOrd="0" presId="urn:microsoft.com/office/officeart/2008/layout/CircleAccentTimeline"/>
    <dgm:cxn modelId="{6F7C49CB-0194-4A1F-AB5E-F96262D949CA}" type="presParOf" srcId="{535C344E-0E2C-44CF-9459-832727E1645D}" destId="{8FBB261B-991D-45CF-A2EF-39EADE6596BF}" srcOrd="29" destOrd="0" presId="urn:microsoft.com/office/officeart/2008/layout/CircleAccentTimeline"/>
    <dgm:cxn modelId="{EF153044-4036-442F-884C-0F0AD7703D9C}" type="presParOf" srcId="{535C344E-0E2C-44CF-9459-832727E1645D}" destId="{12847C17-7E5E-44FF-B675-427E6AB8E08A}" srcOrd="30" destOrd="0" presId="urn:microsoft.com/office/officeart/2008/layout/CircleAccentTimeline"/>
    <dgm:cxn modelId="{48E9F8A8-9E01-4970-98E3-7A06E15C401C}" type="presParOf" srcId="{12847C17-7E5E-44FF-B675-427E6AB8E08A}" destId="{A50C49B3-1A90-431F-84CE-32EEDB0C5ACE}" srcOrd="0" destOrd="0" presId="urn:microsoft.com/office/officeart/2008/layout/CircleAccentTimeline"/>
    <dgm:cxn modelId="{6252AAE6-7905-43A7-BC21-7215C456A900}" type="presParOf" srcId="{12847C17-7E5E-44FF-B675-427E6AB8E08A}" destId="{E384B809-99CF-4067-A7B7-AFBD649D7DC7}" srcOrd="1" destOrd="0" presId="urn:microsoft.com/office/officeart/2008/layout/CircleAccentTimeline"/>
    <dgm:cxn modelId="{CC43CE71-EF5A-4859-8098-EC63646B0B49}" type="presParOf" srcId="{12847C17-7E5E-44FF-B675-427E6AB8E08A}" destId="{A26166F3-67BC-44A8-B39F-93868B42A33D}" srcOrd="2" destOrd="0" presId="urn:microsoft.com/office/officeart/2008/layout/CircleAccentTimeline"/>
    <dgm:cxn modelId="{E5FE309B-697E-4F81-9DAD-99DA50B27403}" type="presParOf" srcId="{535C344E-0E2C-44CF-9459-832727E1645D}" destId="{271C574C-227B-4C14-8C90-4C184382E02E}" srcOrd="31" destOrd="0" presId="urn:microsoft.com/office/officeart/2008/layout/CircleAccentTimeline"/>
    <dgm:cxn modelId="{B8C60B31-C154-49B6-8133-FCA75983C0DF}" type="presParOf" srcId="{535C344E-0E2C-44CF-9459-832727E1645D}" destId="{FB64F5DC-627B-4D2A-B502-C15C73FB41B5}" srcOrd="32" destOrd="0" presId="urn:microsoft.com/office/officeart/2008/layout/CircleAccentTimeline"/>
    <dgm:cxn modelId="{FF2D320D-E9CF-4C06-9E4C-BAA9D54F4B25}" type="presParOf" srcId="{535C344E-0E2C-44CF-9459-832727E1645D}" destId="{F4C18DC6-5693-42C6-8A62-3A6BFFA1EC2C}" srcOrd="33" destOrd="0" presId="urn:microsoft.com/office/officeart/2008/layout/CircleAccentTimeline"/>
    <dgm:cxn modelId="{25351DAA-6DEC-4A42-BF18-41ECD7DD79EE}" type="presParOf" srcId="{535C344E-0E2C-44CF-9459-832727E1645D}" destId="{AC6672A0-6852-4936-B9BC-7DB77622D321}" srcOrd="34" destOrd="0" presId="urn:microsoft.com/office/officeart/2008/layout/CircleAccentTimeline"/>
    <dgm:cxn modelId="{5A5183AF-B358-4DAF-84EE-3893A39C1182}" type="presParOf" srcId="{AC6672A0-6852-4936-B9BC-7DB77622D321}" destId="{7968EBB9-1BD7-4D71-97B3-0F6CAD4162A8}" srcOrd="0" destOrd="0" presId="urn:microsoft.com/office/officeart/2008/layout/CircleAccentTimeline"/>
    <dgm:cxn modelId="{581EE267-B00F-41F1-94E0-E28D01815630}" type="presParOf" srcId="{AC6672A0-6852-4936-B9BC-7DB77622D321}" destId="{B0A470C3-C50E-4AEC-9F20-35E3A9A8A305}" srcOrd="1" destOrd="0" presId="urn:microsoft.com/office/officeart/2008/layout/CircleAccentTimeline"/>
    <dgm:cxn modelId="{E08CFCFC-4A1B-4D0D-9A64-A8178EA40289}" type="presParOf" srcId="{AC6672A0-6852-4936-B9BC-7DB77622D321}" destId="{3B6AEDCC-6DFB-40FE-8EE8-15DB1D0AD08F}" srcOrd="2" destOrd="0" presId="urn:microsoft.com/office/officeart/2008/layout/CircleAccentTimeline"/>
    <dgm:cxn modelId="{37144952-077A-4FDE-AF2B-141792473B88}" type="presParOf" srcId="{535C344E-0E2C-44CF-9459-832727E1645D}" destId="{74B9131A-35CD-42F9-842E-19A28CE39F12}" srcOrd="35" destOrd="0" presId="urn:microsoft.com/office/officeart/2008/layout/CircleAccentTimeline"/>
    <dgm:cxn modelId="{A52BA28D-3E0F-4E2B-9D3D-745E43B7000B}" type="presParOf" srcId="{535C344E-0E2C-44CF-9459-832727E1645D}" destId="{6DAABBCE-5859-4E9B-A12C-6DC8BCC925B8}" srcOrd="36" destOrd="0" presId="urn:microsoft.com/office/officeart/2008/layout/CircleAccentTimeline"/>
    <dgm:cxn modelId="{7E6347E6-FE7B-4619-96D0-1F861A934CA6}" type="presParOf" srcId="{535C344E-0E2C-44CF-9459-832727E1645D}" destId="{E11E91D9-D94C-4F1B-8EA1-60EF2C2B41FF}" srcOrd="37" destOrd="0" presId="urn:microsoft.com/office/officeart/2008/layout/CircleAccentTimeline"/>
    <dgm:cxn modelId="{13439215-3FB5-42DD-98AA-3C77DEAA7161}" type="presParOf" srcId="{535C344E-0E2C-44CF-9459-832727E1645D}" destId="{CD4C7553-2A64-4DC4-9648-9803C7AA6AD4}" srcOrd="38" destOrd="0" presId="urn:microsoft.com/office/officeart/2008/layout/CircleAccentTimeline"/>
    <dgm:cxn modelId="{C26835C5-EEDA-4207-807B-7A7BB47C2D23}" type="presParOf" srcId="{CD4C7553-2A64-4DC4-9648-9803C7AA6AD4}" destId="{992852CF-2D1A-46E8-8D08-C2D906CED5D4}" srcOrd="0" destOrd="0" presId="urn:microsoft.com/office/officeart/2008/layout/CircleAccentTimeline"/>
    <dgm:cxn modelId="{91CF4517-65F5-4229-B0BD-D73958BB3ED3}" type="presParOf" srcId="{CD4C7553-2A64-4DC4-9648-9803C7AA6AD4}" destId="{3A2B2ED6-579A-4F45-95F5-E9AC77608965}" srcOrd="1" destOrd="0" presId="urn:microsoft.com/office/officeart/2008/layout/CircleAccentTimeline"/>
    <dgm:cxn modelId="{5E285988-4E2E-473F-AFCE-78EDE2698DD0}" type="presParOf" srcId="{CD4C7553-2A64-4DC4-9648-9803C7AA6AD4}" destId="{0A880504-C8E4-4D45-9ED3-934A318448A2}" srcOrd="2" destOrd="0" presId="urn:microsoft.com/office/officeart/2008/layout/CircleAccentTimeline"/>
    <dgm:cxn modelId="{A968C4EE-4400-4578-9047-63B179E7AC27}" type="presParOf" srcId="{535C344E-0E2C-44CF-9459-832727E1645D}" destId="{1FFD6B8F-4E38-4223-AB19-16B6F2C01E48}" srcOrd="39" destOrd="0" presId="urn:microsoft.com/office/officeart/2008/layout/CircleAccentTimeline"/>
    <dgm:cxn modelId="{D0BABAC5-915D-4159-A46E-E3A71E5DC040}" type="presParOf" srcId="{535C344E-0E2C-44CF-9459-832727E1645D}" destId="{09D33FA0-9257-44EF-A826-E7D5FECC213E}" srcOrd="40" destOrd="0" presId="urn:microsoft.com/office/officeart/2008/layout/CircleAccentTimeline"/>
    <dgm:cxn modelId="{11D46417-A2E8-4FF1-8046-F1AF0ACB2422}" type="presParOf" srcId="{535C344E-0E2C-44CF-9459-832727E1645D}" destId="{F21646C1-8120-4372-ADBC-D544B36E6C60}" srcOrd="41" destOrd="0" presId="urn:microsoft.com/office/officeart/2008/layout/CircleAccentTimeline"/>
    <dgm:cxn modelId="{A4D00335-4E2E-432D-9351-C0F57D5015C3}" type="presParOf" srcId="{535C344E-0E2C-44CF-9459-832727E1645D}" destId="{77E2DDA9-45FE-4F2B-806E-57998897867A}" srcOrd="42" destOrd="0" presId="urn:microsoft.com/office/officeart/2008/layout/CircleAccentTimeline"/>
    <dgm:cxn modelId="{7C02AC1E-B858-4CE3-8793-B7795121E342}" type="presParOf" srcId="{77E2DDA9-45FE-4F2B-806E-57998897867A}" destId="{FD301A96-D730-488F-8542-FA0D04CC0240}" srcOrd="0" destOrd="0" presId="urn:microsoft.com/office/officeart/2008/layout/CircleAccentTimeline"/>
    <dgm:cxn modelId="{D7066BDB-4A5B-4CEB-8017-F361499361B3}" type="presParOf" srcId="{77E2DDA9-45FE-4F2B-806E-57998897867A}" destId="{701FE676-7739-469F-A9B4-299C36E31489}" srcOrd="1" destOrd="0" presId="urn:microsoft.com/office/officeart/2008/layout/CircleAccentTimeline"/>
    <dgm:cxn modelId="{B448A98C-2FA8-4983-BBA5-3D728611EF85}" type="presParOf" srcId="{77E2DDA9-45FE-4F2B-806E-57998897867A}" destId="{0C12F9F3-E32D-4780-A4AF-8E7DB02429F7}" srcOrd="2" destOrd="0" presId="urn:microsoft.com/office/officeart/2008/layout/CircleAccentTimeline"/>
    <dgm:cxn modelId="{1E9EA89A-E30F-457A-97E2-772AD1A33920}" type="presParOf" srcId="{535C344E-0E2C-44CF-9459-832727E1645D}" destId="{70CB9D91-5032-477A-BF2C-3F7EFA7646B8}" srcOrd="43" destOrd="0" presId="urn:microsoft.com/office/officeart/2008/layout/CircleAccentTimeline"/>
    <dgm:cxn modelId="{A88ECB6C-BBFA-42C9-B28B-370177DD47F6}" type="presParOf" srcId="{535C344E-0E2C-44CF-9459-832727E1645D}" destId="{B230AAE5-28D4-49B4-957D-B4D0DBD7AA07}" srcOrd="44" destOrd="0" presId="urn:microsoft.com/office/officeart/2008/layout/CircleAccentTimeline"/>
    <dgm:cxn modelId="{BEE89E90-4645-4FC5-9B52-4320E9892DB3}" type="presParOf" srcId="{535C344E-0E2C-44CF-9459-832727E1645D}" destId="{11E743CA-2D47-4A72-BD9B-E058882F552B}" srcOrd="45" destOrd="0" presId="urn:microsoft.com/office/officeart/2008/layout/CircleAccentTimeline"/>
    <dgm:cxn modelId="{436952D9-22FD-4871-80B3-1A99F99A0189}" type="presParOf" srcId="{535C344E-0E2C-44CF-9459-832727E1645D}" destId="{DDB37165-CB8B-46D5-BF29-90AF9E016210}" srcOrd="46" destOrd="0" presId="urn:microsoft.com/office/officeart/2008/layout/CircleAccentTimeline"/>
    <dgm:cxn modelId="{0024276A-7091-425C-AE68-90A6079C941C}" type="presParOf" srcId="{DDB37165-CB8B-46D5-BF29-90AF9E016210}" destId="{72FC787C-7E61-4F15-B2D9-3271CDC4FF16}" srcOrd="0" destOrd="0" presId="urn:microsoft.com/office/officeart/2008/layout/CircleAccentTimeline"/>
    <dgm:cxn modelId="{6FE8D027-CAFB-42C0-A4D7-D22BAD0BC33C}" type="presParOf" srcId="{DDB37165-CB8B-46D5-BF29-90AF9E016210}" destId="{7CAD9643-1026-4D93-9C7B-142A10061AE7}" srcOrd="1" destOrd="0" presId="urn:microsoft.com/office/officeart/2008/layout/CircleAccentTimeline"/>
    <dgm:cxn modelId="{1788693A-74A4-437E-9E12-1AA27D74783A}" type="presParOf" srcId="{DDB37165-CB8B-46D5-BF29-90AF9E016210}" destId="{727021D4-0C6B-4439-AE01-5E390C63084A}" srcOrd="2" destOrd="0" presId="urn:microsoft.com/office/officeart/2008/layout/CircleAccentTimeline"/>
    <dgm:cxn modelId="{C4D7C14A-C0B2-4614-BF57-8C6F74525F4A}" type="presParOf" srcId="{535C344E-0E2C-44CF-9459-832727E1645D}" destId="{5ACFFD98-9A76-45EB-A27D-68A409B5C5ED}" srcOrd="47" destOrd="0" presId="urn:microsoft.com/office/officeart/2008/layout/CircleAccentTimeline"/>
    <dgm:cxn modelId="{E7389A89-4DB3-4006-94AD-7DCA144B1E88}" type="presParOf" srcId="{535C344E-0E2C-44CF-9459-832727E1645D}" destId="{B5D42258-3695-4AE7-8B61-F2C2C85662D2}" srcOrd="48" destOrd="0" presId="urn:microsoft.com/office/officeart/2008/layout/CircleAccentTimeline"/>
    <dgm:cxn modelId="{79D56668-E0BA-4B55-BB54-EF1BA7784A3C}" type="presParOf" srcId="{535C344E-0E2C-44CF-9459-832727E1645D}" destId="{B5103BF9-935B-4F9D-865D-4EF4393396A1}" srcOrd="49" destOrd="0" presId="urn:microsoft.com/office/officeart/2008/layout/CircleAccentTimeline"/>
    <dgm:cxn modelId="{926AB96D-D8F1-4896-AB82-C79BA6DE72B3}" type="presParOf" srcId="{B5103BF9-935B-4F9D-865D-4EF4393396A1}" destId="{446EBEE6-C763-40C1-9224-30983BE1A17D}" srcOrd="0" destOrd="0" presId="urn:microsoft.com/office/officeart/2008/layout/CircleAccentTimeline"/>
    <dgm:cxn modelId="{A55176A8-8DB3-468B-9957-3498FAEC85DE}" type="presParOf" srcId="{B5103BF9-935B-4F9D-865D-4EF4393396A1}" destId="{496D0C35-77D4-4A5D-B297-72D8DEB61524}" srcOrd="1" destOrd="0" presId="urn:microsoft.com/office/officeart/2008/layout/CircleAccentTimeline"/>
    <dgm:cxn modelId="{8CD0B874-9E42-495B-8890-51D14FFA1991}" type="presParOf" srcId="{B5103BF9-935B-4F9D-865D-4EF4393396A1}" destId="{F433EA5C-8971-4597-933B-3452C58EA29A}" srcOrd="2" destOrd="0" presId="urn:microsoft.com/office/officeart/2008/layout/CircleAccentTimeline"/>
    <dgm:cxn modelId="{DF0013BC-5378-4256-92B1-4A40F019CB71}" type="presParOf" srcId="{535C344E-0E2C-44CF-9459-832727E1645D}" destId="{7B1D9894-E653-4E68-8557-9DC9D3C06C85}" srcOrd="50" destOrd="0" presId="urn:microsoft.com/office/officeart/2008/layout/CircleAccentTimeline"/>
    <dgm:cxn modelId="{0A4CA8D7-A6A0-41D6-999A-C97BB6BD5587}" type="presParOf" srcId="{535C344E-0E2C-44CF-9459-832727E1645D}" destId="{DE9EED44-EE4B-4AEC-9180-68D7B39A342E}" srcOrd="51" destOrd="0" presId="urn:microsoft.com/office/officeart/2008/layout/CircleAccentTimeline"/>
    <dgm:cxn modelId="{467712B5-1213-4F64-9A75-EA88C0C934A4}" type="presParOf" srcId="{535C344E-0E2C-44CF-9459-832727E1645D}" destId="{8D660695-0E56-4FFE-B347-D81C12A33EA5}" srcOrd="52" destOrd="0" presId="urn:microsoft.com/office/officeart/2008/layout/CircleAccentTimeline"/>
    <dgm:cxn modelId="{DC84A344-8256-4A9E-8602-494BBC536047}" type="presParOf" srcId="{535C344E-0E2C-44CF-9459-832727E1645D}" destId="{51EB7147-F4F4-4581-9FE0-E6A6CE11A444}" srcOrd="53" destOrd="0" presId="urn:microsoft.com/office/officeart/2008/layout/CircleAccentTimeline"/>
    <dgm:cxn modelId="{DAA252F3-1B55-4FA2-B45D-C4BFDC8BF6F7}" type="presParOf" srcId="{51EB7147-F4F4-4581-9FE0-E6A6CE11A444}" destId="{DE3A7F2B-3F60-4295-9253-83CA46101049}" srcOrd="0" destOrd="0" presId="urn:microsoft.com/office/officeart/2008/layout/CircleAccentTimeline"/>
    <dgm:cxn modelId="{BE169D7E-66B5-40D9-8F6B-2B8C88AB4EF4}" type="presParOf" srcId="{51EB7147-F4F4-4581-9FE0-E6A6CE11A444}" destId="{82C62FC5-D97D-42F5-8162-2FDD75497C2B}" srcOrd="1" destOrd="0" presId="urn:microsoft.com/office/officeart/2008/layout/CircleAccentTimeline"/>
    <dgm:cxn modelId="{88122EFC-FF3C-43EB-B424-EEC8BC536DF2}" type="presParOf" srcId="{51EB7147-F4F4-4581-9FE0-E6A6CE11A444}" destId="{35F7CB27-86F1-4C5D-8B16-52328A2C3F07}" srcOrd="2" destOrd="0" presId="urn:microsoft.com/office/officeart/2008/layout/CircleAccentTimeline"/>
    <dgm:cxn modelId="{606AA8EC-8E65-4836-A9BB-B4C97D5E3A6D}" type="presParOf" srcId="{535C344E-0E2C-44CF-9459-832727E1645D}" destId="{C91D2009-1ECE-404A-9722-D42B6C592469}" srcOrd="54" destOrd="0" presId="urn:microsoft.com/office/officeart/2008/layout/CircleAccentTimeline"/>
    <dgm:cxn modelId="{5F38E117-D562-4693-841A-C42149852000}" type="presParOf" srcId="{535C344E-0E2C-44CF-9459-832727E1645D}" destId="{B3F6EA35-6B12-48D3-8781-CF788FFA7B04}" srcOrd="55" destOrd="0" presId="urn:microsoft.com/office/officeart/2008/layout/CircleAccentTimeline"/>
    <dgm:cxn modelId="{F985C0D5-2700-4744-BB18-B17F8E7EC5CF}" type="presParOf" srcId="{535C344E-0E2C-44CF-9459-832727E1645D}" destId="{0D7F4163-678B-4E49-A38B-53FC8C16B281}" srcOrd="56" destOrd="0" presId="urn:microsoft.com/office/officeart/2008/layout/CircleAccentTimeline"/>
    <dgm:cxn modelId="{6867404B-1CAC-462C-9186-9A4A40151EDE}" type="presParOf" srcId="{535C344E-0E2C-44CF-9459-832727E1645D}" destId="{E3E7C209-EC07-4465-9E70-293B11613A20}" srcOrd="57" destOrd="0" presId="urn:microsoft.com/office/officeart/2008/layout/CircleAccentTimeline"/>
    <dgm:cxn modelId="{9A6E0C1B-0AD8-43AC-93AF-05EB04A8C2CF}" type="presParOf" srcId="{E3E7C209-EC07-4465-9E70-293B11613A20}" destId="{935AA2B0-0B39-44CF-A070-26BD7A2C78F8}" srcOrd="0" destOrd="0" presId="urn:microsoft.com/office/officeart/2008/layout/CircleAccentTimeline"/>
    <dgm:cxn modelId="{E4E34528-0BAB-44A2-95A3-7B610DC995FB}" type="presParOf" srcId="{E3E7C209-EC07-4465-9E70-293B11613A20}" destId="{7D3F4A54-476D-4FA9-9387-B69C36825A31}" srcOrd="1" destOrd="0" presId="urn:microsoft.com/office/officeart/2008/layout/CircleAccentTimeline"/>
    <dgm:cxn modelId="{6565CE16-29B5-4227-AFCC-7BA6AC1DD5F9}" type="presParOf" srcId="{E3E7C209-EC07-4465-9E70-293B11613A20}" destId="{152CF5FE-5913-43EC-9794-377BDCAC91CC}" srcOrd="2" destOrd="0" presId="urn:microsoft.com/office/officeart/2008/layout/CircleAccentTimeline"/>
    <dgm:cxn modelId="{DBBCDF74-CA56-4AD8-AF64-919399404A9F}" type="presParOf" srcId="{535C344E-0E2C-44CF-9459-832727E1645D}" destId="{E2245912-DDBE-4753-998D-9ABFAAE7C189}" srcOrd="58" destOrd="0" presId="urn:microsoft.com/office/officeart/2008/layout/CircleAccentTimeline"/>
    <dgm:cxn modelId="{6628788C-C4CC-4DEA-87A5-96A881C70F32}" type="presParOf" srcId="{535C344E-0E2C-44CF-9459-832727E1645D}" destId="{BBA6794A-A1AF-4397-9220-D9784E3FB9E9}" srcOrd="5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08588-CB96-4DAC-899F-E14E74C17721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32158F-A764-4861-8E1A-6DA1CBC26C81}">
      <dgm:prSet phldrT="[Text]"/>
      <dgm:spPr/>
      <dgm:t>
        <a:bodyPr/>
        <a:lstStyle/>
        <a:p>
          <a:r>
            <a:rPr lang="pt-BR" dirty="0" smtClean="0"/>
            <a:t>Computação Gráfica </a:t>
          </a:r>
          <a:r>
            <a:rPr lang="pt-BR" b="1" dirty="0" smtClean="0"/>
            <a:t>Básica</a:t>
          </a:r>
          <a:endParaRPr lang="en-US" b="1" dirty="0"/>
        </a:p>
      </dgm:t>
    </dgm:pt>
    <dgm:pt modelId="{B8BFE018-7037-4024-9147-E2550871AD3B}" type="parTrans" cxnId="{38262CCC-2F66-4E7D-90FE-E08B375842EC}">
      <dgm:prSet/>
      <dgm:spPr/>
      <dgm:t>
        <a:bodyPr/>
        <a:lstStyle/>
        <a:p>
          <a:endParaRPr lang="en-US"/>
        </a:p>
      </dgm:t>
    </dgm:pt>
    <dgm:pt modelId="{DDB3F11E-BCBF-4BB3-9612-4D9B8259DB69}" type="sibTrans" cxnId="{38262CCC-2F66-4E7D-90FE-E08B375842EC}">
      <dgm:prSet/>
      <dgm:spPr/>
      <dgm:t>
        <a:bodyPr/>
        <a:lstStyle/>
        <a:p>
          <a:endParaRPr lang="en-US"/>
        </a:p>
      </dgm:t>
    </dgm:pt>
    <dgm:pt modelId="{DB19902F-9FA6-4908-86CE-9F7671CF5EB2}">
      <dgm:prSet phldrT="[Text]"/>
      <dgm:spPr/>
      <dgm:t>
        <a:bodyPr/>
        <a:lstStyle/>
        <a:p>
          <a:r>
            <a:rPr lang="pt-BR" dirty="0" smtClean="0"/>
            <a:t>CG 2D</a:t>
          </a:r>
          <a:endParaRPr lang="en-US" dirty="0"/>
        </a:p>
      </dgm:t>
    </dgm:pt>
    <dgm:pt modelId="{9C0604B4-65FC-4B4C-87B3-DC21D0A5529B}" type="parTrans" cxnId="{6C2FAE87-EBE8-44F5-8DB2-6E970E74D70E}">
      <dgm:prSet/>
      <dgm:spPr/>
      <dgm:t>
        <a:bodyPr/>
        <a:lstStyle/>
        <a:p>
          <a:endParaRPr lang="en-US"/>
        </a:p>
      </dgm:t>
    </dgm:pt>
    <dgm:pt modelId="{A0F49504-203A-4056-BAAD-BEB22B21D927}" type="sibTrans" cxnId="{6C2FAE87-EBE8-44F5-8DB2-6E970E74D70E}">
      <dgm:prSet/>
      <dgm:spPr/>
      <dgm:t>
        <a:bodyPr/>
        <a:lstStyle/>
        <a:p>
          <a:endParaRPr lang="en-US"/>
        </a:p>
      </dgm:t>
    </dgm:pt>
    <dgm:pt modelId="{80545048-6AE7-4098-82FF-21DEDC75EE38}">
      <dgm:prSet phldrT="[Text]"/>
      <dgm:spPr/>
      <dgm:t>
        <a:bodyPr/>
        <a:lstStyle/>
        <a:p>
          <a:r>
            <a:rPr lang="pt-BR" dirty="0" smtClean="0"/>
            <a:t>CG 3D</a:t>
          </a:r>
          <a:endParaRPr lang="en-US" dirty="0"/>
        </a:p>
      </dgm:t>
    </dgm:pt>
    <dgm:pt modelId="{00C68104-E818-423C-9A3A-A051DF8C11FB}" type="parTrans" cxnId="{FABBF9BA-1D0D-42A6-A70B-D0E2B614A41E}">
      <dgm:prSet/>
      <dgm:spPr/>
      <dgm:t>
        <a:bodyPr/>
        <a:lstStyle/>
        <a:p>
          <a:endParaRPr lang="en-US"/>
        </a:p>
      </dgm:t>
    </dgm:pt>
    <dgm:pt modelId="{57D49D60-13E2-4377-B65B-DE40E09DD107}" type="sibTrans" cxnId="{FABBF9BA-1D0D-42A6-A70B-D0E2B614A41E}">
      <dgm:prSet/>
      <dgm:spPr/>
      <dgm:t>
        <a:bodyPr/>
        <a:lstStyle/>
        <a:p>
          <a:endParaRPr lang="en-US"/>
        </a:p>
      </dgm:t>
    </dgm:pt>
    <dgm:pt modelId="{C10B8F1D-5C5A-498D-81CC-4A3E75F4B1CF}">
      <dgm:prSet phldrT="[Text]"/>
      <dgm:spPr/>
      <dgm:t>
        <a:bodyPr/>
        <a:lstStyle/>
        <a:p>
          <a:r>
            <a:rPr lang="pt-BR" dirty="0" smtClean="0"/>
            <a:t>Computação Gráfica Avançada I: </a:t>
          </a:r>
          <a:r>
            <a:rPr lang="pt-BR" b="1" dirty="0" smtClean="0"/>
            <a:t>Modelagem e Visualização</a:t>
          </a:r>
          <a:endParaRPr lang="en-US" b="1" dirty="0"/>
        </a:p>
      </dgm:t>
    </dgm:pt>
    <dgm:pt modelId="{400D5B7A-7EEC-4692-B3EB-CCB8267F83D4}" type="parTrans" cxnId="{E374CB2B-427B-41B8-930A-F5C9E1A2361A}">
      <dgm:prSet/>
      <dgm:spPr/>
      <dgm:t>
        <a:bodyPr/>
        <a:lstStyle/>
        <a:p>
          <a:endParaRPr lang="en-US"/>
        </a:p>
      </dgm:t>
    </dgm:pt>
    <dgm:pt modelId="{5779F2FB-AD74-4340-A781-AFD43E5125CF}" type="sibTrans" cxnId="{E374CB2B-427B-41B8-930A-F5C9E1A2361A}">
      <dgm:prSet/>
      <dgm:spPr/>
      <dgm:t>
        <a:bodyPr/>
        <a:lstStyle/>
        <a:p>
          <a:endParaRPr lang="en-US"/>
        </a:p>
      </dgm:t>
    </dgm:pt>
    <dgm:pt modelId="{22827A8D-9737-44E5-929B-F6AB6C9B2CE9}">
      <dgm:prSet phldrT="[Text]"/>
      <dgm:spPr/>
      <dgm:t>
        <a:bodyPr/>
        <a:lstStyle/>
        <a:p>
          <a:r>
            <a:rPr lang="pt-BR" dirty="0" smtClean="0"/>
            <a:t>Rasterização</a:t>
          </a:r>
          <a:endParaRPr lang="en-US" dirty="0"/>
        </a:p>
      </dgm:t>
    </dgm:pt>
    <dgm:pt modelId="{4938BA80-C4A2-4968-890E-B8B8D1556E70}" type="parTrans" cxnId="{5B8A41FF-1B1C-410D-9C55-425B1ECFAFD8}">
      <dgm:prSet/>
      <dgm:spPr/>
      <dgm:t>
        <a:bodyPr/>
        <a:lstStyle/>
        <a:p>
          <a:endParaRPr lang="en-US"/>
        </a:p>
      </dgm:t>
    </dgm:pt>
    <dgm:pt modelId="{916A9294-95F9-4A95-AE89-E00FB27A0F7B}" type="sibTrans" cxnId="{5B8A41FF-1B1C-410D-9C55-425B1ECFAFD8}">
      <dgm:prSet/>
      <dgm:spPr/>
      <dgm:t>
        <a:bodyPr/>
        <a:lstStyle/>
        <a:p>
          <a:endParaRPr lang="en-US"/>
        </a:p>
      </dgm:t>
    </dgm:pt>
    <dgm:pt modelId="{2D605BFA-2D30-43C3-AD9E-F11D94ED5838}">
      <dgm:prSet phldrT="[Text]"/>
      <dgm:spPr/>
      <dgm:t>
        <a:bodyPr/>
        <a:lstStyle/>
        <a:p>
          <a:r>
            <a:rPr lang="pt-BR" dirty="0" smtClean="0"/>
            <a:t>Modeladores 3D</a:t>
          </a:r>
          <a:endParaRPr lang="en-US" dirty="0"/>
        </a:p>
      </dgm:t>
    </dgm:pt>
    <dgm:pt modelId="{AF13F617-C280-4A30-9F21-E0AD2D4B1C94}" type="parTrans" cxnId="{213FB7AF-CD35-4767-B6D7-1A475AAC3443}">
      <dgm:prSet/>
      <dgm:spPr/>
      <dgm:t>
        <a:bodyPr/>
        <a:lstStyle/>
        <a:p>
          <a:endParaRPr lang="en-US"/>
        </a:p>
      </dgm:t>
    </dgm:pt>
    <dgm:pt modelId="{A830D78A-0C03-46AA-8A39-58E036389D11}" type="sibTrans" cxnId="{213FB7AF-CD35-4767-B6D7-1A475AAC3443}">
      <dgm:prSet/>
      <dgm:spPr/>
      <dgm:t>
        <a:bodyPr/>
        <a:lstStyle/>
        <a:p>
          <a:endParaRPr lang="en-US"/>
        </a:p>
      </dgm:t>
    </dgm:pt>
    <dgm:pt modelId="{14896689-77EF-421E-9F62-560C3B6073A4}">
      <dgm:prSet phldrT="[Text]"/>
      <dgm:spPr/>
      <dgm:t>
        <a:bodyPr/>
        <a:lstStyle/>
        <a:p>
          <a:r>
            <a:rPr lang="pt-BR" dirty="0" smtClean="0"/>
            <a:t>Computação Gráfica Avançada II: </a:t>
          </a:r>
          <a:r>
            <a:rPr lang="pt-BR" b="1" dirty="0" smtClean="0"/>
            <a:t>Animação e Games</a:t>
          </a:r>
          <a:endParaRPr lang="en-US" b="1" dirty="0"/>
        </a:p>
      </dgm:t>
    </dgm:pt>
    <dgm:pt modelId="{C97BAF74-730A-4C3E-B9DA-D74F08973448}" type="parTrans" cxnId="{12CEC2A7-F7DF-4457-9801-B1608991F3E8}">
      <dgm:prSet/>
      <dgm:spPr/>
      <dgm:t>
        <a:bodyPr/>
        <a:lstStyle/>
        <a:p>
          <a:endParaRPr lang="en-US"/>
        </a:p>
      </dgm:t>
    </dgm:pt>
    <dgm:pt modelId="{C262C53A-DE2D-44B7-98E9-8E23E576352C}" type="sibTrans" cxnId="{12CEC2A7-F7DF-4457-9801-B1608991F3E8}">
      <dgm:prSet/>
      <dgm:spPr/>
      <dgm:t>
        <a:bodyPr/>
        <a:lstStyle/>
        <a:p>
          <a:endParaRPr lang="en-US"/>
        </a:p>
      </dgm:t>
    </dgm:pt>
    <dgm:pt modelId="{8E1A9A96-72AE-410A-94FA-2BE29B227867}">
      <dgm:prSet phldrT="[Text]"/>
      <dgm:spPr/>
      <dgm:t>
        <a:bodyPr/>
        <a:lstStyle/>
        <a:p>
          <a:r>
            <a:rPr lang="pt-BR" dirty="0" smtClean="0"/>
            <a:t>Game Engines</a:t>
          </a:r>
          <a:endParaRPr lang="en-US" dirty="0"/>
        </a:p>
      </dgm:t>
    </dgm:pt>
    <dgm:pt modelId="{4EEA4889-1108-46A7-96C4-F0AF05B51CD3}" type="parTrans" cxnId="{6B9C67BF-DD3F-478A-867C-44F339E6D076}">
      <dgm:prSet/>
      <dgm:spPr/>
      <dgm:t>
        <a:bodyPr/>
        <a:lstStyle/>
        <a:p>
          <a:endParaRPr lang="en-US"/>
        </a:p>
      </dgm:t>
    </dgm:pt>
    <dgm:pt modelId="{A6665AA9-8C9D-4CDC-A20A-2DB5EF32E8AC}" type="sibTrans" cxnId="{6B9C67BF-DD3F-478A-867C-44F339E6D076}">
      <dgm:prSet/>
      <dgm:spPr/>
      <dgm:t>
        <a:bodyPr/>
        <a:lstStyle/>
        <a:p>
          <a:endParaRPr lang="en-US"/>
        </a:p>
      </dgm:t>
    </dgm:pt>
    <dgm:pt modelId="{62D25363-4826-4B68-8446-25C153CD87D8}">
      <dgm:prSet phldrT="[Text]"/>
      <dgm:spPr/>
      <dgm:t>
        <a:bodyPr/>
        <a:lstStyle/>
        <a:p>
          <a:r>
            <a:rPr lang="pt-BR" dirty="0" smtClean="0"/>
            <a:t>Modelos Hierárquicos</a:t>
          </a:r>
          <a:endParaRPr lang="en-US" dirty="0"/>
        </a:p>
      </dgm:t>
    </dgm:pt>
    <dgm:pt modelId="{8D378134-0C0D-440C-80B6-49D72EE67CA3}" type="parTrans" cxnId="{C639629A-3756-4D0E-A0D2-AF5395960679}">
      <dgm:prSet/>
      <dgm:spPr/>
      <dgm:t>
        <a:bodyPr/>
        <a:lstStyle/>
        <a:p>
          <a:endParaRPr lang="en-US"/>
        </a:p>
      </dgm:t>
    </dgm:pt>
    <dgm:pt modelId="{512F8D32-9BF7-49AA-9D11-84E686DBF5EF}" type="sibTrans" cxnId="{C639629A-3756-4D0E-A0D2-AF5395960679}">
      <dgm:prSet/>
      <dgm:spPr/>
      <dgm:t>
        <a:bodyPr/>
        <a:lstStyle/>
        <a:p>
          <a:endParaRPr lang="en-US"/>
        </a:p>
      </dgm:t>
    </dgm:pt>
    <dgm:pt modelId="{D88E1ECB-D18C-462F-9569-82FF3B582A9E}">
      <dgm:prSet phldrT="[Text]"/>
      <dgm:spPr/>
      <dgm:t>
        <a:bodyPr/>
        <a:lstStyle/>
        <a:p>
          <a:r>
            <a:rPr lang="pt-BR" dirty="0" smtClean="0"/>
            <a:t>Motion Capture</a:t>
          </a:r>
          <a:endParaRPr lang="en-US" dirty="0"/>
        </a:p>
      </dgm:t>
    </dgm:pt>
    <dgm:pt modelId="{1A0E26F0-7705-4566-AE46-A50B936AAAED}" type="parTrans" cxnId="{D8E3CF1D-77C5-46B0-8A18-9EA9A616BAA8}">
      <dgm:prSet/>
      <dgm:spPr/>
      <dgm:t>
        <a:bodyPr/>
        <a:lstStyle/>
        <a:p>
          <a:endParaRPr lang="en-US"/>
        </a:p>
      </dgm:t>
    </dgm:pt>
    <dgm:pt modelId="{E90B2E2A-1CB0-4845-B31E-10746F982B5A}" type="sibTrans" cxnId="{D8E3CF1D-77C5-46B0-8A18-9EA9A616BAA8}">
      <dgm:prSet/>
      <dgm:spPr/>
      <dgm:t>
        <a:bodyPr/>
        <a:lstStyle/>
        <a:p>
          <a:endParaRPr lang="en-US"/>
        </a:p>
      </dgm:t>
    </dgm:pt>
    <dgm:pt modelId="{2978496F-5666-4195-BE32-48E7DC175208}">
      <dgm:prSet phldrT="[Text]"/>
      <dgm:spPr/>
      <dgm:t>
        <a:bodyPr/>
        <a:lstStyle/>
        <a:p>
          <a:r>
            <a:rPr lang="pt-BR" dirty="0" smtClean="0"/>
            <a:t>Games</a:t>
          </a:r>
          <a:endParaRPr lang="en-US" dirty="0"/>
        </a:p>
      </dgm:t>
    </dgm:pt>
    <dgm:pt modelId="{87774E32-5432-47D2-A162-62804AE0B4DD}" type="parTrans" cxnId="{3D86D8FE-0243-422D-8B63-DCFCE8671676}">
      <dgm:prSet/>
      <dgm:spPr/>
      <dgm:t>
        <a:bodyPr/>
        <a:lstStyle/>
        <a:p>
          <a:endParaRPr lang="en-US"/>
        </a:p>
      </dgm:t>
    </dgm:pt>
    <dgm:pt modelId="{8A2A86D5-1C49-4E03-BD1E-EBA257C7F67D}" type="sibTrans" cxnId="{3D86D8FE-0243-422D-8B63-DCFCE8671676}">
      <dgm:prSet/>
      <dgm:spPr/>
      <dgm:t>
        <a:bodyPr/>
        <a:lstStyle/>
        <a:p>
          <a:endParaRPr lang="en-US"/>
        </a:p>
      </dgm:t>
    </dgm:pt>
    <dgm:pt modelId="{0EA7E198-6EFB-445D-A24D-A4287DD2561C}">
      <dgm:prSet phldrT="[Text]"/>
      <dgm:spPr/>
      <dgm:t>
        <a:bodyPr/>
        <a:lstStyle/>
        <a:p>
          <a:r>
            <a:rPr lang="pt-BR" dirty="0" smtClean="0"/>
            <a:t>z-Buffer</a:t>
          </a:r>
          <a:endParaRPr lang="en-US" dirty="0"/>
        </a:p>
      </dgm:t>
    </dgm:pt>
    <dgm:pt modelId="{C2146F30-E3B4-4EA4-BE90-1C80906B7FD2}" type="parTrans" cxnId="{6F2F5DF5-6D7B-476E-8BE5-21774E0D2EF1}">
      <dgm:prSet/>
      <dgm:spPr/>
      <dgm:t>
        <a:bodyPr/>
        <a:lstStyle/>
        <a:p>
          <a:endParaRPr lang="en-US"/>
        </a:p>
      </dgm:t>
    </dgm:pt>
    <dgm:pt modelId="{0A0CB7C9-82F7-4A46-AA4B-7864988DE128}" type="sibTrans" cxnId="{6F2F5DF5-6D7B-476E-8BE5-21774E0D2EF1}">
      <dgm:prSet/>
      <dgm:spPr/>
      <dgm:t>
        <a:bodyPr/>
        <a:lstStyle/>
        <a:p>
          <a:endParaRPr lang="en-US"/>
        </a:p>
      </dgm:t>
    </dgm:pt>
    <dgm:pt modelId="{D8B31E4F-25FE-4E39-A2F3-9E07B178ABF6}">
      <dgm:prSet phldrT="[Text]"/>
      <dgm:spPr/>
      <dgm:t>
        <a:bodyPr/>
        <a:lstStyle/>
        <a:p>
          <a:r>
            <a:rPr lang="pt-BR" dirty="0" smtClean="0"/>
            <a:t>Iluminação e Shaders</a:t>
          </a:r>
          <a:endParaRPr lang="en-US" dirty="0"/>
        </a:p>
      </dgm:t>
    </dgm:pt>
    <dgm:pt modelId="{EDD2100D-4265-4C13-966B-4B23B573C014}" type="parTrans" cxnId="{7EE5475C-23F2-4AF7-BC1D-7B52C53B92ED}">
      <dgm:prSet/>
      <dgm:spPr/>
      <dgm:t>
        <a:bodyPr/>
        <a:lstStyle/>
        <a:p>
          <a:endParaRPr lang="en-US"/>
        </a:p>
      </dgm:t>
    </dgm:pt>
    <dgm:pt modelId="{D02831A0-F1B9-4B40-8E55-747442D5CA22}" type="sibTrans" cxnId="{7EE5475C-23F2-4AF7-BC1D-7B52C53B92ED}">
      <dgm:prSet/>
      <dgm:spPr/>
      <dgm:t>
        <a:bodyPr/>
        <a:lstStyle/>
        <a:p>
          <a:endParaRPr lang="en-US"/>
        </a:p>
      </dgm:t>
    </dgm:pt>
    <dgm:pt modelId="{FFE43716-5AA7-48DD-9B86-29B6F82FAB9B}">
      <dgm:prSet phldrT="[Text]"/>
      <dgm:spPr/>
      <dgm:t>
        <a:bodyPr/>
        <a:lstStyle/>
        <a:p>
          <a:r>
            <a:rPr lang="pt-BR" dirty="0" smtClean="0"/>
            <a:t>Finalização &amp; Avaliação</a:t>
          </a:r>
          <a:endParaRPr lang="en-US" dirty="0"/>
        </a:p>
      </dgm:t>
    </dgm:pt>
    <dgm:pt modelId="{1F04B2CC-30B2-4E1B-A0EB-B9F40F845C55}" type="parTrans" cxnId="{5777F97C-5166-40A0-8524-0653A4114E66}">
      <dgm:prSet/>
      <dgm:spPr/>
      <dgm:t>
        <a:bodyPr/>
        <a:lstStyle/>
        <a:p>
          <a:endParaRPr lang="en-US"/>
        </a:p>
      </dgm:t>
    </dgm:pt>
    <dgm:pt modelId="{826849D1-F45A-4101-A63B-8945E08BB3A5}" type="sibTrans" cxnId="{5777F97C-5166-40A0-8524-0653A4114E66}">
      <dgm:prSet/>
      <dgm:spPr/>
      <dgm:t>
        <a:bodyPr/>
        <a:lstStyle/>
        <a:p>
          <a:endParaRPr lang="en-US"/>
        </a:p>
      </dgm:t>
    </dgm:pt>
    <dgm:pt modelId="{B111EDFD-925D-4F28-B6A7-E0060D98FBA1}">
      <dgm:prSet phldrT="[Text]"/>
      <dgm:spPr/>
      <dgm:t>
        <a:bodyPr/>
        <a:lstStyle/>
        <a:p>
          <a:r>
            <a:rPr lang="pt-BR" dirty="0" smtClean="0"/>
            <a:t>Prova</a:t>
          </a:r>
          <a:endParaRPr lang="en-US" dirty="0"/>
        </a:p>
      </dgm:t>
    </dgm:pt>
    <dgm:pt modelId="{0B297E7D-9930-4E5E-A8AC-DECFD685590E}" type="parTrans" cxnId="{BE479B0A-A6D3-4C3F-AE63-CA40BD27FB92}">
      <dgm:prSet/>
      <dgm:spPr/>
      <dgm:t>
        <a:bodyPr/>
        <a:lstStyle/>
        <a:p>
          <a:endParaRPr lang="en-US"/>
        </a:p>
      </dgm:t>
    </dgm:pt>
    <dgm:pt modelId="{A70BB3A5-B1A5-4E1A-93AC-3057AC4B01C5}" type="sibTrans" cxnId="{BE479B0A-A6D3-4C3F-AE63-CA40BD27FB92}">
      <dgm:prSet/>
      <dgm:spPr/>
      <dgm:t>
        <a:bodyPr/>
        <a:lstStyle/>
        <a:p>
          <a:endParaRPr lang="en-US"/>
        </a:p>
      </dgm:t>
    </dgm:pt>
    <dgm:pt modelId="{63CA7936-372E-40E6-B917-0A62C3006DB5}">
      <dgm:prSet phldrT="[Text]"/>
      <dgm:spPr/>
      <dgm:t>
        <a:bodyPr/>
        <a:lstStyle/>
        <a:p>
          <a:r>
            <a:rPr lang="pt-BR" dirty="0" smtClean="0"/>
            <a:t>Defesas</a:t>
          </a:r>
          <a:endParaRPr lang="en-US" dirty="0"/>
        </a:p>
      </dgm:t>
    </dgm:pt>
    <dgm:pt modelId="{586812E2-6C2C-4A71-8DF4-91F16B00BE7B}" type="parTrans" cxnId="{3B67847C-9FA5-4740-883A-8865A8A1D580}">
      <dgm:prSet/>
      <dgm:spPr/>
      <dgm:t>
        <a:bodyPr/>
        <a:lstStyle/>
        <a:p>
          <a:endParaRPr lang="en-US"/>
        </a:p>
      </dgm:t>
    </dgm:pt>
    <dgm:pt modelId="{0174825E-B677-41FF-955D-541302C9049F}" type="sibTrans" cxnId="{3B67847C-9FA5-4740-883A-8865A8A1D580}">
      <dgm:prSet/>
      <dgm:spPr/>
      <dgm:t>
        <a:bodyPr/>
        <a:lstStyle/>
        <a:p>
          <a:endParaRPr lang="en-US"/>
        </a:p>
      </dgm:t>
    </dgm:pt>
    <dgm:pt modelId="{535C344E-0E2C-44CF-9459-832727E1645D}" type="pres">
      <dgm:prSet presAssocID="{62A08588-CB96-4DAC-899F-E14E74C1772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9710A9C-CF28-47F8-8316-51DB6BFF8D67}" type="pres">
      <dgm:prSet presAssocID="{D632158F-A764-4861-8E1A-6DA1CBC26C81}" presName="parComposite" presStyleCnt="0"/>
      <dgm:spPr/>
    </dgm:pt>
    <dgm:pt modelId="{AFDAD150-82B7-4885-9B44-B41CD4FA9495}" type="pres">
      <dgm:prSet presAssocID="{D632158F-A764-4861-8E1A-6DA1CBC26C81}" presName="parBigCircle" presStyleLbl="node0" presStyleIdx="0" presStyleCnt="4"/>
      <dgm:spPr/>
    </dgm:pt>
    <dgm:pt modelId="{A678D22B-09B4-4E8A-AB31-9694B712E803}" type="pres">
      <dgm:prSet presAssocID="{D632158F-A764-4861-8E1A-6DA1CBC26C81}" presName="parTx" presStyleLbl="revTx" presStyleIdx="0" presStyleCnt="28"/>
      <dgm:spPr/>
      <dgm:t>
        <a:bodyPr/>
        <a:lstStyle/>
        <a:p>
          <a:endParaRPr lang="en-US"/>
        </a:p>
      </dgm:t>
    </dgm:pt>
    <dgm:pt modelId="{D46D0454-8D72-493F-88C6-1DD4027FAFBC}" type="pres">
      <dgm:prSet presAssocID="{D632158F-A764-4861-8E1A-6DA1CBC26C81}" presName="bSpace" presStyleCnt="0"/>
      <dgm:spPr/>
    </dgm:pt>
    <dgm:pt modelId="{241DBFF1-6A7B-443A-BA6C-024956E5745C}" type="pres">
      <dgm:prSet presAssocID="{D632158F-A764-4861-8E1A-6DA1CBC26C81}" presName="parBackupNorm" presStyleCnt="0"/>
      <dgm:spPr/>
    </dgm:pt>
    <dgm:pt modelId="{C09A89B0-6B31-4F06-B954-CE15366B2EBE}" type="pres">
      <dgm:prSet presAssocID="{DDB3F11E-BCBF-4BB3-9612-4D9B8259DB69}" presName="parSpace" presStyleCnt="0"/>
      <dgm:spPr/>
    </dgm:pt>
    <dgm:pt modelId="{5539B797-1507-4042-B74B-BACFB5AEE248}" type="pres">
      <dgm:prSet presAssocID="{DB19902F-9FA6-4908-86CE-9F7671CF5EB2}" presName="desBackupLeftNorm" presStyleCnt="0"/>
      <dgm:spPr/>
    </dgm:pt>
    <dgm:pt modelId="{40D08DCC-5E91-4AC6-90C6-98AFF5D9F052}" type="pres">
      <dgm:prSet presAssocID="{DB19902F-9FA6-4908-86CE-9F7671CF5EB2}" presName="desComposite" presStyleCnt="0"/>
      <dgm:spPr/>
    </dgm:pt>
    <dgm:pt modelId="{3FAF0865-9144-4AE3-850D-FBF2CA788390}" type="pres">
      <dgm:prSet presAssocID="{DB19902F-9FA6-4908-86CE-9F7671CF5EB2}" presName="desCircle" presStyleLbl="node1" presStyleIdx="0" presStyleCnt="12"/>
      <dgm:spPr/>
    </dgm:pt>
    <dgm:pt modelId="{4A392AC1-63ED-43ED-9881-E82D40731947}" type="pres">
      <dgm:prSet presAssocID="{DB19902F-9FA6-4908-86CE-9F7671CF5EB2}" presName="chTx" presStyleLbl="revTx" presStyleIdx="1" presStyleCnt="28"/>
      <dgm:spPr/>
      <dgm:t>
        <a:bodyPr/>
        <a:lstStyle/>
        <a:p>
          <a:endParaRPr lang="en-US"/>
        </a:p>
      </dgm:t>
    </dgm:pt>
    <dgm:pt modelId="{67B9C80C-18FC-4593-80FF-3780640CC673}" type="pres">
      <dgm:prSet presAssocID="{DB19902F-9FA6-4908-86CE-9F7671CF5EB2}" presName="desTx" presStyleLbl="revTx" presStyleIdx="2" presStyleCnt="28">
        <dgm:presLayoutVars>
          <dgm:bulletEnabled val="1"/>
        </dgm:presLayoutVars>
      </dgm:prSet>
      <dgm:spPr/>
    </dgm:pt>
    <dgm:pt modelId="{572C489A-8805-4AA1-8C1C-B7D7CE1A4065}" type="pres">
      <dgm:prSet presAssocID="{DB19902F-9FA6-4908-86CE-9F7671CF5EB2}" presName="desBackupRightNorm" presStyleCnt="0"/>
      <dgm:spPr/>
    </dgm:pt>
    <dgm:pt modelId="{FECAEE2D-1808-4179-BA05-FBC2F07DFEE3}" type="pres">
      <dgm:prSet presAssocID="{A0F49504-203A-4056-BAAD-BEB22B21D927}" presName="desSpace" presStyleCnt="0"/>
      <dgm:spPr/>
    </dgm:pt>
    <dgm:pt modelId="{FDD38574-D537-4E83-8D82-F771D5D35B40}" type="pres">
      <dgm:prSet presAssocID="{80545048-6AE7-4098-82FF-21DEDC75EE38}" presName="desBackupLeftNorm" presStyleCnt="0"/>
      <dgm:spPr/>
    </dgm:pt>
    <dgm:pt modelId="{21E1B749-FC06-4392-AAB7-1E4235C6AFC5}" type="pres">
      <dgm:prSet presAssocID="{80545048-6AE7-4098-82FF-21DEDC75EE38}" presName="desComposite" presStyleCnt="0"/>
      <dgm:spPr/>
    </dgm:pt>
    <dgm:pt modelId="{8100BEF6-8F28-433E-A0B3-38573B1125AF}" type="pres">
      <dgm:prSet presAssocID="{80545048-6AE7-4098-82FF-21DEDC75EE38}" presName="desCircle" presStyleLbl="node1" presStyleIdx="1" presStyleCnt="12"/>
      <dgm:spPr/>
    </dgm:pt>
    <dgm:pt modelId="{261ED4B0-BFA0-4A0F-A695-9483F941DF08}" type="pres">
      <dgm:prSet presAssocID="{80545048-6AE7-4098-82FF-21DEDC75EE38}" presName="chTx" presStyleLbl="revTx" presStyleIdx="3" presStyleCnt="28"/>
      <dgm:spPr/>
      <dgm:t>
        <a:bodyPr/>
        <a:lstStyle/>
        <a:p>
          <a:endParaRPr lang="en-US"/>
        </a:p>
      </dgm:t>
    </dgm:pt>
    <dgm:pt modelId="{7FA10066-0E2C-4E87-A72E-A04C0BBD51DB}" type="pres">
      <dgm:prSet presAssocID="{80545048-6AE7-4098-82FF-21DEDC75EE38}" presName="desTx" presStyleLbl="revTx" presStyleIdx="4" presStyleCnt="28">
        <dgm:presLayoutVars>
          <dgm:bulletEnabled val="1"/>
        </dgm:presLayoutVars>
      </dgm:prSet>
      <dgm:spPr/>
    </dgm:pt>
    <dgm:pt modelId="{BF1859BD-FDE0-4F68-8A3C-6A8DEBE38847}" type="pres">
      <dgm:prSet presAssocID="{80545048-6AE7-4098-82FF-21DEDC75EE38}" presName="desBackupRightNorm" presStyleCnt="0"/>
      <dgm:spPr/>
    </dgm:pt>
    <dgm:pt modelId="{B34111BD-0617-4292-9F9F-CAAA4FCD6F1C}" type="pres">
      <dgm:prSet presAssocID="{57D49D60-13E2-4377-B65B-DE40E09DD107}" presName="desSpace" presStyleCnt="0"/>
      <dgm:spPr/>
    </dgm:pt>
    <dgm:pt modelId="{4A2B7AFE-3A8D-414B-9C7E-C000A3068B8A}" type="pres">
      <dgm:prSet presAssocID="{C10B8F1D-5C5A-498D-81CC-4A3E75F4B1CF}" presName="parComposite" presStyleCnt="0"/>
      <dgm:spPr/>
    </dgm:pt>
    <dgm:pt modelId="{B7115E36-3EA2-4871-AF11-43DF3919A6C6}" type="pres">
      <dgm:prSet presAssocID="{C10B8F1D-5C5A-498D-81CC-4A3E75F4B1CF}" presName="parBigCircle" presStyleLbl="node0" presStyleIdx="1" presStyleCnt="4"/>
      <dgm:spPr/>
    </dgm:pt>
    <dgm:pt modelId="{51F91F21-006F-4FFB-A157-16D5D0B5E3A1}" type="pres">
      <dgm:prSet presAssocID="{C10B8F1D-5C5A-498D-81CC-4A3E75F4B1CF}" presName="parTx" presStyleLbl="revTx" presStyleIdx="5" presStyleCnt="28"/>
      <dgm:spPr/>
      <dgm:t>
        <a:bodyPr/>
        <a:lstStyle/>
        <a:p>
          <a:endParaRPr lang="en-US"/>
        </a:p>
      </dgm:t>
    </dgm:pt>
    <dgm:pt modelId="{623FEADE-F64C-482F-8B16-D2CF9281EB21}" type="pres">
      <dgm:prSet presAssocID="{C10B8F1D-5C5A-498D-81CC-4A3E75F4B1CF}" presName="bSpace" presStyleCnt="0"/>
      <dgm:spPr/>
    </dgm:pt>
    <dgm:pt modelId="{FF015366-182A-4CE4-B8D2-A55CD374D4A9}" type="pres">
      <dgm:prSet presAssocID="{C10B8F1D-5C5A-498D-81CC-4A3E75F4B1CF}" presName="parBackupNorm" presStyleCnt="0"/>
      <dgm:spPr/>
    </dgm:pt>
    <dgm:pt modelId="{6FAFE80D-4B67-478B-9C2F-D80B5670F766}" type="pres">
      <dgm:prSet presAssocID="{5779F2FB-AD74-4340-A781-AFD43E5125CF}" presName="parSpace" presStyleCnt="0"/>
      <dgm:spPr/>
    </dgm:pt>
    <dgm:pt modelId="{F574699D-CF3C-4BB7-AC78-A3685335C886}" type="pres">
      <dgm:prSet presAssocID="{22827A8D-9737-44E5-929B-F6AB6C9B2CE9}" presName="desBackupLeftNorm" presStyleCnt="0"/>
      <dgm:spPr/>
    </dgm:pt>
    <dgm:pt modelId="{3658A5FA-4860-4A59-8508-9F6F7A40477F}" type="pres">
      <dgm:prSet presAssocID="{22827A8D-9737-44E5-929B-F6AB6C9B2CE9}" presName="desComposite" presStyleCnt="0"/>
      <dgm:spPr/>
    </dgm:pt>
    <dgm:pt modelId="{575BC4FF-3DFB-4747-B6C4-0B7145E622A4}" type="pres">
      <dgm:prSet presAssocID="{22827A8D-9737-44E5-929B-F6AB6C9B2CE9}" presName="desCircle" presStyleLbl="node1" presStyleIdx="2" presStyleCnt="12"/>
      <dgm:spPr/>
    </dgm:pt>
    <dgm:pt modelId="{29317CD0-B472-4746-8633-B13C0482D5AC}" type="pres">
      <dgm:prSet presAssocID="{22827A8D-9737-44E5-929B-F6AB6C9B2CE9}" presName="chTx" presStyleLbl="revTx" presStyleIdx="6" presStyleCnt="28"/>
      <dgm:spPr/>
      <dgm:t>
        <a:bodyPr/>
        <a:lstStyle/>
        <a:p>
          <a:endParaRPr lang="en-US"/>
        </a:p>
      </dgm:t>
    </dgm:pt>
    <dgm:pt modelId="{B3662365-AE08-4F5F-91C0-F497A9E89E23}" type="pres">
      <dgm:prSet presAssocID="{22827A8D-9737-44E5-929B-F6AB6C9B2CE9}" presName="desTx" presStyleLbl="revTx" presStyleIdx="7" presStyleCnt="28">
        <dgm:presLayoutVars>
          <dgm:bulletEnabled val="1"/>
        </dgm:presLayoutVars>
      </dgm:prSet>
      <dgm:spPr/>
    </dgm:pt>
    <dgm:pt modelId="{FA273DD6-503C-4F4A-B4A6-1822536B9A7A}" type="pres">
      <dgm:prSet presAssocID="{22827A8D-9737-44E5-929B-F6AB6C9B2CE9}" presName="desBackupRightNorm" presStyleCnt="0"/>
      <dgm:spPr/>
    </dgm:pt>
    <dgm:pt modelId="{82088090-8DE8-4046-B87B-FEF1FA707344}" type="pres">
      <dgm:prSet presAssocID="{916A9294-95F9-4A95-AE89-E00FB27A0F7B}" presName="desSpace" presStyleCnt="0"/>
      <dgm:spPr/>
    </dgm:pt>
    <dgm:pt modelId="{D02B2EF3-B636-47D4-8027-17B8089285E2}" type="pres">
      <dgm:prSet presAssocID="{0EA7E198-6EFB-445D-A24D-A4287DD2561C}" presName="desBackupLeftNorm" presStyleCnt="0"/>
      <dgm:spPr/>
    </dgm:pt>
    <dgm:pt modelId="{FC0A2EF1-233A-4B0B-A0C4-E7A1E07E2F3C}" type="pres">
      <dgm:prSet presAssocID="{0EA7E198-6EFB-445D-A24D-A4287DD2561C}" presName="desComposite" presStyleCnt="0"/>
      <dgm:spPr/>
    </dgm:pt>
    <dgm:pt modelId="{DDCD289B-1C7B-48D9-AE0F-31A219D7121A}" type="pres">
      <dgm:prSet presAssocID="{0EA7E198-6EFB-445D-A24D-A4287DD2561C}" presName="desCircle" presStyleLbl="node1" presStyleIdx="3" presStyleCnt="12"/>
      <dgm:spPr/>
    </dgm:pt>
    <dgm:pt modelId="{98CA9445-3F86-406C-88DD-DD6F972DA210}" type="pres">
      <dgm:prSet presAssocID="{0EA7E198-6EFB-445D-A24D-A4287DD2561C}" presName="chTx" presStyleLbl="revTx" presStyleIdx="8" presStyleCnt="28"/>
      <dgm:spPr/>
      <dgm:t>
        <a:bodyPr/>
        <a:lstStyle/>
        <a:p>
          <a:endParaRPr lang="en-US"/>
        </a:p>
      </dgm:t>
    </dgm:pt>
    <dgm:pt modelId="{3E20D854-C849-4A14-89AF-ED7775F8FE1C}" type="pres">
      <dgm:prSet presAssocID="{0EA7E198-6EFB-445D-A24D-A4287DD2561C}" presName="desTx" presStyleLbl="revTx" presStyleIdx="9" presStyleCnt="28">
        <dgm:presLayoutVars>
          <dgm:bulletEnabled val="1"/>
        </dgm:presLayoutVars>
      </dgm:prSet>
      <dgm:spPr/>
    </dgm:pt>
    <dgm:pt modelId="{CEEB1922-25A9-45D0-9140-C414CF7A1475}" type="pres">
      <dgm:prSet presAssocID="{0EA7E198-6EFB-445D-A24D-A4287DD2561C}" presName="desBackupRightNorm" presStyleCnt="0"/>
      <dgm:spPr/>
    </dgm:pt>
    <dgm:pt modelId="{6935A143-7D45-41C9-B045-BA0AB71A6CCD}" type="pres">
      <dgm:prSet presAssocID="{0A0CB7C9-82F7-4A46-AA4B-7864988DE128}" presName="desSpace" presStyleCnt="0"/>
      <dgm:spPr/>
    </dgm:pt>
    <dgm:pt modelId="{32CBFD2F-9D12-473F-B588-20E7BA86F546}" type="pres">
      <dgm:prSet presAssocID="{D8B31E4F-25FE-4E39-A2F3-9E07B178ABF6}" presName="desBackupLeftNorm" presStyleCnt="0"/>
      <dgm:spPr/>
    </dgm:pt>
    <dgm:pt modelId="{C4651646-D7B0-4DE7-B07B-702F4CE7A53C}" type="pres">
      <dgm:prSet presAssocID="{D8B31E4F-25FE-4E39-A2F3-9E07B178ABF6}" presName="desComposite" presStyleCnt="0"/>
      <dgm:spPr/>
    </dgm:pt>
    <dgm:pt modelId="{372B96CF-6778-47FA-9175-7ACB59BA536D}" type="pres">
      <dgm:prSet presAssocID="{D8B31E4F-25FE-4E39-A2F3-9E07B178ABF6}" presName="desCircle" presStyleLbl="node1" presStyleIdx="4" presStyleCnt="12"/>
      <dgm:spPr/>
    </dgm:pt>
    <dgm:pt modelId="{EA1BB95C-DA1A-4E47-92A4-075EE6A36AD9}" type="pres">
      <dgm:prSet presAssocID="{D8B31E4F-25FE-4E39-A2F3-9E07B178ABF6}" presName="chTx" presStyleLbl="revTx" presStyleIdx="10" presStyleCnt="28"/>
      <dgm:spPr/>
      <dgm:t>
        <a:bodyPr/>
        <a:lstStyle/>
        <a:p>
          <a:endParaRPr lang="en-US"/>
        </a:p>
      </dgm:t>
    </dgm:pt>
    <dgm:pt modelId="{4B24F3D0-DF2B-4730-BFC6-FCFD767F891B}" type="pres">
      <dgm:prSet presAssocID="{D8B31E4F-25FE-4E39-A2F3-9E07B178ABF6}" presName="desTx" presStyleLbl="revTx" presStyleIdx="11" presStyleCnt="28">
        <dgm:presLayoutVars>
          <dgm:bulletEnabled val="1"/>
        </dgm:presLayoutVars>
      </dgm:prSet>
      <dgm:spPr/>
    </dgm:pt>
    <dgm:pt modelId="{327CB969-162E-4583-B36C-91561AFC8647}" type="pres">
      <dgm:prSet presAssocID="{D8B31E4F-25FE-4E39-A2F3-9E07B178ABF6}" presName="desBackupRightNorm" presStyleCnt="0"/>
      <dgm:spPr/>
    </dgm:pt>
    <dgm:pt modelId="{7A5D951B-3C30-4BF5-A759-C6BAC0FE9FD9}" type="pres">
      <dgm:prSet presAssocID="{D02831A0-F1B9-4B40-8E55-747442D5CA22}" presName="desSpace" presStyleCnt="0"/>
      <dgm:spPr/>
    </dgm:pt>
    <dgm:pt modelId="{7C73E6B6-F9A6-492A-8F64-1D3174D130AB}" type="pres">
      <dgm:prSet presAssocID="{2D605BFA-2D30-43C3-AD9E-F11D94ED5838}" presName="desBackupLeftNorm" presStyleCnt="0"/>
      <dgm:spPr/>
    </dgm:pt>
    <dgm:pt modelId="{AE4920E0-7F2C-415C-9B37-9C6AFDBFCAF0}" type="pres">
      <dgm:prSet presAssocID="{2D605BFA-2D30-43C3-AD9E-F11D94ED5838}" presName="desComposite" presStyleCnt="0"/>
      <dgm:spPr/>
    </dgm:pt>
    <dgm:pt modelId="{A5CD7665-8EE2-48B9-A5E7-2F1D442A2E4B}" type="pres">
      <dgm:prSet presAssocID="{2D605BFA-2D30-43C3-AD9E-F11D94ED5838}" presName="desCircle" presStyleLbl="node1" presStyleIdx="5" presStyleCnt="12"/>
      <dgm:spPr/>
    </dgm:pt>
    <dgm:pt modelId="{4E94F52F-7918-4DA1-82C9-DB92C4821ED0}" type="pres">
      <dgm:prSet presAssocID="{2D605BFA-2D30-43C3-AD9E-F11D94ED5838}" presName="chTx" presStyleLbl="revTx" presStyleIdx="12" presStyleCnt="28"/>
      <dgm:spPr/>
      <dgm:t>
        <a:bodyPr/>
        <a:lstStyle/>
        <a:p>
          <a:endParaRPr lang="en-US"/>
        </a:p>
      </dgm:t>
    </dgm:pt>
    <dgm:pt modelId="{D897876F-4ED2-40B8-901E-AEB1AD096179}" type="pres">
      <dgm:prSet presAssocID="{2D605BFA-2D30-43C3-AD9E-F11D94ED5838}" presName="desTx" presStyleLbl="revTx" presStyleIdx="13" presStyleCnt="28">
        <dgm:presLayoutVars>
          <dgm:bulletEnabled val="1"/>
        </dgm:presLayoutVars>
      </dgm:prSet>
      <dgm:spPr/>
    </dgm:pt>
    <dgm:pt modelId="{E6D42813-56D2-41C6-97BE-E8B81B841B6E}" type="pres">
      <dgm:prSet presAssocID="{2D605BFA-2D30-43C3-AD9E-F11D94ED5838}" presName="desBackupRightNorm" presStyleCnt="0"/>
      <dgm:spPr/>
    </dgm:pt>
    <dgm:pt modelId="{8FBB261B-991D-45CF-A2EF-39EADE6596BF}" type="pres">
      <dgm:prSet presAssocID="{A830D78A-0C03-46AA-8A39-58E036389D11}" presName="desSpace" presStyleCnt="0"/>
      <dgm:spPr/>
    </dgm:pt>
    <dgm:pt modelId="{12847C17-7E5E-44FF-B675-427E6AB8E08A}" type="pres">
      <dgm:prSet presAssocID="{14896689-77EF-421E-9F62-560C3B6073A4}" presName="parComposite" presStyleCnt="0"/>
      <dgm:spPr/>
    </dgm:pt>
    <dgm:pt modelId="{A50C49B3-1A90-431F-84CE-32EEDB0C5ACE}" type="pres">
      <dgm:prSet presAssocID="{14896689-77EF-421E-9F62-560C3B6073A4}" presName="parBigCircle" presStyleLbl="node0" presStyleIdx="2" presStyleCnt="4"/>
      <dgm:spPr/>
    </dgm:pt>
    <dgm:pt modelId="{E384B809-99CF-4067-A7B7-AFBD649D7DC7}" type="pres">
      <dgm:prSet presAssocID="{14896689-77EF-421E-9F62-560C3B6073A4}" presName="parTx" presStyleLbl="revTx" presStyleIdx="14" presStyleCnt="28"/>
      <dgm:spPr/>
      <dgm:t>
        <a:bodyPr/>
        <a:lstStyle/>
        <a:p>
          <a:endParaRPr lang="en-US"/>
        </a:p>
      </dgm:t>
    </dgm:pt>
    <dgm:pt modelId="{A26166F3-67BC-44A8-B39F-93868B42A33D}" type="pres">
      <dgm:prSet presAssocID="{14896689-77EF-421E-9F62-560C3B6073A4}" presName="bSpace" presStyleCnt="0"/>
      <dgm:spPr/>
    </dgm:pt>
    <dgm:pt modelId="{271C574C-227B-4C14-8C90-4C184382E02E}" type="pres">
      <dgm:prSet presAssocID="{14896689-77EF-421E-9F62-560C3B6073A4}" presName="parBackupNorm" presStyleCnt="0"/>
      <dgm:spPr/>
    </dgm:pt>
    <dgm:pt modelId="{FB64F5DC-627B-4D2A-B502-C15C73FB41B5}" type="pres">
      <dgm:prSet presAssocID="{C262C53A-DE2D-44B7-98E9-8E23E576352C}" presName="parSpace" presStyleCnt="0"/>
      <dgm:spPr/>
    </dgm:pt>
    <dgm:pt modelId="{F4C18DC6-5693-42C6-8A62-3A6BFFA1EC2C}" type="pres">
      <dgm:prSet presAssocID="{8E1A9A96-72AE-410A-94FA-2BE29B227867}" presName="desBackupLeftNorm" presStyleCnt="0"/>
      <dgm:spPr/>
    </dgm:pt>
    <dgm:pt modelId="{AC6672A0-6852-4936-B9BC-7DB77622D321}" type="pres">
      <dgm:prSet presAssocID="{8E1A9A96-72AE-410A-94FA-2BE29B227867}" presName="desComposite" presStyleCnt="0"/>
      <dgm:spPr/>
    </dgm:pt>
    <dgm:pt modelId="{7968EBB9-1BD7-4D71-97B3-0F6CAD4162A8}" type="pres">
      <dgm:prSet presAssocID="{8E1A9A96-72AE-410A-94FA-2BE29B227867}" presName="desCircle" presStyleLbl="node1" presStyleIdx="6" presStyleCnt="12"/>
      <dgm:spPr/>
    </dgm:pt>
    <dgm:pt modelId="{B0A470C3-C50E-4AEC-9F20-35E3A9A8A305}" type="pres">
      <dgm:prSet presAssocID="{8E1A9A96-72AE-410A-94FA-2BE29B227867}" presName="chTx" presStyleLbl="revTx" presStyleIdx="15" presStyleCnt="28"/>
      <dgm:spPr/>
      <dgm:t>
        <a:bodyPr/>
        <a:lstStyle/>
        <a:p>
          <a:endParaRPr lang="en-US"/>
        </a:p>
      </dgm:t>
    </dgm:pt>
    <dgm:pt modelId="{3B6AEDCC-6DFB-40FE-8EE8-15DB1D0AD08F}" type="pres">
      <dgm:prSet presAssocID="{8E1A9A96-72AE-410A-94FA-2BE29B227867}" presName="desTx" presStyleLbl="revTx" presStyleIdx="16" presStyleCnt="28">
        <dgm:presLayoutVars>
          <dgm:bulletEnabled val="1"/>
        </dgm:presLayoutVars>
      </dgm:prSet>
      <dgm:spPr/>
    </dgm:pt>
    <dgm:pt modelId="{74B9131A-35CD-42F9-842E-19A28CE39F12}" type="pres">
      <dgm:prSet presAssocID="{8E1A9A96-72AE-410A-94FA-2BE29B227867}" presName="desBackupRightNorm" presStyleCnt="0"/>
      <dgm:spPr/>
    </dgm:pt>
    <dgm:pt modelId="{6DAABBCE-5859-4E9B-A12C-6DC8BCC925B8}" type="pres">
      <dgm:prSet presAssocID="{A6665AA9-8C9D-4CDC-A20A-2DB5EF32E8AC}" presName="desSpace" presStyleCnt="0"/>
      <dgm:spPr/>
    </dgm:pt>
    <dgm:pt modelId="{E11E91D9-D94C-4F1B-8EA1-60EF2C2B41FF}" type="pres">
      <dgm:prSet presAssocID="{62D25363-4826-4B68-8446-25C153CD87D8}" presName="desBackupLeftNorm" presStyleCnt="0"/>
      <dgm:spPr/>
    </dgm:pt>
    <dgm:pt modelId="{CD4C7553-2A64-4DC4-9648-9803C7AA6AD4}" type="pres">
      <dgm:prSet presAssocID="{62D25363-4826-4B68-8446-25C153CD87D8}" presName="desComposite" presStyleCnt="0"/>
      <dgm:spPr/>
    </dgm:pt>
    <dgm:pt modelId="{992852CF-2D1A-46E8-8D08-C2D906CED5D4}" type="pres">
      <dgm:prSet presAssocID="{62D25363-4826-4B68-8446-25C153CD87D8}" presName="desCircle" presStyleLbl="node1" presStyleIdx="7" presStyleCnt="12"/>
      <dgm:spPr/>
    </dgm:pt>
    <dgm:pt modelId="{3A2B2ED6-579A-4F45-95F5-E9AC77608965}" type="pres">
      <dgm:prSet presAssocID="{62D25363-4826-4B68-8446-25C153CD87D8}" presName="chTx" presStyleLbl="revTx" presStyleIdx="17" presStyleCnt="28"/>
      <dgm:spPr/>
      <dgm:t>
        <a:bodyPr/>
        <a:lstStyle/>
        <a:p>
          <a:endParaRPr lang="en-US"/>
        </a:p>
      </dgm:t>
    </dgm:pt>
    <dgm:pt modelId="{0A880504-C8E4-4D45-9ED3-934A318448A2}" type="pres">
      <dgm:prSet presAssocID="{62D25363-4826-4B68-8446-25C153CD87D8}" presName="desTx" presStyleLbl="revTx" presStyleIdx="18" presStyleCnt="28">
        <dgm:presLayoutVars>
          <dgm:bulletEnabled val="1"/>
        </dgm:presLayoutVars>
      </dgm:prSet>
      <dgm:spPr/>
    </dgm:pt>
    <dgm:pt modelId="{1FFD6B8F-4E38-4223-AB19-16B6F2C01E48}" type="pres">
      <dgm:prSet presAssocID="{62D25363-4826-4B68-8446-25C153CD87D8}" presName="desBackupRightNorm" presStyleCnt="0"/>
      <dgm:spPr/>
    </dgm:pt>
    <dgm:pt modelId="{09D33FA0-9257-44EF-A826-E7D5FECC213E}" type="pres">
      <dgm:prSet presAssocID="{512F8D32-9BF7-49AA-9D11-84E686DBF5EF}" presName="desSpace" presStyleCnt="0"/>
      <dgm:spPr/>
    </dgm:pt>
    <dgm:pt modelId="{F21646C1-8120-4372-ADBC-D544B36E6C60}" type="pres">
      <dgm:prSet presAssocID="{D88E1ECB-D18C-462F-9569-82FF3B582A9E}" presName="desBackupLeftNorm" presStyleCnt="0"/>
      <dgm:spPr/>
    </dgm:pt>
    <dgm:pt modelId="{77E2DDA9-45FE-4F2B-806E-57998897867A}" type="pres">
      <dgm:prSet presAssocID="{D88E1ECB-D18C-462F-9569-82FF3B582A9E}" presName="desComposite" presStyleCnt="0"/>
      <dgm:spPr/>
    </dgm:pt>
    <dgm:pt modelId="{FD301A96-D730-488F-8542-FA0D04CC0240}" type="pres">
      <dgm:prSet presAssocID="{D88E1ECB-D18C-462F-9569-82FF3B582A9E}" presName="desCircle" presStyleLbl="node1" presStyleIdx="8" presStyleCnt="12"/>
      <dgm:spPr/>
    </dgm:pt>
    <dgm:pt modelId="{701FE676-7739-469F-A9B4-299C36E31489}" type="pres">
      <dgm:prSet presAssocID="{D88E1ECB-D18C-462F-9569-82FF3B582A9E}" presName="chTx" presStyleLbl="revTx" presStyleIdx="19" presStyleCnt="28"/>
      <dgm:spPr/>
      <dgm:t>
        <a:bodyPr/>
        <a:lstStyle/>
        <a:p>
          <a:endParaRPr lang="en-US"/>
        </a:p>
      </dgm:t>
    </dgm:pt>
    <dgm:pt modelId="{0C12F9F3-E32D-4780-A4AF-8E7DB02429F7}" type="pres">
      <dgm:prSet presAssocID="{D88E1ECB-D18C-462F-9569-82FF3B582A9E}" presName="desTx" presStyleLbl="revTx" presStyleIdx="20" presStyleCnt="28">
        <dgm:presLayoutVars>
          <dgm:bulletEnabled val="1"/>
        </dgm:presLayoutVars>
      </dgm:prSet>
      <dgm:spPr/>
    </dgm:pt>
    <dgm:pt modelId="{70CB9D91-5032-477A-BF2C-3F7EFA7646B8}" type="pres">
      <dgm:prSet presAssocID="{D88E1ECB-D18C-462F-9569-82FF3B582A9E}" presName="desBackupRightNorm" presStyleCnt="0"/>
      <dgm:spPr/>
    </dgm:pt>
    <dgm:pt modelId="{B230AAE5-28D4-49B4-957D-B4D0DBD7AA07}" type="pres">
      <dgm:prSet presAssocID="{E90B2E2A-1CB0-4845-B31E-10746F982B5A}" presName="desSpace" presStyleCnt="0"/>
      <dgm:spPr/>
    </dgm:pt>
    <dgm:pt modelId="{11E743CA-2D47-4A72-BD9B-E058882F552B}" type="pres">
      <dgm:prSet presAssocID="{2978496F-5666-4195-BE32-48E7DC175208}" presName="desBackupLeftNorm" presStyleCnt="0"/>
      <dgm:spPr/>
    </dgm:pt>
    <dgm:pt modelId="{DDB37165-CB8B-46D5-BF29-90AF9E016210}" type="pres">
      <dgm:prSet presAssocID="{2978496F-5666-4195-BE32-48E7DC175208}" presName="desComposite" presStyleCnt="0"/>
      <dgm:spPr/>
    </dgm:pt>
    <dgm:pt modelId="{72FC787C-7E61-4F15-B2D9-3271CDC4FF16}" type="pres">
      <dgm:prSet presAssocID="{2978496F-5666-4195-BE32-48E7DC175208}" presName="desCircle" presStyleLbl="node1" presStyleIdx="9" presStyleCnt="12"/>
      <dgm:spPr/>
    </dgm:pt>
    <dgm:pt modelId="{7CAD9643-1026-4D93-9C7B-142A10061AE7}" type="pres">
      <dgm:prSet presAssocID="{2978496F-5666-4195-BE32-48E7DC175208}" presName="chTx" presStyleLbl="revTx" presStyleIdx="21" presStyleCnt="28"/>
      <dgm:spPr/>
      <dgm:t>
        <a:bodyPr/>
        <a:lstStyle/>
        <a:p>
          <a:endParaRPr lang="en-US"/>
        </a:p>
      </dgm:t>
    </dgm:pt>
    <dgm:pt modelId="{727021D4-0C6B-4439-AE01-5E390C63084A}" type="pres">
      <dgm:prSet presAssocID="{2978496F-5666-4195-BE32-48E7DC175208}" presName="desTx" presStyleLbl="revTx" presStyleIdx="22" presStyleCnt="28">
        <dgm:presLayoutVars>
          <dgm:bulletEnabled val="1"/>
        </dgm:presLayoutVars>
      </dgm:prSet>
      <dgm:spPr/>
    </dgm:pt>
    <dgm:pt modelId="{5ACFFD98-9A76-45EB-A27D-68A409B5C5ED}" type="pres">
      <dgm:prSet presAssocID="{2978496F-5666-4195-BE32-48E7DC175208}" presName="desBackupRightNorm" presStyleCnt="0"/>
      <dgm:spPr/>
    </dgm:pt>
    <dgm:pt modelId="{B5D42258-3695-4AE7-8B61-F2C2C85662D2}" type="pres">
      <dgm:prSet presAssocID="{8A2A86D5-1C49-4E03-BD1E-EBA257C7F67D}" presName="desSpace" presStyleCnt="0"/>
      <dgm:spPr/>
    </dgm:pt>
    <dgm:pt modelId="{B5103BF9-935B-4F9D-865D-4EF4393396A1}" type="pres">
      <dgm:prSet presAssocID="{FFE43716-5AA7-48DD-9B86-29B6F82FAB9B}" presName="parComposite" presStyleCnt="0"/>
      <dgm:spPr/>
    </dgm:pt>
    <dgm:pt modelId="{446EBEE6-C763-40C1-9224-30983BE1A17D}" type="pres">
      <dgm:prSet presAssocID="{FFE43716-5AA7-48DD-9B86-29B6F82FAB9B}" presName="parBigCircle" presStyleLbl="node0" presStyleIdx="3" presStyleCnt="4"/>
      <dgm:spPr/>
    </dgm:pt>
    <dgm:pt modelId="{496D0C35-77D4-4A5D-B297-72D8DEB61524}" type="pres">
      <dgm:prSet presAssocID="{FFE43716-5AA7-48DD-9B86-29B6F82FAB9B}" presName="parTx" presStyleLbl="revTx" presStyleIdx="23" presStyleCnt="28"/>
      <dgm:spPr/>
      <dgm:t>
        <a:bodyPr/>
        <a:lstStyle/>
        <a:p>
          <a:endParaRPr lang="en-US"/>
        </a:p>
      </dgm:t>
    </dgm:pt>
    <dgm:pt modelId="{F433EA5C-8971-4597-933B-3452C58EA29A}" type="pres">
      <dgm:prSet presAssocID="{FFE43716-5AA7-48DD-9B86-29B6F82FAB9B}" presName="bSpace" presStyleCnt="0"/>
      <dgm:spPr/>
    </dgm:pt>
    <dgm:pt modelId="{7B1D9894-E653-4E68-8557-9DC9D3C06C85}" type="pres">
      <dgm:prSet presAssocID="{FFE43716-5AA7-48DD-9B86-29B6F82FAB9B}" presName="parBackupNorm" presStyleCnt="0"/>
      <dgm:spPr/>
    </dgm:pt>
    <dgm:pt modelId="{DE9EED44-EE4B-4AEC-9180-68D7B39A342E}" type="pres">
      <dgm:prSet presAssocID="{826849D1-F45A-4101-A63B-8945E08BB3A5}" presName="parSpace" presStyleCnt="0"/>
      <dgm:spPr/>
    </dgm:pt>
    <dgm:pt modelId="{8D660695-0E56-4FFE-B347-D81C12A33EA5}" type="pres">
      <dgm:prSet presAssocID="{B111EDFD-925D-4F28-B6A7-E0060D98FBA1}" presName="desBackupLeftNorm" presStyleCnt="0"/>
      <dgm:spPr/>
    </dgm:pt>
    <dgm:pt modelId="{51EB7147-F4F4-4581-9FE0-E6A6CE11A444}" type="pres">
      <dgm:prSet presAssocID="{B111EDFD-925D-4F28-B6A7-E0060D98FBA1}" presName="desComposite" presStyleCnt="0"/>
      <dgm:spPr/>
    </dgm:pt>
    <dgm:pt modelId="{DE3A7F2B-3F60-4295-9253-83CA46101049}" type="pres">
      <dgm:prSet presAssocID="{B111EDFD-925D-4F28-B6A7-E0060D98FBA1}" presName="desCircle" presStyleLbl="node1" presStyleIdx="10" presStyleCnt="12"/>
      <dgm:spPr/>
    </dgm:pt>
    <dgm:pt modelId="{82C62FC5-D97D-42F5-8162-2FDD75497C2B}" type="pres">
      <dgm:prSet presAssocID="{B111EDFD-925D-4F28-B6A7-E0060D98FBA1}" presName="chTx" presStyleLbl="revTx" presStyleIdx="24" presStyleCnt="28"/>
      <dgm:spPr/>
      <dgm:t>
        <a:bodyPr/>
        <a:lstStyle/>
        <a:p>
          <a:endParaRPr lang="en-US"/>
        </a:p>
      </dgm:t>
    </dgm:pt>
    <dgm:pt modelId="{35F7CB27-86F1-4C5D-8B16-52328A2C3F07}" type="pres">
      <dgm:prSet presAssocID="{B111EDFD-925D-4F28-B6A7-E0060D98FBA1}" presName="desTx" presStyleLbl="revTx" presStyleIdx="25" presStyleCnt="28">
        <dgm:presLayoutVars>
          <dgm:bulletEnabled val="1"/>
        </dgm:presLayoutVars>
      </dgm:prSet>
      <dgm:spPr/>
    </dgm:pt>
    <dgm:pt modelId="{C91D2009-1ECE-404A-9722-D42B6C592469}" type="pres">
      <dgm:prSet presAssocID="{B111EDFD-925D-4F28-B6A7-E0060D98FBA1}" presName="desBackupRightNorm" presStyleCnt="0"/>
      <dgm:spPr/>
    </dgm:pt>
    <dgm:pt modelId="{B3F6EA35-6B12-48D3-8781-CF788FFA7B04}" type="pres">
      <dgm:prSet presAssocID="{A70BB3A5-B1A5-4E1A-93AC-3057AC4B01C5}" presName="desSpace" presStyleCnt="0"/>
      <dgm:spPr/>
    </dgm:pt>
    <dgm:pt modelId="{0D7F4163-678B-4E49-A38B-53FC8C16B281}" type="pres">
      <dgm:prSet presAssocID="{63CA7936-372E-40E6-B917-0A62C3006DB5}" presName="desBackupLeftNorm" presStyleCnt="0"/>
      <dgm:spPr/>
    </dgm:pt>
    <dgm:pt modelId="{E3E7C209-EC07-4465-9E70-293B11613A20}" type="pres">
      <dgm:prSet presAssocID="{63CA7936-372E-40E6-B917-0A62C3006DB5}" presName="desComposite" presStyleCnt="0"/>
      <dgm:spPr/>
    </dgm:pt>
    <dgm:pt modelId="{935AA2B0-0B39-44CF-A070-26BD7A2C78F8}" type="pres">
      <dgm:prSet presAssocID="{63CA7936-372E-40E6-B917-0A62C3006DB5}" presName="desCircle" presStyleLbl="node1" presStyleIdx="11" presStyleCnt="12"/>
      <dgm:spPr/>
    </dgm:pt>
    <dgm:pt modelId="{7D3F4A54-476D-4FA9-9387-B69C36825A31}" type="pres">
      <dgm:prSet presAssocID="{63CA7936-372E-40E6-B917-0A62C3006DB5}" presName="chTx" presStyleLbl="revTx" presStyleIdx="26" presStyleCnt="28"/>
      <dgm:spPr/>
      <dgm:t>
        <a:bodyPr/>
        <a:lstStyle/>
        <a:p>
          <a:endParaRPr lang="en-US"/>
        </a:p>
      </dgm:t>
    </dgm:pt>
    <dgm:pt modelId="{152CF5FE-5913-43EC-9794-377BDCAC91CC}" type="pres">
      <dgm:prSet presAssocID="{63CA7936-372E-40E6-B917-0A62C3006DB5}" presName="desTx" presStyleLbl="revTx" presStyleIdx="27" presStyleCnt="28">
        <dgm:presLayoutVars>
          <dgm:bulletEnabled val="1"/>
        </dgm:presLayoutVars>
      </dgm:prSet>
      <dgm:spPr/>
    </dgm:pt>
    <dgm:pt modelId="{E2245912-DDBE-4753-998D-9ABFAAE7C189}" type="pres">
      <dgm:prSet presAssocID="{63CA7936-372E-40E6-B917-0A62C3006DB5}" presName="desBackupRightNorm" presStyleCnt="0"/>
      <dgm:spPr/>
    </dgm:pt>
    <dgm:pt modelId="{BBA6794A-A1AF-4397-9220-D9784E3FB9E9}" type="pres">
      <dgm:prSet presAssocID="{0174825E-B677-41FF-955D-541302C9049F}" presName="desSpace" presStyleCnt="0"/>
      <dgm:spPr/>
    </dgm:pt>
  </dgm:ptLst>
  <dgm:cxnLst>
    <dgm:cxn modelId="{A76F5CC7-3E09-4046-A648-400ADB7EFA3C}" type="presOf" srcId="{D8B31E4F-25FE-4E39-A2F3-9E07B178ABF6}" destId="{EA1BB95C-DA1A-4E47-92A4-075EE6A36AD9}" srcOrd="0" destOrd="0" presId="urn:microsoft.com/office/officeart/2008/layout/CircleAccentTimeline"/>
    <dgm:cxn modelId="{3B67847C-9FA5-4740-883A-8865A8A1D580}" srcId="{FFE43716-5AA7-48DD-9B86-29B6F82FAB9B}" destId="{63CA7936-372E-40E6-B917-0A62C3006DB5}" srcOrd="1" destOrd="0" parTransId="{586812E2-6C2C-4A71-8DF4-91F16B00BE7B}" sibTransId="{0174825E-B677-41FF-955D-541302C9049F}"/>
    <dgm:cxn modelId="{BE479B0A-A6D3-4C3F-AE63-CA40BD27FB92}" srcId="{FFE43716-5AA7-48DD-9B86-29B6F82FAB9B}" destId="{B111EDFD-925D-4F28-B6A7-E0060D98FBA1}" srcOrd="0" destOrd="0" parTransId="{0B297E7D-9930-4E5E-A8AC-DECFD685590E}" sibTransId="{A70BB3A5-B1A5-4E1A-93AC-3057AC4B01C5}"/>
    <dgm:cxn modelId="{213FB7AF-CD35-4767-B6D7-1A475AAC3443}" srcId="{C10B8F1D-5C5A-498D-81CC-4A3E75F4B1CF}" destId="{2D605BFA-2D30-43C3-AD9E-F11D94ED5838}" srcOrd="3" destOrd="0" parTransId="{AF13F617-C280-4A30-9F21-E0AD2D4B1C94}" sibTransId="{A830D78A-0C03-46AA-8A39-58E036389D11}"/>
    <dgm:cxn modelId="{F88F861D-15DD-4DB8-8904-E9805F587055}" type="presOf" srcId="{62A08588-CB96-4DAC-899F-E14E74C17721}" destId="{535C344E-0E2C-44CF-9459-832727E1645D}" srcOrd="0" destOrd="0" presId="urn:microsoft.com/office/officeart/2008/layout/CircleAccentTimeline"/>
    <dgm:cxn modelId="{71F55BE9-326A-43B9-A9EA-114520C40C7E}" type="presOf" srcId="{DB19902F-9FA6-4908-86CE-9F7671CF5EB2}" destId="{4A392AC1-63ED-43ED-9881-E82D40731947}" srcOrd="0" destOrd="0" presId="urn:microsoft.com/office/officeart/2008/layout/CircleAccentTimeline"/>
    <dgm:cxn modelId="{466F7470-2CAF-422D-9147-3DDFD2A2C5CF}" type="presOf" srcId="{0EA7E198-6EFB-445D-A24D-A4287DD2561C}" destId="{98CA9445-3F86-406C-88DD-DD6F972DA210}" srcOrd="0" destOrd="0" presId="urn:microsoft.com/office/officeart/2008/layout/CircleAccentTimeline"/>
    <dgm:cxn modelId="{7EE5475C-23F2-4AF7-BC1D-7B52C53B92ED}" srcId="{C10B8F1D-5C5A-498D-81CC-4A3E75F4B1CF}" destId="{D8B31E4F-25FE-4E39-A2F3-9E07B178ABF6}" srcOrd="2" destOrd="0" parTransId="{EDD2100D-4265-4C13-966B-4B23B573C014}" sibTransId="{D02831A0-F1B9-4B40-8E55-747442D5CA22}"/>
    <dgm:cxn modelId="{5B8A41FF-1B1C-410D-9C55-425B1ECFAFD8}" srcId="{C10B8F1D-5C5A-498D-81CC-4A3E75F4B1CF}" destId="{22827A8D-9737-44E5-929B-F6AB6C9B2CE9}" srcOrd="0" destOrd="0" parTransId="{4938BA80-C4A2-4968-890E-B8B8D1556E70}" sibTransId="{916A9294-95F9-4A95-AE89-E00FB27A0F7B}"/>
    <dgm:cxn modelId="{C639629A-3756-4D0E-A0D2-AF5395960679}" srcId="{14896689-77EF-421E-9F62-560C3B6073A4}" destId="{62D25363-4826-4B68-8446-25C153CD87D8}" srcOrd="1" destOrd="0" parTransId="{8D378134-0C0D-440C-80B6-49D72EE67CA3}" sibTransId="{512F8D32-9BF7-49AA-9D11-84E686DBF5EF}"/>
    <dgm:cxn modelId="{6F2F5DF5-6D7B-476E-8BE5-21774E0D2EF1}" srcId="{C10B8F1D-5C5A-498D-81CC-4A3E75F4B1CF}" destId="{0EA7E198-6EFB-445D-A24D-A4287DD2561C}" srcOrd="1" destOrd="0" parTransId="{C2146F30-E3B4-4EA4-BE90-1C80906B7FD2}" sibTransId="{0A0CB7C9-82F7-4A46-AA4B-7864988DE128}"/>
    <dgm:cxn modelId="{5FD6B420-B107-4092-A99F-EB6630828A19}" type="presOf" srcId="{B111EDFD-925D-4F28-B6A7-E0060D98FBA1}" destId="{82C62FC5-D97D-42F5-8162-2FDD75497C2B}" srcOrd="0" destOrd="0" presId="urn:microsoft.com/office/officeart/2008/layout/CircleAccentTimeline"/>
    <dgm:cxn modelId="{38262CCC-2F66-4E7D-90FE-E08B375842EC}" srcId="{62A08588-CB96-4DAC-899F-E14E74C17721}" destId="{D632158F-A764-4861-8E1A-6DA1CBC26C81}" srcOrd="0" destOrd="0" parTransId="{B8BFE018-7037-4024-9147-E2550871AD3B}" sibTransId="{DDB3F11E-BCBF-4BB3-9612-4D9B8259DB69}"/>
    <dgm:cxn modelId="{C2A8832C-F442-4D7C-94C8-7D7A28B8E2E8}" type="presOf" srcId="{D632158F-A764-4861-8E1A-6DA1CBC26C81}" destId="{A678D22B-09B4-4E8A-AB31-9694B712E803}" srcOrd="0" destOrd="0" presId="urn:microsoft.com/office/officeart/2008/layout/CircleAccentTimeline"/>
    <dgm:cxn modelId="{3D86D8FE-0243-422D-8B63-DCFCE8671676}" srcId="{14896689-77EF-421E-9F62-560C3B6073A4}" destId="{2978496F-5666-4195-BE32-48E7DC175208}" srcOrd="3" destOrd="0" parTransId="{87774E32-5432-47D2-A162-62804AE0B4DD}" sibTransId="{8A2A86D5-1C49-4E03-BD1E-EBA257C7F67D}"/>
    <dgm:cxn modelId="{6BFABA09-A931-4A5D-BE10-D370644625DC}" type="presOf" srcId="{D88E1ECB-D18C-462F-9569-82FF3B582A9E}" destId="{701FE676-7739-469F-A9B4-299C36E31489}" srcOrd="0" destOrd="0" presId="urn:microsoft.com/office/officeart/2008/layout/CircleAccentTimeline"/>
    <dgm:cxn modelId="{16E820F2-DAEC-40EC-827A-E7B7059CEB19}" type="presOf" srcId="{2D605BFA-2D30-43C3-AD9E-F11D94ED5838}" destId="{4E94F52F-7918-4DA1-82C9-DB92C4821ED0}" srcOrd="0" destOrd="0" presId="urn:microsoft.com/office/officeart/2008/layout/CircleAccentTimeline"/>
    <dgm:cxn modelId="{D8E3CF1D-77C5-46B0-8A18-9EA9A616BAA8}" srcId="{14896689-77EF-421E-9F62-560C3B6073A4}" destId="{D88E1ECB-D18C-462F-9569-82FF3B582A9E}" srcOrd="2" destOrd="0" parTransId="{1A0E26F0-7705-4566-AE46-A50B936AAAED}" sibTransId="{E90B2E2A-1CB0-4845-B31E-10746F982B5A}"/>
    <dgm:cxn modelId="{5777F97C-5166-40A0-8524-0653A4114E66}" srcId="{62A08588-CB96-4DAC-899F-E14E74C17721}" destId="{FFE43716-5AA7-48DD-9B86-29B6F82FAB9B}" srcOrd="3" destOrd="0" parTransId="{1F04B2CC-30B2-4E1B-A0EB-B9F40F845C55}" sibTransId="{826849D1-F45A-4101-A63B-8945E08BB3A5}"/>
    <dgm:cxn modelId="{FABBF9BA-1D0D-42A6-A70B-D0E2B614A41E}" srcId="{D632158F-A764-4861-8E1A-6DA1CBC26C81}" destId="{80545048-6AE7-4098-82FF-21DEDC75EE38}" srcOrd="1" destOrd="0" parTransId="{00C68104-E818-423C-9A3A-A051DF8C11FB}" sibTransId="{57D49D60-13E2-4377-B65B-DE40E09DD107}"/>
    <dgm:cxn modelId="{8D463E41-F27A-4C27-8697-C375ECAD7F41}" type="presOf" srcId="{FFE43716-5AA7-48DD-9B86-29B6F82FAB9B}" destId="{496D0C35-77D4-4A5D-B297-72D8DEB61524}" srcOrd="0" destOrd="0" presId="urn:microsoft.com/office/officeart/2008/layout/CircleAccentTimeline"/>
    <dgm:cxn modelId="{3590A102-C694-4C3A-8B57-37E5CE76F930}" type="presOf" srcId="{2978496F-5666-4195-BE32-48E7DC175208}" destId="{7CAD9643-1026-4D93-9C7B-142A10061AE7}" srcOrd="0" destOrd="0" presId="urn:microsoft.com/office/officeart/2008/layout/CircleAccentTimeline"/>
    <dgm:cxn modelId="{1058A093-EF42-4D66-B2C3-E75F5A4AE784}" type="presOf" srcId="{8E1A9A96-72AE-410A-94FA-2BE29B227867}" destId="{B0A470C3-C50E-4AEC-9F20-35E3A9A8A305}" srcOrd="0" destOrd="0" presId="urn:microsoft.com/office/officeart/2008/layout/CircleAccentTimeline"/>
    <dgm:cxn modelId="{A31C1F9D-F540-4055-A1A9-18AB27D4CB94}" type="presOf" srcId="{22827A8D-9737-44E5-929B-F6AB6C9B2CE9}" destId="{29317CD0-B472-4746-8633-B13C0482D5AC}" srcOrd="0" destOrd="0" presId="urn:microsoft.com/office/officeart/2008/layout/CircleAccentTimeline"/>
    <dgm:cxn modelId="{E374CB2B-427B-41B8-930A-F5C9E1A2361A}" srcId="{62A08588-CB96-4DAC-899F-E14E74C17721}" destId="{C10B8F1D-5C5A-498D-81CC-4A3E75F4B1CF}" srcOrd="1" destOrd="0" parTransId="{400D5B7A-7EEC-4692-B3EB-CCB8267F83D4}" sibTransId="{5779F2FB-AD74-4340-A781-AFD43E5125CF}"/>
    <dgm:cxn modelId="{6C2FAE87-EBE8-44F5-8DB2-6E970E74D70E}" srcId="{D632158F-A764-4861-8E1A-6DA1CBC26C81}" destId="{DB19902F-9FA6-4908-86CE-9F7671CF5EB2}" srcOrd="0" destOrd="0" parTransId="{9C0604B4-65FC-4B4C-87B3-DC21D0A5529B}" sibTransId="{A0F49504-203A-4056-BAAD-BEB22B21D927}"/>
    <dgm:cxn modelId="{6B9C67BF-DD3F-478A-867C-44F339E6D076}" srcId="{14896689-77EF-421E-9F62-560C3B6073A4}" destId="{8E1A9A96-72AE-410A-94FA-2BE29B227867}" srcOrd="0" destOrd="0" parTransId="{4EEA4889-1108-46A7-96C4-F0AF05B51CD3}" sibTransId="{A6665AA9-8C9D-4CDC-A20A-2DB5EF32E8AC}"/>
    <dgm:cxn modelId="{12CEC2A7-F7DF-4457-9801-B1608991F3E8}" srcId="{62A08588-CB96-4DAC-899F-E14E74C17721}" destId="{14896689-77EF-421E-9F62-560C3B6073A4}" srcOrd="2" destOrd="0" parTransId="{C97BAF74-730A-4C3E-B9DA-D74F08973448}" sibTransId="{C262C53A-DE2D-44B7-98E9-8E23E576352C}"/>
    <dgm:cxn modelId="{F441EFD4-7808-4DAD-B817-DCEE88256259}" type="presOf" srcId="{14896689-77EF-421E-9F62-560C3B6073A4}" destId="{E384B809-99CF-4067-A7B7-AFBD649D7DC7}" srcOrd="0" destOrd="0" presId="urn:microsoft.com/office/officeart/2008/layout/CircleAccentTimeline"/>
    <dgm:cxn modelId="{0A70424E-8EAD-4E82-A32E-B219167704FD}" type="presOf" srcId="{62D25363-4826-4B68-8446-25C153CD87D8}" destId="{3A2B2ED6-579A-4F45-95F5-E9AC77608965}" srcOrd="0" destOrd="0" presId="urn:microsoft.com/office/officeart/2008/layout/CircleAccentTimeline"/>
    <dgm:cxn modelId="{282743A7-7D94-43CA-8907-553761A8FAB7}" type="presOf" srcId="{80545048-6AE7-4098-82FF-21DEDC75EE38}" destId="{261ED4B0-BFA0-4A0F-A695-9483F941DF08}" srcOrd="0" destOrd="0" presId="urn:microsoft.com/office/officeart/2008/layout/CircleAccentTimeline"/>
    <dgm:cxn modelId="{0BBDF020-0E57-48B6-A463-71FD056B185B}" type="presOf" srcId="{C10B8F1D-5C5A-498D-81CC-4A3E75F4B1CF}" destId="{51F91F21-006F-4FFB-A157-16D5D0B5E3A1}" srcOrd="0" destOrd="0" presId="urn:microsoft.com/office/officeart/2008/layout/CircleAccentTimeline"/>
    <dgm:cxn modelId="{7B109769-61E4-4A66-9521-1FC638E1E5C5}" type="presOf" srcId="{63CA7936-372E-40E6-B917-0A62C3006DB5}" destId="{7D3F4A54-476D-4FA9-9387-B69C36825A31}" srcOrd="0" destOrd="0" presId="urn:microsoft.com/office/officeart/2008/layout/CircleAccentTimeline"/>
    <dgm:cxn modelId="{CD0FDB40-82A5-4CD7-9E2C-D83915F85F51}" type="presParOf" srcId="{535C344E-0E2C-44CF-9459-832727E1645D}" destId="{59710A9C-CF28-47F8-8316-51DB6BFF8D67}" srcOrd="0" destOrd="0" presId="urn:microsoft.com/office/officeart/2008/layout/CircleAccentTimeline"/>
    <dgm:cxn modelId="{6379E362-3DBA-4916-9A99-A9B570653BA4}" type="presParOf" srcId="{59710A9C-CF28-47F8-8316-51DB6BFF8D67}" destId="{AFDAD150-82B7-4885-9B44-B41CD4FA9495}" srcOrd="0" destOrd="0" presId="urn:microsoft.com/office/officeart/2008/layout/CircleAccentTimeline"/>
    <dgm:cxn modelId="{50E88FD5-26DB-4A8E-9107-DCFC7C7EE069}" type="presParOf" srcId="{59710A9C-CF28-47F8-8316-51DB6BFF8D67}" destId="{A678D22B-09B4-4E8A-AB31-9694B712E803}" srcOrd="1" destOrd="0" presId="urn:microsoft.com/office/officeart/2008/layout/CircleAccentTimeline"/>
    <dgm:cxn modelId="{1B5ADAA3-3D96-492A-B82C-A3B6DBE69BFA}" type="presParOf" srcId="{59710A9C-CF28-47F8-8316-51DB6BFF8D67}" destId="{D46D0454-8D72-493F-88C6-1DD4027FAFBC}" srcOrd="2" destOrd="0" presId="urn:microsoft.com/office/officeart/2008/layout/CircleAccentTimeline"/>
    <dgm:cxn modelId="{30295467-6493-4C7F-83D5-AD39466FBCF0}" type="presParOf" srcId="{535C344E-0E2C-44CF-9459-832727E1645D}" destId="{241DBFF1-6A7B-443A-BA6C-024956E5745C}" srcOrd="1" destOrd="0" presId="urn:microsoft.com/office/officeart/2008/layout/CircleAccentTimeline"/>
    <dgm:cxn modelId="{00D58701-0FCA-4B00-AECD-2CA28CBF30F1}" type="presParOf" srcId="{535C344E-0E2C-44CF-9459-832727E1645D}" destId="{C09A89B0-6B31-4F06-B954-CE15366B2EBE}" srcOrd="2" destOrd="0" presId="urn:microsoft.com/office/officeart/2008/layout/CircleAccentTimeline"/>
    <dgm:cxn modelId="{79593688-B7F8-48B2-B568-7974D7FFA08E}" type="presParOf" srcId="{535C344E-0E2C-44CF-9459-832727E1645D}" destId="{5539B797-1507-4042-B74B-BACFB5AEE248}" srcOrd="3" destOrd="0" presId="urn:microsoft.com/office/officeart/2008/layout/CircleAccentTimeline"/>
    <dgm:cxn modelId="{F06F85FC-D050-4B01-996D-870803EF701A}" type="presParOf" srcId="{535C344E-0E2C-44CF-9459-832727E1645D}" destId="{40D08DCC-5E91-4AC6-90C6-98AFF5D9F052}" srcOrd="4" destOrd="0" presId="urn:microsoft.com/office/officeart/2008/layout/CircleAccentTimeline"/>
    <dgm:cxn modelId="{994D2220-B1D8-48C9-AB04-9DEB5C7843BB}" type="presParOf" srcId="{40D08DCC-5E91-4AC6-90C6-98AFF5D9F052}" destId="{3FAF0865-9144-4AE3-850D-FBF2CA788390}" srcOrd="0" destOrd="0" presId="urn:microsoft.com/office/officeart/2008/layout/CircleAccentTimeline"/>
    <dgm:cxn modelId="{C8ADB5E3-7D60-4F42-A183-F16B25677D84}" type="presParOf" srcId="{40D08DCC-5E91-4AC6-90C6-98AFF5D9F052}" destId="{4A392AC1-63ED-43ED-9881-E82D40731947}" srcOrd="1" destOrd="0" presId="urn:microsoft.com/office/officeart/2008/layout/CircleAccentTimeline"/>
    <dgm:cxn modelId="{6EB297C9-71AA-4836-BF2C-C73EBE3FB6DF}" type="presParOf" srcId="{40D08DCC-5E91-4AC6-90C6-98AFF5D9F052}" destId="{67B9C80C-18FC-4593-80FF-3780640CC673}" srcOrd="2" destOrd="0" presId="urn:microsoft.com/office/officeart/2008/layout/CircleAccentTimeline"/>
    <dgm:cxn modelId="{18CE5865-2A56-4089-99A7-2767172956A5}" type="presParOf" srcId="{535C344E-0E2C-44CF-9459-832727E1645D}" destId="{572C489A-8805-4AA1-8C1C-B7D7CE1A4065}" srcOrd="5" destOrd="0" presId="urn:microsoft.com/office/officeart/2008/layout/CircleAccentTimeline"/>
    <dgm:cxn modelId="{C61529A9-B532-4CE8-BAEE-52F9FE937C99}" type="presParOf" srcId="{535C344E-0E2C-44CF-9459-832727E1645D}" destId="{FECAEE2D-1808-4179-BA05-FBC2F07DFEE3}" srcOrd="6" destOrd="0" presId="urn:microsoft.com/office/officeart/2008/layout/CircleAccentTimeline"/>
    <dgm:cxn modelId="{18288C83-A02A-4919-B2E5-7186A824289B}" type="presParOf" srcId="{535C344E-0E2C-44CF-9459-832727E1645D}" destId="{FDD38574-D537-4E83-8D82-F771D5D35B40}" srcOrd="7" destOrd="0" presId="urn:microsoft.com/office/officeart/2008/layout/CircleAccentTimeline"/>
    <dgm:cxn modelId="{C37A1295-B935-4AEA-8854-6055D5B536B1}" type="presParOf" srcId="{535C344E-0E2C-44CF-9459-832727E1645D}" destId="{21E1B749-FC06-4392-AAB7-1E4235C6AFC5}" srcOrd="8" destOrd="0" presId="urn:microsoft.com/office/officeart/2008/layout/CircleAccentTimeline"/>
    <dgm:cxn modelId="{4B47D639-33A3-41CD-8026-BFEC31D9FE07}" type="presParOf" srcId="{21E1B749-FC06-4392-AAB7-1E4235C6AFC5}" destId="{8100BEF6-8F28-433E-A0B3-38573B1125AF}" srcOrd="0" destOrd="0" presId="urn:microsoft.com/office/officeart/2008/layout/CircleAccentTimeline"/>
    <dgm:cxn modelId="{611C3C54-4CAA-42B0-BE43-D437BA49905E}" type="presParOf" srcId="{21E1B749-FC06-4392-AAB7-1E4235C6AFC5}" destId="{261ED4B0-BFA0-4A0F-A695-9483F941DF08}" srcOrd="1" destOrd="0" presId="urn:microsoft.com/office/officeart/2008/layout/CircleAccentTimeline"/>
    <dgm:cxn modelId="{B5D110D6-BD9A-4FBE-A128-BC3C1090BC39}" type="presParOf" srcId="{21E1B749-FC06-4392-AAB7-1E4235C6AFC5}" destId="{7FA10066-0E2C-4E87-A72E-A04C0BBD51DB}" srcOrd="2" destOrd="0" presId="urn:microsoft.com/office/officeart/2008/layout/CircleAccentTimeline"/>
    <dgm:cxn modelId="{84B2DD50-8DFE-4712-9C0A-68BBEB80B33D}" type="presParOf" srcId="{535C344E-0E2C-44CF-9459-832727E1645D}" destId="{BF1859BD-FDE0-4F68-8A3C-6A8DEBE38847}" srcOrd="9" destOrd="0" presId="urn:microsoft.com/office/officeart/2008/layout/CircleAccentTimeline"/>
    <dgm:cxn modelId="{17336435-849B-44FE-B2F8-E126EBFF2994}" type="presParOf" srcId="{535C344E-0E2C-44CF-9459-832727E1645D}" destId="{B34111BD-0617-4292-9F9F-CAAA4FCD6F1C}" srcOrd="10" destOrd="0" presId="urn:microsoft.com/office/officeart/2008/layout/CircleAccentTimeline"/>
    <dgm:cxn modelId="{24AD9D6F-81C9-4A75-B34D-2A73A175E7E0}" type="presParOf" srcId="{535C344E-0E2C-44CF-9459-832727E1645D}" destId="{4A2B7AFE-3A8D-414B-9C7E-C000A3068B8A}" srcOrd="11" destOrd="0" presId="urn:microsoft.com/office/officeart/2008/layout/CircleAccentTimeline"/>
    <dgm:cxn modelId="{B8A71E98-79A7-4C21-B667-EF8CFE6ADE6F}" type="presParOf" srcId="{4A2B7AFE-3A8D-414B-9C7E-C000A3068B8A}" destId="{B7115E36-3EA2-4871-AF11-43DF3919A6C6}" srcOrd="0" destOrd="0" presId="urn:microsoft.com/office/officeart/2008/layout/CircleAccentTimeline"/>
    <dgm:cxn modelId="{18DAF462-DEE1-4FC9-83AA-BE7FE8E74F4A}" type="presParOf" srcId="{4A2B7AFE-3A8D-414B-9C7E-C000A3068B8A}" destId="{51F91F21-006F-4FFB-A157-16D5D0B5E3A1}" srcOrd="1" destOrd="0" presId="urn:microsoft.com/office/officeart/2008/layout/CircleAccentTimeline"/>
    <dgm:cxn modelId="{6AD6BAA6-9233-4531-943D-7EEB516B78E8}" type="presParOf" srcId="{4A2B7AFE-3A8D-414B-9C7E-C000A3068B8A}" destId="{623FEADE-F64C-482F-8B16-D2CF9281EB21}" srcOrd="2" destOrd="0" presId="urn:microsoft.com/office/officeart/2008/layout/CircleAccentTimeline"/>
    <dgm:cxn modelId="{35CBCB4C-5E39-447B-A2CD-D57299200CF5}" type="presParOf" srcId="{535C344E-0E2C-44CF-9459-832727E1645D}" destId="{FF015366-182A-4CE4-B8D2-A55CD374D4A9}" srcOrd="12" destOrd="0" presId="urn:microsoft.com/office/officeart/2008/layout/CircleAccentTimeline"/>
    <dgm:cxn modelId="{5E48C3E4-3753-4E85-9574-633987283916}" type="presParOf" srcId="{535C344E-0E2C-44CF-9459-832727E1645D}" destId="{6FAFE80D-4B67-478B-9C2F-D80B5670F766}" srcOrd="13" destOrd="0" presId="urn:microsoft.com/office/officeart/2008/layout/CircleAccentTimeline"/>
    <dgm:cxn modelId="{0E29B907-4E8D-414E-9656-D1FD607139E7}" type="presParOf" srcId="{535C344E-0E2C-44CF-9459-832727E1645D}" destId="{F574699D-CF3C-4BB7-AC78-A3685335C886}" srcOrd="14" destOrd="0" presId="urn:microsoft.com/office/officeart/2008/layout/CircleAccentTimeline"/>
    <dgm:cxn modelId="{58D667C6-F289-4757-8062-F3A278D410BF}" type="presParOf" srcId="{535C344E-0E2C-44CF-9459-832727E1645D}" destId="{3658A5FA-4860-4A59-8508-9F6F7A40477F}" srcOrd="15" destOrd="0" presId="urn:microsoft.com/office/officeart/2008/layout/CircleAccentTimeline"/>
    <dgm:cxn modelId="{6888F4EF-1F91-419A-9666-895D0267D3EA}" type="presParOf" srcId="{3658A5FA-4860-4A59-8508-9F6F7A40477F}" destId="{575BC4FF-3DFB-4747-B6C4-0B7145E622A4}" srcOrd="0" destOrd="0" presId="urn:microsoft.com/office/officeart/2008/layout/CircleAccentTimeline"/>
    <dgm:cxn modelId="{16E14CE1-65C4-4A7C-B231-2F56D25F3B76}" type="presParOf" srcId="{3658A5FA-4860-4A59-8508-9F6F7A40477F}" destId="{29317CD0-B472-4746-8633-B13C0482D5AC}" srcOrd="1" destOrd="0" presId="urn:microsoft.com/office/officeart/2008/layout/CircleAccentTimeline"/>
    <dgm:cxn modelId="{F6E968DF-B0B8-486C-B67F-E9EC586AF2AF}" type="presParOf" srcId="{3658A5FA-4860-4A59-8508-9F6F7A40477F}" destId="{B3662365-AE08-4F5F-91C0-F497A9E89E23}" srcOrd="2" destOrd="0" presId="urn:microsoft.com/office/officeart/2008/layout/CircleAccentTimeline"/>
    <dgm:cxn modelId="{36C2091D-ADBA-436F-AE88-3DA6A1BE1931}" type="presParOf" srcId="{535C344E-0E2C-44CF-9459-832727E1645D}" destId="{FA273DD6-503C-4F4A-B4A6-1822536B9A7A}" srcOrd="16" destOrd="0" presId="urn:microsoft.com/office/officeart/2008/layout/CircleAccentTimeline"/>
    <dgm:cxn modelId="{18969445-4CBC-48E8-81CE-8910158BA0F1}" type="presParOf" srcId="{535C344E-0E2C-44CF-9459-832727E1645D}" destId="{82088090-8DE8-4046-B87B-FEF1FA707344}" srcOrd="17" destOrd="0" presId="urn:microsoft.com/office/officeart/2008/layout/CircleAccentTimeline"/>
    <dgm:cxn modelId="{9BE5A260-38A5-40D0-970E-D1505E5716FE}" type="presParOf" srcId="{535C344E-0E2C-44CF-9459-832727E1645D}" destId="{D02B2EF3-B636-47D4-8027-17B8089285E2}" srcOrd="18" destOrd="0" presId="urn:microsoft.com/office/officeart/2008/layout/CircleAccentTimeline"/>
    <dgm:cxn modelId="{6ED5927F-6801-4CB0-9883-43F2501BC679}" type="presParOf" srcId="{535C344E-0E2C-44CF-9459-832727E1645D}" destId="{FC0A2EF1-233A-4B0B-A0C4-E7A1E07E2F3C}" srcOrd="19" destOrd="0" presId="urn:microsoft.com/office/officeart/2008/layout/CircleAccentTimeline"/>
    <dgm:cxn modelId="{7D4C60A3-B601-4F56-B529-A1A263D5D935}" type="presParOf" srcId="{FC0A2EF1-233A-4B0B-A0C4-E7A1E07E2F3C}" destId="{DDCD289B-1C7B-48D9-AE0F-31A219D7121A}" srcOrd="0" destOrd="0" presId="urn:microsoft.com/office/officeart/2008/layout/CircleAccentTimeline"/>
    <dgm:cxn modelId="{B636825B-18B7-4150-A965-0EB12D1B70CE}" type="presParOf" srcId="{FC0A2EF1-233A-4B0B-A0C4-E7A1E07E2F3C}" destId="{98CA9445-3F86-406C-88DD-DD6F972DA210}" srcOrd="1" destOrd="0" presId="urn:microsoft.com/office/officeart/2008/layout/CircleAccentTimeline"/>
    <dgm:cxn modelId="{8A5F68D7-6CB3-4393-A93C-6FDFEF5ECED7}" type="presParOf" srcId="{FC0A2EF1-233A-4B0B-A0C4-E7A1E07E2F3C}" destId="{3E20D854-C849-4A14-89AF-ED7775F8FE1C}" srcOrd="2" destOrd="0" presId="urn:microsoft.com/office/officeart/2008/layout/CircleAccentTimeline"/>
    <dgm:cxn modelId="{7D56DC36-0BC6-4B9B-B1D5-824F7F2BA780}" type="presParOf" srcId="{535C344E-0E2C-44CF-9459-832727E1645D}" destId="{CEEB1922-25A9-45D0-9140-C414CF7A1475}" srcOrd="20" destOrd="0" presId="urn:microsoft.com/office/officeart/2008/layout/CircleAccentTimeline"/>
    <dgm:cxn modelId="{DE1DB144-88D8-4BEE-9C0B-A4B2CA090CBD}" type="presParOf" srcId="{535C344E-0E2C-44CF-9459-832727E1645D}" destId="{6935A143-7D45-41C9-B045-BA0AB71A6CCD}" srcOrd="21" destOrd="0" presId="urn:microsoft.com/office/officeart/2008/layout/CircleAccentTimeline"/>
    <dgm:cxn modelId="{833474DD-2BFD-4705-A232-AE71B953CBC2}" type="presParOf" srcId="{535C344E-0E2C-44CF-9459-832727E1645D}" destId="{32CBFD2F-9D12-473F-B588-20E7BA86F546}" srcOrd="22" destOrd="0" presId="urn:microsoft.com/office/officeart/2008/layout/CircleAccentTimeline"/>
    <dgm:cxn modelId="{69EC842F-91BF-4D25-9F5D-E0DC905AEE00}" type="presParOf" srcId="{535C344E-0E2C-44CF-9459-832727E1645D}" destId="{C4651646-D7B0-4DE7-B07B-702F4CE7A53C}" srcOrd="23" destOrd="0" presId="urn:microsoft.com/office/officeart/2008/layout/CircleAccentTimeline"/>
    <dgm:cxn modelId="{A52811ED-8141-4AC4-98A3-FBC648575DAA}" type="presParOf" srcId="{C4651646-D7B0-4DE7-B07B-702F4CE7A53C}" destId="{372B96CF-6778-47FA-9175-7ACB59BA536D}" srcOrd="0" destOrd="0" presId="urn:microsoft.com/office/officeart/2008/layout/CircleAccentTimeline"/>
    <dgm:cxn modelId="{79AE4707-D84E-4EF1-BC28-E77758E36D5B}" type="presParOf" srcId="{C4651646-D7B0-4DE7-B07B-702F4CE7A53C}" destId="{EA1BB95C-DA1A-4E47-92A4-075EE6A36AD9}" srcOrd="1" destOrd="0" presId="urn:microsoft.com/office/officeart/2008/layout/CircleAccentTimeline"/>
    <dgm:cxn modelId="{625D6EBC-54C4-4BC5-8152-E89FE14DA250}" type="presParOf" srcId="{C4651646-D7B0-4DE7-B07B-702F4CE7A53C}" destId="{4B24F3D0-DF2B-4730-BFC6-FCFD767F891B}" srcOrd="2" destOrd="0" presId="urn:microsoft.com/office/officeart/2008/layout/CircleAccentTimeline"/>
    <dgm:cxn modelId="{A7BE2343-8328-4C73-8EBC-68E09406D668}" type="presParOf" srcId="{535C344E-0E2C-44CF-9459-832727E1645D}" destId="{327CB969-162E-4583-B36C-91561AFC8647}" srcOrd="24" destOrd="0" presId="urn:microsoft.com/office/officeart/2008/layout/CircleAccentTimeline"/>
    <dgm:cxn modelId="{D40B2E9F-5525-4085-A4B6-D710C73E1816}" type="presParOf" srcId="{535C344E-0E2C-44CF-9459-832727E1645D}" destId="{7A5D951B-3C30-4BF5-A759-C6BAC0FE9FD9}" srcOrd="25" destOrd="0" presId="urn:microsoft.com/office/officeart/2008/layout/CircleAccentTimeline"/>
    <dgm:cxn modelId="{68DE2F93-F70A-4BBC-8CC3-A83F2AAE3669}" type="presParOf" srcId="{535C344E-0E2C-44CF-9459-832727E1645D}" destId="{7C73E6B6-F9A6-492A-8F64-1D3174D130AB}" srcOrd="26" destOrd="0" presId="urn:microsoft.com/office/officeart/2008/layout/CircleAccentTimeline"/>
    <dgm:cxn modelId="{9A0C060F-844B-4084-A95F-A8A71873349D}" type="presParOf" srcId="{535C344E-0E2C-44CF-9459-832727E1645D}" destId="{AE4920E0-7F2C-415C-9B37-9C6AFDBFCAF0}" srcOrd="27" destOrd="0" presId="urn:microsoft.com/office/officeart/2008/layout/CircleAccentTimeline"/>
    <dgm:cxn modelId="{41B2CC2B-2172-489C-ADE1-9EFDF2A5D001}" type="presParOf" srcId="{AE4920E0-7F2C-415C-9B37-9C6AFDBFCAF0}" destId="{A5CD7665-8EE2-48B9-A5E7-2F1D442A2E4B}" srcOrd="0" destOrd="0" presId="urn:microsoft.com/office/officeart/2008/layout/CircleAccentTimeline"/>
    <dgm:cxn modelId="{9D5610F2-9E94-47AB-A433-5DDB1218AED1}" type="presParOf" srcId="{AE4920E0-7F2C-415C-9B37-9C6AFDBFCAF0}" destId="{4E94F52F-7918-4DA1-82C9-DB92C4821ED0}" srcOrd="1" destOrd="0" presId="urn:microsoft.com/office/officeart/2008/layout/CircleAccentTimeline"/>
    <dgm:cxn modelId="{954959A3-1FBF-4A8C-87B5-31FA6C6C7AFE}" type="presParOf" srcId="{AE4920E0-7F2C-415C-9B37-9C6AFDBFCAF0}" destId="{D897876F-4ED2-40B8-901E-AEB1AD096179}" srcOrd="2" destOrd="0" presId="urn:microsoft.com/office/officeart/2008/layout/CircleAccentTimeline"/>
    <dgm:cxn modelId="{590EB5E3-F7BA-4AF9-9BB4-76FD7C6B5B42}" type="presParOf" srcId="{535C344E-0E2C-44CF-9459-832727E1645D}" destId="{E6D42813-56D2-41C6-97BE-E8B81B841B6E}" srcOrd="28" destOrd="0" presId="urn:microsoft.com/office/officeart/2008/layout/CircleAccentTimeline"/>
    <dgm:cxn modelId="{0E3A72BF-BD0D-4820-898E-C14A13EB6F6F}" type="presParOf" srcId="{535C344E-0E2C-44CF-9459-832727E1645D}" destId="{8FBB261B-991D-45CF-A2EF-39EADE6596BF}" srcOrd="29" destOrd="0" presId="urn:microsoft.com/office/officeart/2008/layout/CircleAccentTimeline"/>
    <dgm:cxn modelId="{5204B659-8ADC-4D1A-BB71-5EF202704C28}" type="presParOf" srcId="{535C344E-0E2C-44CF-9459-832727E1645D}" destId="{12847C17-7E5E-44FF-B675-427E6AB8E08A}" srcOrd="30" destOrd="0" presId="urn:microsoft.com/office/officeart/2008/layout/CircleAccentTimeline"/>
    <dgm:cxn modelId="{CDA939EC-1FEE-42ED-8D6D-CD7C1064991F}" type="presParOf" srcId="{12847C17-7E5E-44FF-B675-427E6AB8E08A}" destId="{A50C49B3-1A90-431F-84CE-32EEDB0C5ACE}" srcOrd="0" destOrd="0" presId="urn:microsoft.com/office/officeart/2008/layout/CircleAccentTimeline"/>
    <dgm:cxn modelId="{FF3D2447-71C5-4DE9-8C42-915DA057BEFB}" type="presParOf" srcId="{12847C17-7E5E-44FF-B675-427E6AB8E08A}" destId="{E384B809-99CF-4067-A7B7-AFBD649D7DC7}" srcOrd="1" destOrd="0" presId="urn:microsoft.com/office/officeart/2008/layout/CircleAccentTimeline"/>
    <dgm:cxn modelId="{3E7B6FF4-9148-4DFE-81BE-E17471BF5A93}" type="presParOf" srcId="{12847C17-7E5E-44FF-B675-427E6AB8E08A}" destId="{A26166F3-67BC-44A8-B39F-93868B42A33D}" srcOrd="2" destOrd="0" presId="urn:microsoft.com/office/officeart/2008/layout/CircleAccentTimeline"/>
    <dgm:cxn modelId="{91314699-F30A-43C9-B39A-5A384CC04C83}" type="presParOf" srcId="{535C344E-0E2C-44CF-9459-832727E1645D}" destId="{271C574C-227B-4C14-8C90-4C184382E02E}" srcOrd="31" destOrd="0" presId="urn:microsoft.com/office/officeart/2008/layout/CircleAccentTimeline"/>
    <dgm:cxn modelId="{263BD268-A09F-4D11-A6EA-95F236B0BD74}" type="presParOf" srcId="{535C344E-0E2C-44CF-9459-832727E1645D}" destId="{FB64F5DC-627B-4D2A-B502-C15C73FB41B5}" srcOrd="32" destOrd="0" presId="urn:microsoft.com/office/officeart/2008/layout/CircleAccentTimeline"/>
    <dgm:cxn modelId="{5595F8B2-CA2C-4E7B-854B-DF25A74045DB}" type="presParOf" srcId="{535C344E-0E2C-44CF-9459-832727E1645D}" destId="{F4C18DC6-5693-42C6-8A62-3A6BFFA1EC2C}" srcOrd="33" destOrd="0" presId="urn:microsoft.com/office/officeart/2008/layout/CircleAccentTimeline"/>
    <dgm:cxn modelId="{84B64866-82BE-449B-9A26-7F5B6225E6CC}" type="presParOf" srcId="{535C344E-0E2C-44CF-9459-832727E1645D}" destId="{AC6672A0-6852-4936-B9BC-7DB77622D321}" srcOrd="34" destOrd="0" presId="urn:microsoft.com/office/officeart/2008/layout/CircleAccentTimeline"/>
    <dgm:cxn modelId="{4DE27415-6BA2-4AE9-BE04-A24BEE55C927}" type="presParOf" srcId="{AC6672A0-6852-4936-B9BC-7DB77622D321}" destId="{7968EBB9-1BD7-4D71-97B3-0F6CAD4162A8}" srcOrd="0" destOrd="0" presId="urn:microsoft.com/office/officeart/2008/layout/CircleAccentTimeline"/>
    <dgm:cxn modelId="{DDFA1EF1-5D22-4E81-979D-6092A3B2FF6D}" type="presParOf" srcId="{AC6672A0-6852-4936-B9BC-7DB77622D321}" destId="{B0A470C3-C50E-4AEC-9F20-35E3A9A8A305}" srcOrd="1" destOrd="0" presId="urn:microsoft.com/office/officeart/2008/layout/CircleAccentTimeline"/>
    <dgm:cxn modelId="{C001C75B-4A82-43C7-AA1D-388B9B60E9D9}" type="presParOf" srcId="{AC6672A0-6852-4936-B9BC-7DB77622D321}" destId="{3B6AEDCC-6DFB-40FE-8EE8-15DB1D0AD08F}" srcOrd="2" destOrd="0" presId="urn:microsoft.com/office/officeart/2008/layout/CircleAccentTimeline"/>
    <dgm:cxn modelId="{10986FB3-D04B-4128-9C1E-57E7E882F841}" type="presParOf" srcId="{535C344E-0E2C-44CF-9459-832727E1645D}" destId="{74B9131A-35CD-42F9-842E-19A28CE39F12}" srcOrd="35" destOrd="0" presId="urn:microsoft.com/office/officeart/2008/layout/CircleAccentTimeline"/>
    <dgm:cxn modelId="{0C963389-0294-44D3-97CA-A6CDCAF7FAB2}" type="presParOf" srcId="{535C344E-0E2C-44CF-9459-832727E1645D}" destId="{6DAABBCE-5859-4E9B-A12C-6DC8BCC925B8}" srcOrd="36" destOrd="0" presId="urn:microsoft.com/office/officeart/2008/layout/CircleAccentTimeline"/>
    <dgm:cxn modelId="{BCABC6EC-0738-4ED1-838F-F40AA78D6B5E}" type="presParOf" srcId="{535C344E-0E2C-44CF-9459-832727E1645D}" destId="{E11E91D9-D94C-4F1B-8EA1-60EF2C2B41FF}" srcOrd="37" destOrd="0" presId="urn:microsoft.com/office/officeart/2008/layout/CircleAccentTimeline"/>
    <dgm:cxn modelId="{18C1F2E4-AA29-45A2-B87C-FFE576320D89}" type="presParOf" srcId="{535C344E-0E2C-44CF-9459-832727E1645D}" destId="{CD4C7553-2A64-4DC4-9648-9803C7AA6AD4}" srcOrd="38" destOrd="0" presId="urn:microsoft.com/office/officeart/2008/layout/CircleAccentTimeline"/>
    <dgm:cxn modelId="{A2FECC6A-8911-44B1-A14F-41C344817232}" type="presParOf" srcId="{CD4C7553-2A64-4DC4-9648-9803C7AA6AD4}" destId="{992852CF-2D1A-46E8-8D08-C2D906CED5D4}" srcOrd="0" destOrd="0" presId="urn:microsoft.com/office/officeart/2008/layout/CircleAccentTimeline"/>
    <dgm:cxn modelId="{7D81C6CF-AD5C-4C32-9D4C-2B36E5FE36B4}" type="presParOf" srcId="{CD4C7553-2A64-4DC4-9648-9803C7AA6AD4}" destId="{3A2B2ED6-579A-4F45-95F5-E9AC77608965}" srcOrd="1" destOrd="0" presId="urn:microsoft.com/office/officeart/2008/layout/CircleAccentTimeline"/>
    <dgm:cxn modelId="{A671B0F8-7C49-4163-8D43-10960B3C2E7C}" type="presParOf" srcId="{CD4C7553-2A64-4DC4-9648-9803C7AA6AD4}" destId="{0A880504-C8E4-4D45-9ED3-934A318448A2}" srcOrd="2" destOrd="0" presId="urn:microsoft.com/office/officeart/2008/layout/CircleAccentTimeline"/>
    <dgm:cxn modelId="{FC1911A6-B7E4-44B0-9148-5324A43BFECD}" type="presParOf" srcId="{535C344E-0E2C-44CF-9459-832727E1645D}" destId="{1FFD6B8F-4E38-4223-AB19-16B6F2C01E48}" srcOrd="39" destOrd="0" presId="urn:microsoft.com/office/officeart/2008/layout/CircleAccentTimeline"/>
    <dgm:cxn modelId="{D3F6CE63-F6F6-44F4-A96D-4F52F95C67F4}" type="presParOf" srcId="{535C344E-0E2C-44CF-9459-832727E1645D}" destId="{09D33FA0-9257-44EF-A826-E7D5FECC213E}" srcOrd="40" destOrd="0" presId="urn:microsoft.com/office/officeart/2008/layout/CircleAccentTimeline"/>
    <dgm:cxn modelId="{AF1F0485-DCB7-49F4-A84E-F41A2FB41D70}" type="presParOf" srcId="{535C344E-0E2C-44CF-9459-832727E1645D}" destId="{F21646C1-8120-4372-ADBC-D544B36E6C60}" srcOrd="41" destOrd="0" presId="urn:microsoft.com/office/officeart/2008/layout/CircleAccentTimeline"/>
    <dgm:cxn modelId="{7A38669C-CE10-4976-A63D-F74D7B474B45}" type="presParOf" srcId="{535C344E-0E2C-44CF-9459-832727E1645D}" destId="{77E2DDA9-45FE-4F2B-806E-57998897867A}" srcOrd="42" destOrd="0" presId="urn:microsoft.com/office/officeart/2008/layout/CircleAccentTimeline"/>
    <dgm:cxn modelId="{56FF8496-0F01-4984-8CA0-520979DF89D2}" type="presParOf" srcId="{77E2DDA9-45FE-4F2B-806E-57998897867A}" destId="{FD301A96-D730-488F-8542-FA0D04CC0240}" srcOrd="0" destOrd="0" presId="urn:microsoft.com/office/officeart/2008/layout/CircleAccentTimeline"/>
    <dgm:cxn modelId="{19791F89-8D6B-4A50-A516-BF46722F4297}" type="presParOf" srcId="{77E2DDA9-45FE-4F2B-806E-57998897867A}" destId="{701FE676-7739-469F-A9B4-299C36E31489}" srcOrd="1" destOrd="0" presId="urn:microsoft.com/office/officeart/2008/layout/CircleAccentTimeline"/>
    <dgm:cxn modelId="{06AAD8F8-6A64-49A5-B21F-200D94C78AA4}" type="presParOf" srcId="{77E2DDA9-45FE-4F2B-806E-57998897867A}" destId="{0C12F9F3-E32D-4780-A4AF-8E7DB02429F7}" srcOrd="2" destOrd="0" presId="urn:microsoft.com/office/officeart/2008/layout/CircleAccentTimeline"/>
    <dgm:cxn modelId="{BA4EB9F4-A7F9-4923-9324-A5473CE34E16}" type="presParOf" srcId="{535C344E-0E2C-44CF-9459-832727E1645D}" destId="{70CB9D91-5032-477A-BF2C-3F7EFA7646B8}" srcOrd="43" destOrd="0" presId="urn:microsoft.com/office/officeart/2008/layout/CircleAccentTimeline"/>
    <dgm:cxn modelId="{F136AEB4-0B01-4DB8-BF2B-99E8332CFB02}" type="presParOf" srcId="{535C344E-0E2C-44CF-9459-832727E1645D}" destId="{B230AAE5-28D4-49B4-957D-B4D0DBD7AA07}" srcOrd="44" destOrd="0" presId="urn:microsoft.com/office/officeart/2008/layout/CircleAccentTimeline"/>
    <dgm:cxn modelId="{29C1FE5D-859A-4F4E-9C1B-D616E7E409DE}" type="presParOf" srcId="{535C344E-0E2C-44CF-9459-832727E1645D}" destId="{11E743CA-2D47-4A72-BD9B-E058882F552B}" srcOrd="45" destOrd="0" presId="urn:microsoft.com/office/officeart/2008/layout/CircleAccentTimeline"/>
    <dgm:cxn modelId="{51C9B3D3-F7DD-4275-B8B5-2C5F0E21FFFE}" type="presParOf" srcId="{535C344E-0E2C-44CF-9459-832727E1645D}" destId="{DDB37165-CB8B-46D5-BF29-90AF9E016210}" srcOrd="46" destOrd="0" presId="urn:microsoft.com/office/officeart/2008/layout/CircleAccentTimeline"/>
    <dgm:cxn modelId="{0D38FB17-92A9-4008-9DF6-930DE4C5D8F4}" type="presParOf" srcId="{DDB37165-CB8B-46D5-BF29-90AF9E016210}" destId="{72FC787C-7E61-4F15-B2D9-3271CDC4FF16}" srcOrd="0" destOrd="0" presId="urn:microsoft.com/office/officeart/2008/layout/CircleAccentTimeline"/>
    <dgm:cxn modelId="{2EBC4A64-8602-460C-944B-11B7B07DB458}" type="presParOf" srcId="{DDB37165-CB8B-46D5-BF29-90AF9E016210}" destId="{7CAD9643-1026-4D93-9C7B-142A10061AE7}" srcOrd="1" destOrd="0" presId="urn:microsoft.com/office/officeart/2008/layout/CircleAccentTimeline"/>
    <dgm:cxn modelId="{BE514B0D-5075-4F8D-8B3C-9C430E45FB4D}" type="presParOf" srcId="{DDB37165-CB8B-46D5-BF29-90AF9E016210}" destId="{727021D4-0C6B-4439-AE01-5E390C63084A}" srcOrd="2" destOrd="0" presId="urn:microsoft.com/office/officeart/2008/layout/CircleAccentTimeline"/>
    <dgm:cxn modelId="{78B3A2B9-0FB1-4D7A-B3A2-8ED2EE680A4C}" type="presParOf" srcId="{535C344E-0E2C-44CF-9459-832727E1645D}" destId="{5ACFFD98-9A76-45EB-A27D-68A409B5C5ED}" srcOrd="47" destOrd="0" presId="urn:microsoft.com/office/officeart/2008/layout/CircleAccentTimeline"/>
    <dgm:cxn modelId="{90F18DAC-62C1-4AE6-A0DC-6C4A9218362D}" type="presParOf" srcId="{535C344E-0E2C-44CF-9459-832727E1645D}" destId="{B5D42258-3695-4AE7-8B61-F2C2C85662D2}" srcOrd="48" destOrd="0" presId="urn:microsoft.com/office/officeart/2008/layout/CircleAccentTimeline"/>
    <dgm:cxn modelId="{AECBBA69-CFB2-419F-B6E5-DA3DD4E42A0D}" type="presParOf" srcId="{535C344E-0E2C-44CF-9459-832727E1645D}" destId="{B5103BF9-935B-4F9D-865D-4EF4393396A1}" srcOrd="49" destOrd="0" presId="urn:microsoft.com/office/officeart/2008/layout/CircleAccentTimeline"/>
    <dgm:cxn modelId="{B108F6CB-2EFD-4545-B7C2-7119169B1042}" type="presParOf" srcId="{B5103BF9-935B-4F9D-865D-4EF4393396A1}" destId="{446EBEE6-C763-40C1-9224-30983BE1A17D}" srcOrd="0" destOrd="0" presId="urn:microsoft.com/office/officeart/2008/layout/CircleAccentTimeline"/>
    <dgm:cxn modelId="{AECA527E-571A-41FA-8394-0593AEC2F26D}" type="presParOf" srcId="{B5103BF9-935B-4F9D-865D-4EF4393396A1}" destId="{496D0C35-77D4-4A5D-B297-72D8DEB61524}" srcOrd="1" destOrd="0" presId="urn:microsoft.com/office/officeart/2008/layout/CircleAccentTimeline"/>
    <dgm:cxn modelId="{89CB74E1-310A-4739-B771-81D40EB9C5E1}" type="presParOf" srcId="{B5103BF9-935B-4F9D-865D-4EF4393396A1}" destId="{F433EA5C-8971-4597-933B-3452C58EA29A}" srcOrd="2" destOrd="0" presId="urn:microsoft.com/office/officeart/2008/layout/CircleAccentTimeline"/>
    <dgm:cxn modelId="{58CB838F-3798-4E1D-ABCC-FD13BF78DC87}" type="presParOf" srcId="{535C344E-0E2C-44CF-9459-832727E1645D}" destId="{7B1D9894-E653-4E68-8557-9DC9D3C06C85}" srcOrd="50" destOrd="0" presId="urn:microsoft.com/office/officeart/2008/layout/CircleAccentTimeline"/>
    <dgm:cxn modelId="{29E8F4D9-6994-42B9-AA45-B145406774B4}" type="presParOf" srcId="{535C344E-0E2C-44CF-9459-832727E1645D}" destId="{DE9EED44-EE4B-4AEC-9180-68D7B39A342E}" srcOrd="51" destOrd="0" presId="urn:microsoft.com/office/officeart/2008/layout/CircleAccentTimeline"/>
    <dgm:cxn modelId="{95AF1B65-E908-494E-8672-81ED8FD64FA5}" type="presParOf" srcId="{535C344E-0E2C-44CF-9459-832727E1645D}" destId="{8D660695-0E56-4FFE-B347-D81C12A33EA5}" srcOrd="52" destOrd="0" presId="urn:microsoft.com/office/officeart/2008/layout/CircleAccentTimeline"/>
    <dgm:cxn modelId="{E55D3409-54C8-4213-9EFE-EA648532F1AF}" type="presParOf" srcId="{535C344E-0E2C-44CF-9459-832727E1645D}" destId="{51EB7147-F4F4-4581-9FE0-E6A6CE11A444}" srcOrd="53" destOrd="0" presId="urn:microsoft.com/office/officeart/2008/layout/CircleAccentTimeline"/>
    <dgm:cxn modelId="{ACA6106A-447F-4D40-A32C-74F14D5F023D}" type="presParOf" srcId="{51EB7147-F4F4-4581-9FE0-E6A6CE11A444}" destId="{DE3A7F2B-3F60-4295-9253-83CA46101049}" srcOrd="0" destOrd="0" presId="urn:microsoft.com/office/officeart/2008/layout/CircleAccentTimeline"/>
    <dgm:cxn modelId="{F6067081-96A6-4808-AF99-43F1302DF196}" type="presParOf" srcId="{51EB7147-F4F4-4581-9FE0-E6A6CE11A444}" destId="{82C62FC5-D97D-42F5-8162-2FDD75497C2B}" srcOrd="1" destOrd="0" presId="urn:microsoft.com/office/officeart/2008/layout/CircleAccentTimeline"/>
    <dgm:cxn modelId="{328FCD86-38B3-4550-8138-86CDF090A817}" type="presParOf" srcId="{51EB7147-F4F4-4581-9FE0-E6A6CE11A444}" destId="{35F7CB27-86F1-4C5D-8B16-52328A2C3F07}" srcOrd="2" destOrd="0" presId="urn:microsoft.com/office/officeart/2008/layout/CircleAccentTimeline"/>
    <dgm:cxn modelId="{ECDBB550-1EE6-4F72-9EF4-386A87002A5C}" type="presParOf" srcId="{535C344E-0E2C-44CF-9459-832727E1645D}" destId="{C91D2009-1ECE-404A-9722-D42B6C592469}" srcOrd="54" destOrd="0" presId="urn:microsoft.com/office/officeart/2008/layout/CircleAccentTimeline"/>
    <dgm:cxn modelId="{4B1020EE-ED9D-4D91-A462-1F3C55D5B9E3}" type="presParOf" srcId="{535C344E-0E2C-44CF-9459-832727E1645D}" destId="{B3F6EA35-6B12-48D3-8781-CF788FFA7B04}" srcOrd="55" destOrd="0" presId="urn:microsoft.com/office/officeart/2008/layout/CircleAccentTimeline"/>
    <dgm:cxn modelId="{3C348B9B-6E46-4BFB-96A3-CAE4471BE555}" type="presParOf" srcId="{535C344E-0E2C-44CF-9459-832727E1645D}" destId="{0D7F4163-678B-4E49-A38B-53FC8C16B281}" srcOrd="56" destOrd="0" presId="urn:microsoft.com/office/officeart/2008/layout/CircleAccentTimeline"/>
    <dgm:cxn modelId="{1031FD48-DDA4-4F51-B3B2-718A345E81EE}" type="presParOf" srcId="{535C344E-0E2C-44CF-9459-832727E1645D}" destId="{E3E7C209-EC07-4465-9E70-293B11613A20}" srcOrd="57" destOrd="0" presId="urn:microsoft.com/office/officeart/2008/layout/CircleAccentTimeline"/>
    <dgm:cxn modelId="{FC6481B2-53BF-489A-9892-50B0C52AF335}" type="presParOf" srcId="{E3E7C209-EC07-4465-9E70-293B11613A20}" destId="{935AA2B0-0B39-44CF-A070-26BD7A2C78F8}" srcOrd="0" destOrd="0" presId="urn:microsoft.com/office/officeart/2008/layout/CircleAccentTimeline"/>
    <dgm:cxn modelId="{C69F5A6C-D0EF-4631-85E1-4BDBD56B7A35}" type="presParOf" srcId="{E3E7C209-EC07-4465-9E70-293B11613A20}" destId="{7D3F4A54-476D-4FA9-9387-B69C36825A31}" srcOrd="1" destOrd="0" presId="urn:microsoft.com/office/officeart/2008/layout/CircleAccentTimeline"/>
    <dgm:cxn modelId="{E7507E56-BE0E-49FD-A3A3-41BFBF1A52EF}" type="presParOf" srcId="{E3E7C209-EC07-4465-9E70-293B11613A20}" destId="{152CF5FE-5913-43EC-9794-377BDCAC91CC}" srcOrd="2" destOrd="0" presId="urn:microsoft.com/office/officeart/2008/layout/CircleAccentTimeline"/>
    <dgm:cxn modelId="{8BD022D8-091E-4AEF-82A9-9C71AAB0FD61}" type="presParOf" srcId="{535C344E-0E2C-44CF-9459-832727E1645D}" destId="{E2245912-DDBE-4753-998D-9ABFAAE7C189}" srcOrd="58" destOrd="0" presId="urn:microsoft.com/office/officeart/2008/layout/CircleAccentTimeline"/>
    <dgm:cxn modelId="{60DED517-2BE7-4FAD-AB80-FB0EDF5B1A04}" type="presParOf" srcId="{535C344E-0E2C-44CF-9459-832727E1645D}" destId="{BBA6794A-A1AF-4397-9220-D9784E3FB9E9}" srcOrd="5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A08588-CB96-4DAC-899F-E14E74C17721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32158F-A764-4861-8E1A-6DA1CBC26C81}">
      <dgm:prSet phldrT="[Text]"/>
      <dgm:spPr/>
      <dgm:t>
        <a:bodyPr/>
        <a:lstStyle/>
        <a:p>
          <a:r>
            <a:rPr lang="pt-BR" dirty="0" smtClean="0"/>
            <a:t>Computação Gráfica </a:t>
          </a:r>
          <a:r>
            <a:rPr lang="pt-BR" b="1" dirty="0" smtClean="0"/>
            <a:t>Básica</a:t>
          </a:r>
          <a:endParaRPr lang="en-US" b="1" dirty="0"/>
        </a:p>
      </dgm:t>
    </dgm:pt>
    <dgm:pt modelId="{B8BFE018-7037-4024-9147-E2550871AD3B}" type="parTrans" cxnId="{38262CCC-2F66-4E7D-90FE-E08B375842EC}">
      <dgm:prSet/>
      <dgm:spPr/>
      <dgm:t>
        <a:bodyPr/>
        <a:lstStyle/>
        <a:p>
          <a:endParaRPr lang="en-US"/>
        </a:p>
      </dgm:t>
    </dgm:pt>
    <dgm:pt modelId="{DDB3F11E-BCBF-4BB3-9612-4D9B8259DB69}" type="sibTrans" cxnId="{38262CCC-2F66-4E7D-90FE-E08B375842EC}">
      <dgm:prSet/>
      <dgm:spPr/>
      <dgm:t>
        <a:bodyPr/>
        <a:lstStyle/>
        <a:p>
          <a:endParaRPr lang="en-US"/>
        </a:p>
      </dgm:t>
    </dgm:pt>
    <dgm:pt modelId="{DB19902F-9FA6-4908-86CE-9F7671CF5EB2}">
      <dgm:prSet phldrT="[Text]"/>
      <dgm:spPr/>
      <dgm:t>
        <a:bodyPr/>
        <a:lstStyle/>
        <a:p>
          <a:r>
            <a:rPr lang="pt-BR" dirty="0" smtClean="0"/>
            <a:t>CG 2D</a:t>
          </a:r>
          <a:endParaRPr lang="en-US" dirty="0"/>
        </a:p>
      </dgm:t>
    </dgm:pt>
    <dgm:pt modelId="{9C0604B4-65FC-4B4C-87B3-DC21D0A5529B}" type="parTrans" cxnId="{6C2FAE87-EBE8-44F5-8DB2-6E970E74D70E}">
      <dgm:prSet/>
      <dgm:spPr/>
      <dgm:t>
        <a:bodyPr/>
        <a:lstStyle/>
        <a:p>
          <a:endParaRPr lang="en-US"/>
        </a:p>
      </dgm:t>
    </dgm:pt>
    <dgm:pt modelId="{A0F49504-203A-4056-BAAD-BEB22B21D927}" type="sibTrans" cxnId="{6C2FAE87-EBE8-44F5-8DB2-6E970E74D70E}">
      <dgm:prSet/>
      <dgm:spPr/>
      <dgm:t>
        <a:bodyPr/>
        <a:lstStyle/>
        <a:p>
          <a:endParaRPr lang="en-US"/>
        </a:p>
      </dgm:t>
    </dgm:pt>
    <dgm:pt modelId="{80545048-6AE7-4098-82FF-21DEDC75EE38}">
      <dgm:prSet phldrT="[Text]"/>
      <dgm:spPr/>
      <dgm:t>
        <a:bodyPr/>
        <a:lstStyle/>
        <a:p>
          <a:r>
            <a:rPr lang="pt-BR" dirty="0" smtClean="0"/>
            <a:t>CG 3D</a:t>
          </a:r>
          <a:endParaRPr lang="en-US" dirty="0"/>
        </a:p>
      </dgm:t>
    </dgm:pt>
    <dgm:pt modelId="{00C68104-E818-423C-9A3A-A051DF8C11FB}" type="parTrans" cxnId="{FABBF9BA-1D0D-42A6-A70B-D0E2B614A41E}">
      <dgm:prSet/>
      <dgm:spPr/>
      <dgm:t>
        <a:bodyPr/>
        <a:lstStyle/>
        <a:p>
          <a:endParaRPr lang="en-US"/>
        </a:p>
      </dgm:t>
    </dgm:pt>
    <dgm:pt modelId="{57D49D60-13E2-4377-B65B-DE40E09DD107}" type="sibTrans" cxnId="{FABBF9BA-1D0D-42A6-A70B-D0E2B614A41E}">
      <dgm:prSet/>
      <dgm:spPr/>
      <dgm:t>
        <a:bodyPr/>
        <a:lstStyle/>
        <a:p>
          <a:endParaRPr lang="en-US"/>
        </a:p>
      </dgm:t>
    </dgm:pt>
    <dgm:pt modelId="{535C344E-0E2C-44CF-9459-832727E1645D}" type="pres">
      <dgm:prSet presAssocID="{62A08588-CB96-4DAC-899F-E14E74C1772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9710A9C-CF28-47F8-8316-51DB6BFF8D67}" type="pres">
      <dgm:prSet presAssocID="{D632158F-A764-4861-8E1A-6DA1CBC26C81}" presName="parComposite" presStyleCnt="0"/>
      <dgm:spPr/>
    </dgm:pt>
    <dgm:pt modelId="{AFDAD150-82B7-4885-9B44-B41CD4FA9495}" type="pres">
      <dgm:prSet presAssocID="{D632158F-A764-4861-8E1A-6DA1CBC26C81}" presName="parBigCircle" presStyleLbl="node0" presStyleIdx="0" presStyleCnt="1"/>
      <dgm:spPr>
        <a:solidFill>
          <a:srgbClr val="92D050"/>
        </a:solidFill>
      </dgm:spPr>
    </dgm:pt>
    <dgm:pt modelId="{A678D22B-09B4-4E8A-AB31-9694B712E803}" type="pres">
      <dgm:prSet presAssocID="{D632158F-A764-4861-8E1A-6DA1CBC26C81}" presName="parTx" presStyleLbl="revTx" presStyleIdx="0" presStyleCnt="5"/>
      <dgm:spPr/>
      <dgm:t>
        <a:bodyPr/>
        <a:lstStyle/>
        <a:p>
          <a:endParaRPr lang="en-US"/>
        </a:p>
      </dgm:t>
    </dgm:pt>
    <dgm:pt modelId="{D46D0454-8D72-493F-88C6-1DD4027FAFBC}" type="pres">
      <dgm:prSet presAssocID="{D632158F-A764-4861-8E1A-6DA1CBC26C81}" presName="bSpace" presStyleCnt="0"/>
      <dgm:spPr/>
    </dgm:pt>
    <dgm:pt modelId="{241DBFF1-6A7B-443A-BA6C-024956E5745C}" type="pres">
      <dgm:prSet presAssocID="{D632158F-A764-4861-8E1A-6DA1CBC26C81}" presName="parBackupNorm" presStyleCnt="0"/>
      <dgm:spPr/>
    </dgm:pt>
    <dgm:pt modelId="{C09A89B0-6B31-4F06-B954-CE15366B2EBE}" type="pres">
      <dgm:prSet presAssocID="{DDB3F11E-BCBF-4BB3-9612-4D9B8259DB69}" presName="parSpace" presStyleCnt="0"/>
      <dgm:spPr/>
    </dgm:pt>
    <dgm:pt modelId="{5539B797-1507-4042-B74B-BACFB5AEE248}" type="pres">
      <dgm:prSet presAssocID="{DB19902F-9FA6-4908-86CE-9F7671CF5EB2}" presName="desBackupLeftNorm" presStyleCnt="0"/>
      <dgm:spPr/>
    </dgm:pt>
    <dgm:pt modelId="{40D08DCC-5E91-4AC6-90C6-98AFF5D9F052}" type="pres">
      <dgm:prSet presAssocID="{DB19902F-9FA6-4908-86CE-9F7671CF5EB2}" presName="desComposite" presStyleCnt="0"/>
      <dgm:spPr/>
    </dgm:pt>
    <dgm:pt modelId="{3FAF0865-9144-4AE3-850D-FBF2CA788390}" type="pres">
      <dgm:prSet presAssocID="{DB19902F-9FA6-4908-86CE-9F7671CF5EB2}" presName="desCircle" presStyleLbl="node1" presStyleIdx="0" presStyleCnt="2"/>
      <dgm:spPr>
        <a:solidFill>
          <a:srgbClr val="92D050"/>
        </a:solidFill>
      </dgm:spPr>
    </dgm:pt>
    <dgm:pt modelId="{4A392AC1-63ED-43ED-9881-E82D40731947}" type="pres">
      <dgm:prSet presAssocID="{DB19902F-9FA6-4908-86CE-9F7671CF5EB2}" presName="chTx" presStyleLbl="revTx" presStyleIdx="1" presStyleCnt="5"/>
      <dgm:spPr/>
      <dgm:t>
        <a:bodyPr/>
        <a:lstStyle/>
        <a:p>
          <a:endParaRPr lang="en-US"/>
        </a:p>
      </dgm:t>
    </dgm:pt>
    <dgm:pt modelId="{67B9C80C-18FC-4593-80FF-3780640CC673}" type="pres">
      <dgm:prSet presAssocID="{DB19902F-9FA6-4908-86CE-9F7671CF5EB2}" presName="desTx" presStyleLbl="revTx" presStyleIdx="2" presStyleCnt="5">
        <dgm:presLayoutVars>
          <dgm:bulletEnabled val="1"/>
        </dgm:presLayoutVars>
      </dgm:prSet>
      <dgm:spPr/>
    </dgm:pt>
    <dgm:pt modelId="{572C489A-8805-4AA1-8C1C-B7D7CE1A4065}" type="pres">
      <dgm:prSet presAssocID="{DB19902F-9FA6-4908-86CE-9F7671CF5EB2}" presName="desBackupRightNorm" presStyleCnt="0"/>
      <dgm:spPr/>
    </dgm:pt>
    <dgm:pt modelId="{FECAEE2D-1808-4179-BA05-FBC2F07DFEE3}" type="pres">
      <dgm:prSet presAssocID="{A0F49504-203A-4056-BAAD-BEB22B21D927}" presName="desSpace" presStyleCnt="0"/>
      <dgm:spPr/>
    </dgm:pt>
    <dgm:pt modelId="{FDD38574-D537-4E83-8D82-F771D5D35B40}" type="pres">
      <dgm:prSet presAssocID="{80545048-6AE7-4098-82FF-21DEDC75EE38}" presName="desBackupLeftNorm" presStyleCnt="0"/>
      <dgm:spPr/>
    </dgm:pt>
    <dgm:pt modelId="{21E1B749-FC06-4392-AAB7-1E4235C6AFC5}" type="pres">
      <dgm:prSet presAssocID="{80545048-6AE7-4098-82FF-21DEDC75EE38}" presName="desComposite" presStyleCnt="0"/>
      <dgm:spPr/>
    </dgm:pt>
    <dgm:pt modelId="{8100BEF6-8F28-433E-A0B3-38573B1125AF}" type="pres">
      <dgm:prSet presAssocID="{80545048-6AE7-4098-82FF-21DEDC75EE38}" presName="desCircle" presStyleLbl="node1" presStyleIdx="1" presStyleCnt="2"/>
      <dgm:spPr>
        <a:solidFill>
          <a:srgbClr val="92D050"/>
        </a:solidFill>
      </dgm:spPr>
    </dgm:pt>
    <dgm:pt modelId="{261ED4B0-BFA0-4A0F-A695-9483F941DF08}" type="pres">
      <dgm:prSet presAssocID="{80545048-6AE7-4098-82FF-21DEDC75EE38}" presName="chTx" presStyleLbl="revTx" presStyleIdx="3" presStyleCnt="5"/>
      <dgm:spPr/>
      <dgm:t>
        <a:bodyPr/>
        <a:lstStyle/>
        <a:p>
          <a:endParaRPr lang="en-US"/>
        </a:p>
      </dgm:t>
    </dgm:pt>
    <dgm:pt modelId="{7FA10066-0E2C-4E87-A72E-A04C0BBD51DB}" type="pres">
      <dgm:prSet presAssocID="{80545048-6AE7-4098-82FF-21DEDC75EE38}" presName="desTx" presStyleLbl="revTx" presStyleIdx="4" presStyleCnt="5">
        <dgm:presLayoutVars>
          <dgm:bulletEnabled val="1"/>
        </dgm:presLayoutVars>
      </dgm:prSet>
      <dgm:spPr/>
    </dgm:pt>
    <dgm:pt modelId="{BF1859BD-FDE0-4F68-8A3C-6A8DEBE38847}" type="pres">
      <dgm:prSet presAssocID="{80545048-6AE7-4098-82FF-21DEDC75EE38}" presName="desBackupRightNorm" presStyleCnt="0"/>
      <dgm:spPr/>
    </dgm:pt>
    <dgm:pt modelId="{B34111BD-0617-4292-9F9F-CAAA4FCD6F1C}" type="pres">
      <dgm:prSet presAssocID="{57D49D60-13E2-4377-B65B-DE40E09DD107}" presName="desSpace" presStyleCnt="0"/>
      <dgm:spPr/>
    </dgm:pt>
  </dgm:ptLst>
  <dgm:cxnLst>
    <dgm:cxn modelId="{6C2FAE87-EBE8-44F5-8DB2-6E970E74D70E}" srcId="{D632158F-A764-4861-8E1A-6DA1CBC26C81}" destId="{DB19902F-9FA6-4908-86CE-9F7671CF5EB2}" srcOrd="0" destOrd="0" parTransId="{9C0604B4-65FC-4B4C-87B3-DC21D0A5529B}" sibTransId="{A0F49504-203A-4056-BAAD-BEB22B21D927}"/>
    <dgm:cxn modelId="{6C6854C9-5946-4308-8465-FFD117DA1A9B}" type="presOf" srcId="{80545048-6AE7-4098-82FF-21DEDC75EE38}" destId="{261ED4B0-BFA0-4A0F-A695-9483F941DF08}" srcOrd="0" destOrd="0" presId="urn:microsoft.com/office/officeart/2008/layout/CircleAccentTimeline"/>
    <dgm:cxn modelId="{FB5F1763-D8CE-4F4F-B712-29D2A0D49BFC}" type="presOf" srcId="{DB19902F-9FA6-4908-86CE-9F7671CF5EB2}" destId="{4A392AC1-63ED-43ED-9881-E82D40731947}" srcOrd="0" destOrd="0" presId="urn:microsoft.com/office/officeart/2008/layout/CircleAccentTimeline"/>
    <dgm:cxn modelId="{FABBF9BA-1D0D-42A6-A70B-D0E2B614A41E}" srcId="{D632158F-A764-4861-8E1A-6DA1CBC26C81}" destId="{80545048-6AE7-4098-82FF-21DEDC75EE38}" srcOrd="1" destOrd="0" parTransId="{00C68104-E818-423C-9A3A-A051DF8C11FB}" sibTransId="{57D49D60-13E2-4377-B65B-DE40E09DD107}"/>
    <dgm:cxn modelId="{A2473BD6-7B8A-4EC9-93B1-E8FC16BFE1C7}" type="presOf" srcId="{62A08588-CB96-4DAC-899F-E14E74C17721}" destId="{535C344E-0E2C-44CF-9459-832727E1645D}" srcOrd="0" destOrd="0" presId="urn:microsoft.com/office/officeart/2008/layout/CircleAccentTimeline"/>
    <dgm:cxn modelId="{38262CCC-2F66-4E7D-90FE-E08B375842EC}" srcId="{62A08588-CB96-4DAC-899F-E14E74C17721}" destId="{D632158F-A764-4861-8E1A-6DA1CBC26C81}" srcOrd="0" destOrd="0" parTransId="{B8BFE018-7037-4024-9147-E2550871AD3B}" sibTransId="{DDB3F11E-BCBF-4BB3-9612-4D9B8259DB69}"/>
    <dgm:cxn modelId="{5BBD28D9-9CDB-4C46-9E91-0CA49F32412C}" type="presOf" srcId="{D632158F-A764-4861-8E1A-6DA1CBC26C81}" destId="{A678D22B-09B4-4E8A-AB31-9694B712E803}" srcOrd="0" destOrd="0" presId="urn:microsoft.com/office/officeart/2008/layout/CircleAccentTimeline"/>
    <dgm:cxn modelId="{091F26B3-5060-488B-80D3-D2E8EB597414}" type="presParOf" srcId="{535C344E-0E2C-44CF-9459-832727E1645D}" destId="{59710A9C-CF28-47F8-8316-51DB6BFF8D67}" srcOrd="0" destOrd="0" presId="urn:microsoft.com/office/officeart/2008/layout/CircleAccentTimeline"/>
    <dgm:cxn modelId="{4420B453-643A-40FD-9B23-4B1DD50D1E73}" type="presParOf" srcId="{59710A9C-CF28-47F8-8316-51DB6BFF8D67}" destId="{AFDAD150-82B7-4885-9B44-B41CD4FA9495}" srcOrd="0" destOrd="0" presId="urn:microsoft.com/office/officeart/2008/layout/CircleAccentTimeline"/>
    <dgm:cxn modelId="{319BD7B0-19F0-4698-B34B-22258D658AFF}" type="presParOf" srcId="{59710A9C-CF28-47F8-8316-51DB6BFF8D67}" destId="{A678D22B-09B4-4E8A-AB31-9694B712E803}" srcOrd="1" destOrd="0" presId="urn:microsoft.com/office/officeart/2008/layout/CircleAccentTimeline"/>
    <dgm:cxn modelId="{FE88D65F-75F6-479D-ACD2-CA471E45D39D}" type="presParOf" srcId="{59710A9C-CF28-47F8-8316-51DB6BFF8D67}" destId="{D46D0454-8D72-493F-88C6-1DD4027FAFBC}" srcOrd="2" destOrd="0" presId="urn:microsoft.com/office/officeart/2008/layout/CircleAccentTimeline"/>
    <dgm:cxn modelId="{EBAA191E-D111-4DA0-9BE8-8F2D366C2415}" type="presParOf" srcId="{535C344E-0E2C-44CF-9459-832727E1645D}" destId="{241DBFF1-6A7B-443A-BA6C-024956E5745C}" srcOrd="1" destOrd="0" presId="urn:microsoft.com/office/officeart/2008/layout/CircleAccentTimeline"/>
    <dgm:cxn modelId="{AA1EA4F1-6FAE-4723-843E-0E4076DEE4A7}" type="presParOf" srcId="{535C344E-0E2C-44CF-9459-832727E1645D}" destId="{C09A89B0-6B31-4F06-B954-CE15366B2EBE}" srcOrd="2" destOrd="0" presId="urn:microsoft.com/office/officeart/2008/layout/CircleAccentTimeline"/>
    <dgm:cxn modelId="{6E596443-6228-4DB0-8EA7-91E1EA500195}" type="presParOf" srcId="{535C344E-0E2C-44CF-9459-832727E1645D}" destId="{5539B797-1507-4042-B74B-BACFB5AEE248}" srcOrd="3" destOrd="0" presId="urn:microsoft.com/office/officeart/2008/layout/CircleAccentTimeline"/>
    <dgm:cxn modelId="{AC69FF3E-3814-4FCE-A96E-058EC8DDF1FB}" type="presParOf" srcId="{535C344E-0E2C-44CF-9459-832727E1645D}" destId="{40D08DCC-5E91-4AC6-90C6-98AFF5D9F052}" srcOrd="4" destOrd="0" presId="urn:microsoft.com/office/officeart/2008/layout/CircleAccentTimeline"/>
    <dgm:cxn modelId="{B8B109CE-DCE1-41B8-A4CF-F84EA564E24A}" type="presParOf" srcId="{40D08DCC-5E91-4AC6-90C6-98AFF5D9F052}" destId="{3FAF0865-9144-4AE3-850D-FBF2CA788390}" srcOrd="0" destOrd="0" presId="urn:microsoft.com/office/officeart/2008/layout/CircleAccentTimeline"/>
    <dgm:cxn modelId="{C28DB0DF-32D6-48D7-8CA7-76E56EE3F816}" type="presParOf" srcId="{40D08DCC-5E91-4AC6-90C6-98AFF5D9F052}" destId="{4A392AC1-63ED-43ED-9881-E82D40731947}" srcOrd="1" destOrd="0" presId="urn:microsoft.com/office/officeart/2008/layout/CircleAccentTimeline"/>
    <dgm:cxn modelId="{36D0652A-D615-42A1-9A30-3BDD1C34E4D9}" type="presParOf" srcId="{40D08DCC-5E91-4AC6-90C6-98AFF5D9F052}" destId="{67B9C80C-18FC-4593-80FF-3780640CC673}" srcOrd="2" destOrd="0" presId="urn:microsoft.com/office/officeart/2008/layout/CircleAccentTimeline"/>
    <dgm:cxn modelId="{7B2E5B6B-814A-4967-A2CD-811733D2FF66}" type="presParOf" srcId="{535C344E-0E2C-44CF-9459-832727E1645D}" destId="{572C489A-8805-4AA1-8C1C-B7D7CE1A4065}" srcOrd="5" destOrd="0" presId="urn:microsoft.com/office/officeart/2008/layout/CircleAccentTimeline"/>
    <dgm:cxn modelId="{A3E31835-34C2-4190-AD20-C735E8AD2979}" type="presParOf" srcId="{535C344E-0E2C-44CF-9459-832727E1645D}" destId="{FECAEE2D-1808-4179-BA05-FBC2F07DFEE3}" srcOrd="6" destOrd="0" presId="urn:microsoft.com/office/officeart/2008/layout/CircleAccentTimeline"/>
    <dgm:cxn modelId="{F9230113-A50A-4624-A9BD-0D13250DBC35}" type="presParOf" srcId="{535C344E-0E2C-44CF-9459-832727E1645D}" destId="{FDD38574-D537-4E83-8D82-F771D5D35B40}" srcOrd="7" destOrd="0" presId="urn:microsoft.com/office/officeart/2008/layout/CircleAccentTimeline"/>
    <dgm:cxn modelId="{3C92B403-845E-4797-879C-0EDE688D2C30}" type="presParOf" srcId="{535C344E-0E2C-44CF-9459-832727E1645D}" destId="{21E1B749-FC06-4392-AAB7-1E4235C6AFC5}" srcOrd="8" destOrd="0" presId="urn:microsoft.com/office/officeart/2008/layout/CircleAccentTimeline"/>
    <dgm:cxn modelId="{19006AF4-AE8A-44B2-AB33-F90F1A644292}" type="presParOf" srcId="{21E1B749-FC06-4392-AAB7-1E4235C6AFC5}" destId="{8100BEF6-8F28-433E-A0B3-38573B1125AF}" srcOrd="0" destOrd="0" presId="urn:microsoft.com/office/officeart/2008/layout/CircleAccentTimeline"/>
    <dgm:cxn modelId="{4345AD6A-CA6D-465B-9FA3-49B5760819BA}" type="presParOf" srcId="{21E1B749-FC06-4392-AAB7-1E4235C6AFC5}" destId="{261ED4B0-BFA0-4A0F-A695-9483F941DF08}" srcOrd="1" destOrd="0" presId="urn:microsoft.com/office/officeart/2008/layout/CircleAccentTimeline"/>
    <dgm:cxn modelId="{6DF8FA75-6B45-4D46-B787-4D68D8D887F3}" type="presParOf" srcId="{21E1B749-FC06-4392-AAB7-1E4235C6AFC5}" destId="{7FA10066-0E2C-4E87-A72E-A04C0BBD51DB}" srcOrd="2" destOrd="0" presId="urn:microsoft.com/office/officeart/2008/layout/CircleAccentTimeline"/>
    <dgm:cxn modelId="{2F3F6428-21F7-4050-BA86-477D931F3012}" type="presParOf" srcId="{535C344E-0E2C-44CF-9459-832727E1645D}" destId="{BF1859BD-FDE0-4F68-8A3C-6A8DEBE38847}" srcOrd="9" destOrd="0" presId="urn:microsoft.com/office/officeart/2008/layout/CircleAccentTimeline"/>
    <dgm:cxn modelId="{8399CDA8-BF93-4DF5-A7EA-E3EF72B2C844}" type="presParOf" srcId="{535C344E-0E2C-44CF-9459-832727E1645D}" destId="{B34111BD-0617-4292-9F9F-CAAA4FCD6F1C}" srcOrd="10" destOrd="0" presId="urn:microsoft.com/office/officeart/2008/layout/CircleAccentTimeline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A08588-CB96-4DAC-899F-E14E74C17721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32158F-A764-4861-8E1A-6DA1CBC26C81}">
      <dgm:prSet phldrT="[Text]"/>
      <dgm:spPr/>
      <dgm:t>
        <a:bodyPr/>
        <a:lstStyle/>
        <a:p>
          <a:r>
            <a:rPr lang="pt-BR" dirty="0" smtClean="0"/>
            <a:t>Computação Gráfica </a:t>
          </a:r>
          <a:r>
            <a:rPr lang="pt-BR" b="1" dirty="0" smtClean="0"/>
            <a:t>Básica</a:t>
          </a:r>
          <a:endParaRPr lang="en-US" b="1" dirty="0"/>
        </a:p>
      </dgm:t>
    </dgm:pt>
    <dgm:pt modelId="{B8BFE018-7037-4024-9147-E2550871AD3B}" type="parTrans" cxnId="{38262CCC-2F66-4E7D-90FE-E08B375842EC}">
      <dgm:prSet/>
      <dgm:spPr/>
      <dgm:t>
        <a:bodyPr/>
        <a:lstStyle/>
        <a:p>
          <a:endParaRPr lang="en-US"/>
        </a:p>
      </dgm:t>
    </dgm:pt>
    <dgm:pt modelId="{DDB3F11E-BCBF-4BB3-9612-4D9B8259DB69}" type="sibTrans" cxnId="{38262CCC-2F66-4E7D-90FE-E08B375842EC}">
      <dgm:prSet/>
      <dgm:spPr/>
      <dgm:t>
        <a:bodyPr/>
        <a:lstStyle/>
        <a:p>
          <a:endParaRPr lang="en-US"/>
        </a:p>
      </dgm:t>
    </dgm:pt>
    <dgm:pt modelId="{80545048-6AE7-4098-82FF-21DEDC75EE38}">
      <dgm:prSet phldrT="[Text]"/>
      <dgm:spPr/>
      <dgm:t>
        <a:bodyPr/>
        <a:lstStyle/>
        <a:p>
          <a:r>
            <a:rPr lang="pt-BR" dirty="0" smtClean="0"/>
            <a:t>Sistema Básico 2D: Viewport</a:t>
          </a:r>
          <a:endParaRPr lang="en-US" dirty="0"/>
        </a:p>
      </dgm:t>
    </dgm:pt>
    <dgm:pt modelId="{00C68104-E818-423C-9A3A-A051DF8C11FB}" type="parTrans" cxnId="{FABBF9BA-1D0D-42A6-A70B-D0E2B614A41E}">
      <dgm:prSet/>
      <dgm:spPr/>
      <dgm:t>
        <a:bodyPr/>
        <a:lstStyle/>
        <a:p>
          <a:endParaRPr lang="en-US"/>
        </a:p>
      </dgm:t>
    </dgm:pt>
    <dgm:pt modelId="{57D49D60-13E2-4377-B65B-DE40E09DD107}" type="sibTrans" cxnId="{FABBF9BA-1D0D-42A6-A70B-D0E2B614A41E}">
      <dgm:prSet/>
      <dgm:spPr/>
      <dgm:t>
        <a:bodyPr/>
        <a:lstStyle/>
        <a:p>
          <a:endParaRPr lang="en-US"/>
        </a:p>
      </dgm:t>
    </dgm:pt>
    <dgm:pt modelId="{36AEF58C-34BF-42A7-86BD-0D964F6C456A}">
      <dgm:prSet phldrT="[Text]"/>
      <dgm:spPr/>
      <dgm:t>
        <a:bodyPr/>
        <a:lstStyle/>
        <a:p>
          <a:r>
            <a:rPr lang="pt-BR" dirty="0" smtClean="0"/>
            <a:t>Operações Primitivas 2D</a:t>
          </a:r>
          <a:endParaRPr lang="en-US" dirty="0"/>
        </a:p>
      </dgm:t>
    </dgm:pt>
    <dgm:pt modelId="{210A1AD5-E86D-4343-8554-1C10ABC3DFAD}" type="parTrans" cxnId="{703E4610-08D1-410B-8763-8EDAB22194D8}">
      <dgm:prSet/>
      <dgm:spPr/>
      <dgm:t>
        <a:bodyPr/>
        <a:lstStyle/>
        <a:p>
          <a:endParaRPr lang="en-US"/>
        </a:p>
      </dgm:t>
    </dgm:pt>
    <dgm:pt modelId="{ED73320A-34F2-4F61-A00D-03A728EF8B9A}" type="sibTrans" cxnId="{703E4610-08D1-410B-8763-8EDAB22194D8}">
      <dgm:prSet/>
      <dgm:spPr/>
      <dgm:t>
        <a:bodyPr/>
        <a:lstStyle/>
        <a:p>
          <a:endParaRPr lang="en-US"/>
        </a:p>
      </dgm:t>
    </dgm:pt>
    <dgm:pt modelId="{0A3D93D9-1DB2-45E2-85F6-77956E15F6B8}">
      <dgm:prSet phldrT="[Text]"/>
      <dgm:spPr/>
      <dgm:t>
        <a:bodyPr/>
        <a:lstStyle/>
        <a:p>
          <a:r>
            <a:rPr lang="pt-BR" dirty="0" smtClean="0"/>
            <a:t>Clipping (Recorte)</a:t>
          </a:r>
          <a:endParaRPr lang="en-US" dirty="0"/>
        </a:p>
      </dgm:t>
    </dgm:pt>
    <dgm:pt modelId="{F3A2C781-2682-43A1-8F48-1B846F69C864}" type="parTrans" cxnId="{84004E8B-9297-47A4-A3CD-69C569A0681B}">
      <dgm:prSet/>
      <dgm:spPr/>
      <dgm:t>
        <a:bodyPr/>
        <a:lstStyle/>
        <a:p>
          <a:endParaRPr lang="en-US"/>
        </a:p>
      </dgm:t>
    </dgm:pt>
    <dgm:pt modelId="{34CD1125-F9EB-4793-93BB-E37FCEFD4B48}" type="sibTrans" cxnId="{84004E8B-9297-47A4-A3CD-69C569A0681B}">
      <dgm:prSet/>
      <dgm:spPr/>
      <dgm:t>
        <a:bodyPr/>
        <a:lstStyle/>
        <a:p>
          <a:endParaRPr lang="en-US"/>
        </a:p>
      </dgm:t>
    </dgm:pt>
    <dgm:pt modelId="{0C1B7DC1-942D-4A3F-826D-7B176510E55F}">
      <dgm:prSet phldrT="[Text]"/>
      <dgm:spPr/>
      <dgm:t>
        <a:bodyPr/>
        <a:lstStyle/>
        <a:p>
          <a:r>
            <a:rPr lang="pt-BR" dirty="0" smtClean="0"/>
            <a:t>Curvas Paramétricas 2D</a:t>
          </a:r>
          <a:endParaRPr lang="en-US" dirty="0"/>
        </a:p>
      </dgm:t>
    </dgm:pt>
    <dgm:pt modelId="{C9FD8A22-DE47-4035-8BC7-564E41E8BC50}" type="parTrans" cxnId="{D72EE63D-5B38-4E86-A51E-C00045C81EDF}">
      <dgm:prSet/>
      <dgm:spPr/>
      <dgm:t>
        <a:bodyPr/>
        <a:lstStyle/>
        <a:p>
          <a:endParaRPr lang="en-US"/>
        </a:p>
      </dgm:t>
    </dgm:pt>
    <dgm:pt modelId="{676DA2D1-F6FE-487C-8AB5-94EC59D54505}" type="sibTrans" cxnId="{D72EE63D-5B38-4E86-A51E-C00045C81EDF}">
      <dgm:prSet/>
      <dgm:spPr/>
      <dgm:t>
        <a:bodyPr/>
        <a:lstStyle/>
        <a:p>
          <a:endParaRPr lang="en-US"/>
        </a:p>
      </dgm:t>
    </dgm:pt>
    <dgm:pt modelId="{287040CA-9EB6-47B1-B01C-5A2F3CFAAD18}">
      <dgm:prSet phldrT="[Text]"/>
      <dgm:spPr/>
      <dgm:t>
        <a:bodyPr/>
        <a:lstStyle/>
        <a:p>
          <a:r>
            <a:rPr lang="pt-BR" dirty="0" smtClean="0"/>
            <a:t>Algoritmos Incrementais para Curvas 2D</a:t>
          </a:r>
          <a:endParaRPr lang="en-US" dirty="0"/>
        </a:p>
      </dgm:t>
    </dgm:pt>
    <dgm:pt modelId="{504F7B26-9DDB-4FD5-9E51-B40DA35358B4}" type="parTrans" cxnId="{00BD6FEA-F275-4CE6-AF28-DF9CFAD00AE2}">
      <dgm:prSet/>
      <dgm:spPr/>
      <dgm:t>
        <a:bodyPr/>
        <a:lstStyle/>
        <a:p>
          <a:endParaRPr lang="en-US"/>
        </a:p>
      </dgm:t>
    </dgm:pt>
    <dgm:pt modelId="{F26B3467-B54D-457E-A29E-904095A23EEA}" type="sibTrans" cxnId="{00BD6FEA-F275-4CE6-AF28-DF9CFAD00AE2}">
      <dgm:prSet/>
      <dgm:spPr/>
      <dgm:t>
        <a:bodyPr/>
        <a:lstStyle/>
        <a:p>
          <a:endParaRPr lang="en-US"/>
        </a:p>
      </dgm:t>
    </dgm:pt>
    <dgm:pt modelId="{50B57C6A-1E50-4B29-85C6-399480299D90}">
      <dgm:prSet phldrT="[Text]"/>
      <dgm:spPr/>
      <dgm:t>
        <a:bodyPr/>
        <a:lstStyle/>
        <a:p>
          <a:r>
            <a:rPr lang="pt-BR" dirty="0" smtClean="0"/>
            <a:t>CG 3D: Projeção Paralela</a:t>
          </a:r>
          <a:endParaRPr lang="en-US" dirty="0"/>
        </a:p>
      </dgm:t>
    </dgm:pt>
    <dgm:pt modelId="{33361B11-E85A-4904-96B6-B0DEF01E7B35}" type="parTrans" cxnId="{C22455C9-E98F-4606-BD24-DEAECC8E7E6F}">
      <dgm:prSet/>
      <dgm:spPr/>
      <dgm:t>
        <a:bodyPr/>
        <a:lstStyle/>
        <a:p>
          <a:endParaRPr lang="en-US"/>
        </a:p>
      </dgm:t>
    </dgm:pt>
    <dgm:pt modelId="{BDA881F6-F280-41E2-BD18-FE978ADD4E92}" type="sibTrans" cxnId="{C22455C9-E98F-4606-BD24-DEAECC8E7E6F}">
      <dgm:prSet/>
      <dgm:spPr/>
      <dgm:t>
        <a:bodyPr/>
        <a:lstStyle/>
        <a:p>
          <a:endParaRPr lang="en-US"/>
        </a:p>
      </dgm:t>
    </dgm:pt>
    <dgm:pt modelId="{13E146D6-9626-4BBF-AF8A-C1F2BEFFA9E7}">
      <dgm:prSet phldrT="[Text]"/>
      <dgm:spPr/>
      <dgm:t>
        <a:bodyPr/>
        <a:lstStyle/>
        <a:p>
          <a:r>
            <a:rPr lang="pt-BR" dirty="0" smtClean="0"/>
            <a:t>CG 3D: Projeção em Perspectiva</a:t>
          </a:r>
          <a:endParaRPr lang="en-US" dirty="0"/>
        </a:p>
      </dgm:t>
    </dgm:pt>
    <dgm:pt modelId="{8381BC81-3359-4720-8230-D720D5505501}" type="parTrans" cxnId="{A5EB0A1D-A41C-4114-925D-F830B8D0D0C0}">
      <dgm:prSet/>
      <dgm:spPr/>
      <dgm:t>
        <a:bodyPr/>
        <a:lstStyle/>
        <a:p>
          <a:endParaRPr lang="en-US"/>
        </a:p>
      </dgm:t>
    </dgm:pt>
    <dgm:pt modelId="{500C1C16-B25E-4CE7-9FD0-FB355251C0E9}" type="sibTrans" cxnId="{A5EB0A1D-A41C-4114-925D-F830B8D0D0C0}">
      <dgm:prSet/>
      <dgm:spPr/>
      <dgm:t>
        <a:bodyPr/>
        <a:lstStyle/>
        <a:p>
          <a:endParaRPr lang="en-US"/>
        </a:p>
      </dgm:t>
    </dgm:pt>
    <dgm:pt modelId="{53BE959A-891D-49C3-A17A-6330C8A7E3CE}">
      <dgm:prSet phldrT="[Text]"/>
      <dgm:spPr/>
      <dgm:t>
        <a:bodyPr/>
        <a:lstStyle/>
        <a:p>
          <a:r>
            <a:rPr lang="pt-BR" dirty="0" smtClean="0"/>
            <a:t>Operações Primitivas 3D</a:t>
          </a:r>
          <a:endParaRPr lang="en-US" dirty="0"/>
        </a:p>
      </dgm:t>
    </dgm:pt>
    <dgm:pt modelId="{9A35B5D1-F858-4A68-8334-2CCB28F8ADE2}" type="parTrans" cxnId="{CD07BBFA-6D8F-4DEF-A00D-2A432036E186}">
      <dgm:prSet/>
      <dgm:spPr/>
      <dgm:t>
        <a:bodyPr/>
        <a:lstStyle/>
        <a:p>
          <a:endParaRPr lang="en-US"/>
        </a:p>
      </dgm:t>
    </dgm:pt>
    <dgm:pt modelId="{BC41C2E0-390C-4044-81D1-5473B3D10384}" type="sibTrans" cxnId="{CD07BBFA-6D8F-4DEF-A00D-2A432036E186}">
      <dgm:prSet/>
      <dgm:spPr/>
      <dgm:t>
        <a:bodyPr/>
        <a:lstStyle/>
        <a:p>
          <a:endParaRPr lang="en-US"/>
        </a:p>
      </dgm:t>
    </dgm:pt>
    <dgm:pt modelId="{BA98CF4A-44FE-47D1-9CFE-5BB88FB3BDFA}">
      <dgm:prSet phldrT="[Text]"/>
      <dgm:spPr/>
      <dgm:t>
        <a:bodyPr/>
        <a:lstStyle/>
        <a:p>
          <a:r>
            <a:rPr lang="pt-BR" dirty="0" smtClean="0"/>
            <a:t>Superfícies Paramétricas Bicúbicas</a:t>
          </a:r>
          <a:endParaRPr lang="en-US" dirty="0"/>
        </a:p>
      </dgm:t>
    </dgm:pt>
    <dgm:pt modelId="{E8F220BA-349E-4FED-90CF-E8402042792C}" type="parTrans" cxnId="{6FA6F4EA-91A6-46E7-B563-EA093EDB80B0}">
      <dgm:prSet/>
      <dgm:spPr/>
      <dgm:t>
        <a:bodyPr/>
        <a:lstStyle/>
        <a:p>
          <a:endParaRPr lang="en-US"/>
        </a:p>
      </dgm:t>
    </dgm:pt>
    <dgm:pt modelId="{6C88FD80-3B07-4721-A49A-46D55D2DF1C1}" type="sibTrans" cxnId="{6FA6F4EA-91A6-46E7-B563-EA093EDB80B0}">
      <dgm:prSet/>
      <dgm:spPr/>
      <dgm:t>
        <a:bodyPr/>
        <a:lstStyle/>
        <a:p>
          <a:endParaRPr lang="en-US"/>
        </a:p>
      </dgm:t>
    </dgm:pt>
    <dgm:pt modelId="{8C8DB507-B7F3-4DA9-B1AC-59E05E3590B7}">
      <dgm:prSet phldrT="[Text]"/>
      <dgm:spPr/>
      <dgm:t>
        <a:bodyPr/>
        <a:lstStyle/>
        <a:p>
          <a:r>
            <a:rPr lang="pt-BR" dirty="0" smtClean="0"/>
            <a:t>Algoritmos Incrementais para Superfícies 3D</a:t>
          </a:r>
          <a:endParaRPr lang="en-US" dirty="0"/>
        </a:p>
      </dgm:t>
    </dgm:pt>
    <dgm:pt modelId="{A8A7D3EE-ED78-4B31-B55E-BAA816B8A613}" type="parTrans" cxnId="{14FF9348-725E-43BA-BC2B-54617E027BE9}">
      <dgm:prSet/>
      <dgm:spPr/>
      <dgm:t>
        <a:bodyPr/>
        <a:lstStyle/>
        <a:p>
          <a:endParaRPr lang="en-US"/>
        </a:p>
      </dgm:t>
    </dgm:pt>
    <dgm:pt modelId="{6E93EE5E-1EF1-4458-8D4B-1E0635BAAAA6}" type="sibTrans" cxnId="{14FF9348-725E-43BA-BC2B-54617E027BE9}">
      <dgm:prSet/>
      <dgm:spPr/>
      <dgm:t>
        <a:bodyPr/>
        <a:lstStyle/>
        <a:p>
          <a:endParaRPr lang="en-US"/>
        </a:p>
      </dgm:t>
    </dgm:pt>
    <dgm:pt modelId="{535C344E-0E2C-44CF-9459-832727E1645D}" type="pres">
      <dgm:prSet presAssocID="{62A08588-CB96-4DAC-899F-E14E74C1772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9710A9C-CF28-47F8-8316-51DB6BFF8D67}" type="pres">
      <dgm:prSet presAssocID="{D632158F-A764-4861-8E1A-6DA1CBC26C81}" presName="parComposite" presStyleCnt="0"/>
      <dgm:spPr/>
    </dgm:pt>
    <dgm:pt modelId="{AFDAD150-82B7-4885-9B44-B41CD4FA9495}" type="pres">
      <dgm:prSet presAssocID="{D632158F-A764-4861-8E1A-6DA1CBC26C81}" presName="parBigCircle" presStyleLbl="node0" presStyleIdx="0" presStyleCnt="1"/>
      <dgm:spPr>
        <a:solidFill>
          <a:srgbClr val="92D050"/>
        </a:solidFill>
      </dgm:spPr>
    </dgm:pt>
    <dgm:pt modelId="{A678D22B-09B4-4E8A-AB31-9694B712E803}" type="pres">
      <dgm:prSet presAssocID="{D632158F-A764-4861-8E1A-6DA1CBC26C81}" presName="parTx" presStyleLbl="revTx" presStyleIdx="0" presStyleCnt="21"/>
      <dgm:spPr/>
      <dgm:t>
        <a:bodyPr/>
        <a:lstStyle/>
        <a:p>
          <a:endParaRPr lang="en-US"/>
        </a:p>
      </dgm:t>
    </dgm:pt>
    <dgm:pt modelId="{D46D0454-8D72-493F-88C6-1DD4027FAFBC}" type="pres">
      <dgm:prSet presAssocID="{D632158F-A764-4861-8E1A-6DA1CBC26C81}" presName="bSpace" presStyleCnt="0"/>
      <dgm:spPr/>
    </dgm:pt>
    <dgm:pt modelId="{241DBFF1-6A7B-443A-BA6C-024956E5745C}" type="pres">
      <dgm:prSet presAssocID="{D632158F-A764-4861-8E1A-6DA1CBC26C81}" presName="parBackupNorm" presStyleCnt="0"/>
      <dgm:spPr/>
    </dgm:pt>
    <dgm:pt modelId="{C09A89B0-6B31-4F06-B954-CE15366B2EBE}" type="pres">
      <dgm:prSet presAssocID="{DDB3F11E-BCBF-4BB3-9612-4D9B8259DB69}" presName="parSpace" presStyleCnt="0"/>
      <dgm:spPr/>
    </dgm:pt>
    <dgm:pt modelId="{FDD38574-D537-4E83-8D82-F771D5D35B40}" type="pres">
      <dgm:prSet presAssocID="{80545048-6AE7-4098-82FF-21DEDC75EE38}" presName="desBackupLeftNorm" presStyleCnt="0"/>
      <dgm:spPr/>
    </dgm:pt>
    <dgm:pt modelId="{21E1B749-FC06-4392-AAB7-1E4235C6AFC5}" type="pres">
      <dgm:prSet presAssocID="{80545048-6AE7-4098-82FF-21DEDC75EE38}" presName="desComposite" presStyleCnt="0"/>
      <dgm:spPr/>
    </dgm:pt>
    <dgm:pt modelId="{8100BEF6-8F28-433E-A0B3-38573B1125AF}" type="pres">
      <dgm:prSet presAssocID="{80545048-6AE7-4098-82FF-21DEDC75EE38}" presName="desCircle" presStyleLbl="node1" presStyleIdx="0" presStyleCnt="10"/>
      <dgm:spPr>
        <a:solidFill>
          <a:srgbClr val="92D050"/>
        </a:solidFill>
      </dgm:spPr>
    </dgm:pt>
    <dgm:pt modelId="{261ED4B0-BFA0-4A0F-A695-9483F941DF08}" type="pres">
      <dgm:prSet presAssocID="{80545048-6AE7-4098-82FF-21DEDC75EE38}" presName="chTx" presStyleLbl="revTx" presStyleIdx="1" presStyleCnt="21"/>
      <dgm:spPr/>
      <dgm:t>
        <a:bodyPr/>
        <a:lstStyle/>
        <a:p>
          <a:endParaRPr lang="en-US"/>
        </a:p>
      </dgm:t>
    </dgm:pt>
    <dgm:pt modelId="{7FA10066-0E2C-4E87-A72E-A04C0BBD51DB}" type="pres">
      <dgm:prSet presAssocID="{80545048-6AE7-4098-82FF-21DEDC75EE38}" presName="desTx" presStyleLbl="revTx" presStyleIdx="2" presStyleCnt="21">
        <dgm:presLayoutVars>
          <dgm:bulletEnabled val="1"/>
        </dgm:presLayoutVars>
      </dgm:prSet>
      <dgm:spPr/>
    </dgm:pt>
    <dgm:pt modelId="{BF1859BD-FDE0-4F68-8A3C-6A8DEBE38847}" type="pres">
      <dgm:prSet presAssocID="{80545048-6AE7-4098-82FF-21DEDC75EE38}" presName="desBackupRightNorm" presStyleCnt="0"/>
      <dgm:spPr/>
    </dgm:pt>
    <dgm:pt modelId="{B34111BD-0617-4292-9F9F-CAAA4FCD6F1C}" type="pres">
      <dgm:prSet presAssocID="{57D49D60-13E2-4377-B65B-DE40E09DD107}" presName="desSpace" presStyleCnt="0"/>
      <dgm:spPr/>
    </dgm:pt>
    <dgm:pt modelId="{4BBAFAE5-BEBC-4142-9277-1F2F333BF865}" type="pres">
      <dgm:prSet presAssocID="{36AEF58C-34BF-42A7-86BD-0D964F6C456A}" presName="desBackupLeftNorm" presStyleCnt="0"/>
      <dgm:spPr/>
    </dgm:pt>
    <dgm:pt modelId="{4C81988B-69A4-4837-B447-8DDC82085645}" type="pres">
      <dgm:prSet presAssocID="{36AEF58C-34BF-42A7-86BD-0D964F6C456A}" presName="desComposite" presStyleCnt="0"/>
      <dgm:spPr/>
    </dgm:pt>
    <dgm:pt modelId="{6A855898-011D-4D7D-BC15-2AB3181A3D2E}" type="pres">
      <dgm:prSet presAssocID="{36AEF58C-34BF-42A7-86BD-0D964F6C456A}" presName="desCircle" presStyleLbl="node1" presStyleIdx="1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C74D12A-A6C8-4F51-AB30-9800B8A4D68A}" type="pres">
      <dgm:prSet presAssocID="{36AEF58C-34BF-42A7-86BD-0D964F6C456A}" presName="chTx" presStyleLbl="revTx" presStyleIdx="3" presStyleCnt="21"/>
      <dgm:spPr/>
      <dgm:t>
        <a:bodyPr/>
        <a:lstStyle/>
        <a:p>
          <a:endParaRPr lang="en-US"/>
        </a:p>
      </dgm:t>
    </dgm:pt>
    <dgm:pt modelId="{0262AB5E-6948-46E9-82EA-CBBC96F7AC46}" type="pres">
      <dgm:prSet presAssocID="{36AEF58C-34BF-42A7-86BD-0D964F6C456A}" presName="desTx" presStyleLbl="revTx" presStyleIdx="4" presStyleCnt="21">
        <dgm:presLayoutVars>
          <dgm:bulletEnabled val="1"/>
        </dgm:presLayoutVars>
      </dgm:prSet>
      <dgm:spPr/>
    </dgm:pt>
    <dgm:pt modelId="{50751088-04DF-473B-BAB6-FD69EDD7648D}" type="pres">
      <dgm:prSet presAssocID="{36AEF58C-34BF-42A7-86BD-0D964F6C456A}" presName="desBackupRightNorm" presStyleCnt="0"/>
      <dgm:spPr/>
    </dgm:pt>
    <dgm:pt modelId="{21D56949-5B8B-4C42-ABD1-0C1657BEC4E1}" type="pres">
      <dgm:prSet presAssocID="{ED73320A-34F2-4F61-A00D-03A728EF8B9A}" presName="desSpace" presStyleCnt="0"/>
      <dgm:spPr/>
    </dgm:pt>
    <dgm:pt modelId="{52DEEE3E-23EB-40CA-A188-106720430AA9}" type="pres">
      <dgm:prSet presAssocID="{0A3D93D9-1DB2-45E2-85F6-77956E15F6B8}" presName="desBackupLeftNorm" presStyleCnt="0"/>
      <dgm:spPr/>
    </dgm:pt>
    <dgm:pt modelId="{A95D9F0E-B904-40B4-9AA7-1C434EB0779F}" type="pres">
      <dgm:prSet presAssocID="{0A3D93D9-1DB2-45E2-85F6-77956E15F6B8}" presName="desComposite" presStyleCnt="0"/>
      <dgm:spPr/>
    </dgm:pt>
    <dgm:pt modelId="{FBD85486-16EB-48BB-ABF1-768407C8E3CC}" type="pres">
      <dgm:prSet presAssocID="{0A3D93D9-1DB2-45E2-85F6-77956E15F6B8}" presName="desCircle" presStyleLbl="node1" presStyleIdx="2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2826F19-FD46-4203-B904-BE38EE6AAE7E}" type="pres">
      <dgm:prSet presAssocID="{0A3D93D9-1DB2-45E2-85F6-77956E15F6B8}" presName="chTx" presStyleLbl="revTx" presStyleIdx="5" presStyleCnt="21"/>
      <dgm:spPr/>
      <dgm:t>
        <a:bodyPr/>
        <a:lstStyle/>
        <a:p>
          <a:endParaRPr lang="en-US"/>
        </a:p>
      </dgm:t>
    </dgm:pt>
    <dgm:pt modelId="{14A3EE9E-9450-4EB4-89AC-40BB11F789E4}" type="pres">
      <dgm:prSet presAssocID="{0A3D93D9-1DB2-45E2-85F6-77956E15F6B8}" presName="desTx" presStyleLbl="revTx" presStyleIdx="6" presStyleCnt="21">
        <dgm:presLayoutVars>
          <dgm:bulletEnabled val="1"/>
        </dgm:presLayoutVars>
      </dgm:prSet>
      <dgm:spPr/>
    </dgm:pt>
    <dgm:pt modelId="{D18ED7E9-D823-42AA-9409-3BAF2590D015}" type="pres">
      <dgm:prSet presAssocID="{0A3D93D9-1DB2-45E2-85F6-77956E15F6B8}" presName="desBackupRightNorm" presStyleCnt="0"/>
      <dgm:spPr/>
    </dgm:pt>
    <dgm:pt modelId="{F9AB007A-6C0E-4187-8176-4E30CDC03604}" type="pres">
      <dgm:prSet presAssocID="{34CD1125-F9EB-4793-93BB-E37FCEFD4B48}" presName="desSpace" presStyleCnt="0"/>
      <dgm:spPr/>
    </dgm:pt>
    <dgm:pt modelId="{C0C8978C-57CF-4028-9875-9079A4D9B5E8}" type="pres">
      <dgm:prSet presAssocID="{0C1B7DC1-942D-4A3F-826D-7B176510E55F}" presName="desBackupLeftNorm" presStyleCnt="0"/>
      <dgm:spPr/>
    </dgm:pt>
    <dgm:pt modelId="{FED90994-F541-4666-8D85-E2C210EF0511}" type="pres">
      <dgm:prSet presAssocID="{0C1B7DC1-942D-4A3F-826D-7B176510E55F}" presName="desComposite" presStyleCnt="0"/>
      <dgm:spPr/>
    </dgm:pt>
    <dgm:pt modelId="{489F3454-4AA8-4467-8317-5DE34219A6CE}" type="pres">
      <dgm:prSet presAssocID="{0C1B7DC1-942D-4A3F-826D-7B176510E55F}" presName="desCircle" presStyleLbl="node1" presStyleIdx="3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DE71C06-1F36-4D4A-BCD7-2E006D3BB9BF}" type="pres">
      <dgm:prSet presAssocID="{0C1B7DC1-942D-4A3F-826D-7B176510E55F}" presName="chTx" presStyleLbl="revTx" presStyleIdx="7" presStyleCnt="21"/>
      <dgm:spPr/>
      <dgm:t>
        <a:bodyPr/>
        <a:lstStyle/>
        <a:p>
          <a:endParaRPr lang="en-US"/>
        </a:p>
      </dgm:t>
    </dgm:pt>
    <dgm:pt modelId="{A8928A49-7A83-4188-B356-661E0F5ABBCB}" type="pres">
      <dgm:prSet presAssocID="{0C1B7DC1-942D-4A3F-826D-7B176510E55F}" presName="desTx" presStyleLbl="revTx" presStyleIdx="8" presStyleCnt="21">
        <dgm:presLayoutVars>
          <dgm:bulletEnabled val="1"/>
        </dgm:presLayoutVars>
      </dgm:prSet>
      <dgm:spPr/>
    </dgm:pt>
    <dgm:pt modelId="{1E65E9E7-0DE2-4961-B297-EDD349219309}" type="pres">
      <dgm:prSet presAssocID="{0C1B7DC1-942D-4A3F-826D-7B176510E55F}" presName="desBackupRightNorm" presStyleCnt="0"/>
      <dgm:spPr/>
    </dgm:pt>
    <dgm:pt modelId="{170731CA-68D6-42FB-AEA7-DBB44F608C2D}" type="pres">
      <dgm:prSet presAssocID="{676DA2D1-F6FE-487C-8AB5-94EC59D54505}" presName="desSpace" presStyleCnt="0"/>
      <dgm:spPr/>
    </dgm:pt>
    <dgm:pt modelId="{92A718F9-2EED-4023-B334-F3A0E4CACD74}" type="pres">
      <dgm:prSet presAssocID="{287040CA-9EB6-47B1-B01C-5A2F3CFAAD18}" presName="desBackupLeftNorm" presStyleCnt="0"/>
      <dgm:spPr/>
    </dgm:pt>
    <dgm:pt modelId="{BCEDD578-EC35-4B76-B1AC-652F18161EB3}" type="pres">
      <dgm:prSet presAssocID="{287040CA-9EB6-47B1-B01C-5A2F3CFAAD18}" presName="desComposite" presStyleCnt="0"/>
      <dgm:spPr/>
    </dgm:pt>
    <dgm:pt modelId="{62B04E84-2B34-41A9-80ED-93B13A6133E7}" type="pres">
      <dgm:prSet presAssocID="{287040CA-9EB6-47B1-B01C-5A2F3CFAAD18}" presName="desCircle" presStyleLbl="node1" presStyleIdx="4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247B51F-2663-4CD1-A743-F00E7C60903E}" type="pres">
      <dgm:prSet presAssocID="{287040CA-9EB6-47B1-B01C-5A2F3CFAAD18}" presName="chTx" presStyleLbl="revTx" presStyleIdx="9" presStyleCnt="21"/>
      <dgm:spPr/>
      <dgm:t>
        <a:bodyPr/>
        <a:lstStyle/>
        <a:p>
          <a:endParaRPr lang="en-US"/>
        </a:p>
      </dgm:t>
    </dgm:pt>
    <dgm:pt modelId="{953D7D36-2F92-47DD-9B07-47A073C41690}" type="pres">
      <dgm:prSet presAssocID="{287040CA-9EB6-47B1-B01C-5A2F3CFAAD18}" presName="desTx" presStyleLbl="revTx" presStyleIdx="10" presStyleCnt="21">
        <dgm:presLayoutVars>
          <dgm:bulletEnabled val="1"/>
        </dgm:presLayoutVars>
      </dgm:prSet>
      <dgm:spPr/>
    </dgm:pt>
    <dgm:pt modelId="{11004392-1C47-4FA9-9B5A-C7C667822906}" type="pres">
      <dgm:prSet presAssocID="{287040CA-9EB6-47B1-B01C-5A2F3CFAAD18}" presName="desBackupRightNorm" presStyleCnt="0"/>
      <dgm:spPr/>
    </dgm:pt>
    <dgm:pt modelId="{56857DCC-E367-492D-AD94-56B6E27C9790}" type="pres">
      <dgm:prSet presAssocID="{F26B3467-B54D-457E-A29E-904095A23EEA}" presName="desSpace" presStyleCnt="0"/>
      <dgm:spPr/>
    </dgm:pt>
    <dgm:pt modelId="{979BAD12-9E15-4EE6-9395-4B24E9108D31}" type="pres">
      <dgm:prSet presAssocID="{50B57C6A-1E50-4B29-85C6-399480299D90}" presName="desBackupLeftNorm" presStyleCnt="0"/>
      <dgm:spPr/>
    </dgm:pt>
    <dgm:pt modelId="{03A9C4F0-0A12-41BA-A9D6-DE6676BA3076}" type="pres">
      <dgm:prSet presAssocID="{50B57C6A-1E50-4B29-85C6-399480299D90}" presName="desComposite" presStyleCnt="0"/>
      <dgm:spPr/>
    </dgm:pt>
    <dgm:pt modelId="{023EA8EB-B06C-4A66-85DA-3076C51E915C}" type="pres">
      <dgm:prSet presAssocID="{50B57C6A-1E50-4B29-85C6-399480299D90}" presName="desCircle" presStyleLbl="node1" presStyleIdx="5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F52AE2E-8329-405A-A975-830B9307C72E}" type="pres">
      <dgm:prSet presAssocID="{50B57C6A-1E50-4B29-85C6-399480299D90}" presName="chTx" presStyleLbl="revTx" presStyleIdx="11" presStyleCnt="21"/>
      <dgm:spPr/>
      <dgm:t>
        <a:bodyPr/>
        <a:lstStyle/>
        <a:p>
          <a:endParaRPr lang="en-US"/>
        </a:p>
      </dgm:t>
    </dgm:pt>
    <dgm:pt modelId="{08A5FB46-9C91-4412-AAE0-C872A87454D8}" type="pres">
      <dgm:prSet presAssocID="{50B57C6A-1E50-4B29-85C6-399480299D90}" presName="desTx" presStyleLbl="revTx" presStyleIdx="12" presStyleCnt="21">
        <dgm:presLayoutVars>
          <dgm:bulletEnabled val="1"/>
        </dgm:presLayoutVars>
      </dgm:prSet>
      <dgm:spPr/>
    </dgm:pt>
    <dgm:pt modelId="{B220E1F2-8FCF-467B-BDAA-435C25DFED37}" type="pres">
      <dgm:prSet presAssocID="{50B57C6A-1E50-4B29-85C6-399480299D90}" presName="desBackupRightNorm" presStyleCnt="0"/>
      <dgm:spPr/>
    </dgm:pt>
    <dgm:pt modelId="{D2D82EEE-18F3-455F-B8FC-497314DCDE72}" type="pres">
      <dgm:prSet presAssocID="{BDA881F6-F280-41E2-BD18-FE978ADD4E92}" presName="desSpace" presStyleCnt="0"/>
      <dgm:spPr/>
    </dgm:pt>
    <dgm:pt modelId="{524383C8-43EC-4AE2-8250-73890404DF36}" type="pres">
      <dgm:prSet presAssocID="{13E146D6-9626-4BBF-AF8A-C1F2BEFFA9E7}" presName="desBackupLeftNorm" presStyleCnt="0"/>
      <dgm:spPr/>
    </dgm:pt>
    <dgm:pt modelId="{450983AD-51E7-42A0-B7A5-8FC2D981CDF4}" type="pres">
      <dgm:prSet presAssocID="{13E146D6-9626-4BBF-AF8A-C1F2BEFFA9E7}" presName="desComposite" presStyleCnt="0"/>
      <dgm:spPr/>
    </dgm:pt>
    <dgm:pt modelId="{D0C36083-5D95-4248-AA7A-CCB84E7CD326}" type="pres">
      <dgm:prSet presAssocID="{13E146D6-9626-4BBF-AF8A-C1F2BEFFA9E7}" presName="desCircle" presStyleLbl="node1" presStyleIdx="6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E3AA7E4-B5F7-4D05-8322-5F43EF889A39}" type="pres">
      <dgm:prSet presAssocID="{13E146D6-9626-4BBF-AF8A-C1F2BEFFA9E7}" presName="chTx" presStyleLbl="revTx" presStyleIdx="13" presStyleCnt="21"/>
      <dgm:spPr/>
      <dgm:t>
        <a:bodyPr/>
        <a:lstStyle/>
        <a:p>
          <a:endParaRPr lang="en-US"/>
        </a:p>
      </dgm:t>
    </dgm:pt>
    <dgm:pt modelId="{99F4082D-AC74-470D-B763-01ECFBC85026}" type="pres">
      <dgm:prSet presAssocID="{13E146D6-9626-4BBF-AF8A-C1F2BEFFA9E7}" presName="desTx" presStyleLbl="revTx" presStyleIdx="14" presStyleCnt="21">
        <dgm:presLayoutVars>
          <dgm:bulletEnabled val="1"/>
        </dgm:presLayoutVars>
      </dgm:prSet>
      <dgm:spPr/>
    </dgm:pt>
    <dgm:pt modelId="{CC540475-A6DC-4B1C-B37E-B150F8E5AA9F}" type="pres">
      <dgm:prSet presAssocID="{13E146D6-9626-4BBF-AF8A-C1F2BEFFA9E7}" presName="desBackupRightNorm" presStyleCnt="0"/>
      <dgm:spPr/>
    </dgm:pt>
    <dgm:pt modelId="{F4AF1306-47F8-4ADE-AD61-BE82C91269B7}" type="pres">
      <dgm:prSet presAssocID="{500C1C16-B25E-4CE7-9FD0-FB355251C0E9}" presName="desSpace" presStyleCnt="0"/>
      <dgm:spPr/>
    </dgm:pt>
    <dgm:pt modelId="{9B17BF36-6685-4793-ADF4-1524E86F8818}" type="pres">
      <dgm:prSet presAssocID="{53BE959A-891D-49C3-A17A-6330C8A7E3CE}" presName="desBackupLeftNorm" presStyleCnt="0"/>
      <dgm:spPr/>
    </dgm:pt>
    <dgm:pt modelId="{10185909-A770-4A94-A95C-5F59513724F5}" type="pres">
      <dgm:prSet presAssocID="{53BE959A-891D-49C3-A17A-6330C8A7E3CE}" presName="desComposite" presStyleCnt="0"/>
      <dgm:spPr/>
    </dgm:pt>
    <dgm:pt modelId="{F18B28A8-8BCE-449D-8FE6-9A0184CF58AB}" type="pres">
      <dgm:prSet presAssocID="{53BE959A-891D-49C3-A17A-6330C8A7E3CE}" presName="desCircle" presStyleLbl="node1" presStyleIdx="7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75F645F-2EC8-4A7B-B21F-57BA0A9E0826}" type="pres">
      <dgm:prSet presAssocID="{53BE959A-891D-49C3-A17A-6330C8A7E3CE}" presName="chTx" presStyleLbl="revTx" presStyleIdx="15" presStyleCnt="21"/>
      <dgm:spPr/>
      <dgm:t>
        <a:bodyPr/>
        <a:lstStyle/>
        <a:p>
          <a:endParaRPr lang="en-US"/>
        </a:p>
      </dgm:t>
    </dgm:pt>
    <dgm:pt modelId="{6D1B9C76-46D1-4E58-85DB-1A4E6ED6A4FD}" type="pres">
      <dgm:prSet presAssocID="{53BE959A-891D-49C3-A17A-6330C8A7E3CE}" presName="desTx" presStyleLbl="revTx" presStyleIdx="16" presStyleCnt="21">
        <dgm:presLayoutVars>
          <dgm:bulletEnabled val="1"/>
        </dgm:presLayoutVars>
      </dgm:prSet>
      <dgm:spPr/>
    </dgm:pt>
    <dgm:pt modelId="{03A1ED9D-E95A-40FB-BB9F-9903CE552D3D}" type="pres">
      <dgm:prSet presAssocID="{53BE959A-891D-49C3-A17A-6330C8A7E3CE}" presName="desBackupRightNorm" presStyleCnt="0"/>
      <dgm:spPr/>
    </dgm:pt>
    <dgm:pt modelId="{9E7474C0-CF3A-40F4-B684-FF618C3B0306}" type="pres">
      <dgm:prSet presAssocID="{BC41C2E0-390C-4044-81D1-5473B3D10384}" presName="desSpace" presStyleCnt="0"/>
      <dgm:spPr/>
    </dgm:pt>
    <dgm:pt modelId="{2EF892D3-283C-421F-8E05-ABD5348B98AF}" type="pres">
      <dgm:prSet presAssocID="{BA98CF4A-44FE-47D1-9CFE-5BB88FB3BDFA}" presName="desBackupLeftNorm" presStyleCnt="0"/>
      <dgm:spPr/>
    </dgm:pt>
    <dgm:pt modelId="{6238526B-4850-4588-8CDD-F90BA329AAC2}" type="pres">
      <dgm:prSet presAssocID="{BA98CF4A-44FE-47D1-9CFE-5BB88FB3BDFA}" presName="desComposite" presStyleCnt="0"/>
      <dgm:spPr/>
    </dgm:pt>
    <dgm:pt modelId="{14F20B03-6EF3-4DC4-ADC3-31FBA26E3F51}" type="pres">
      <dgm:prSet presAssocID="{BA98CF4A-44FE-47D1-9CFE-5BB88FB3BDFA}" presName="desCircle" presStyleLbl="node1" presStyleIdx="8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18CD973-EA02-4985-8FD3-320B6E1436C3}" type="pres">
      <dgm:prSet presAssocID="{BA98CF4A-44FE-47D1-9CFE-5BB88FB3BDFA}" presName="chTx" presStyleLbl="revTx" presStyleIdx="17" presStyleCnt="21"/>
      <dgm:spPr/>
      <dgm:t>
        <a:bodyPr/>
        <a:lstStyle/>
        <a:p>
          <a:endParaRPr lang="en-US"/>
        </a:p>
      </dgm:t>
    </dgm:pt>
    <dgm:pt modelId="{FE0CA4E7-EBD0-4827-AFBD-1E3D27CBA7C6}" type="pres">
      <dgm:prSet presAssocID="{BA98CF4A-44FE-47D1-9CFE-5BB88FB3BDFA}" presName="desTx" presStyleLbl="revTx" presStyleIdx="18" presStyleCnt="21">
        <dgm:presLayoutVars>
          <dgm:bulletEnabled val="1"/>
        </dgm:presLayoutVars>
      </dgm:prSet>
      <dgm:spPr/>
    </dgm:pt>
    <dgm:pt modelId="{F25C0CCF-2FBC-4E74-80D8-47463509E9F7}" type="pres">
      <dgm:prSet presAssocID="{BA98CF4A-44FE-47D1-9CFE-5BB88FB3BDFA}" presName="desBackupRightNorm" presStyleCnt="0"/>
      <dgm:spPr/>
    </dgm:pt>
    <dgm:pt modelId="{56CB803D-0A5E-4BFD-802B-0CA3C317C929}" type="pres">
      <dgm:prSet presAssocID="{6C88FD80-3B07-4721-A49A-46D55D2DF1C1}" presName="desSpace" presStyleCnt="0"/>
      <dgm:spPr/>
    </dgm:pt>
    <dgm:pt modelId="{63122785-4178-421B-8172-8A083FAE97E2}" type="pres">
      <dgm:prSet presAssocID="{8C8DB507-B7F3-4DA9-B1AC-59E05E3590B7}" presName="desBackupLeftNorm" presStyleCnt="0"/>
      <dgm:spPr/>
    </dgm:pt>
    <dgm:pt modelId="{3218C75D-DA05-4A25-9FCB-4055083A80B5}" type="pres">
      <dgm:prSet presAssocID="{8C8DB507-B7F3-4DA9-B1AC-59E05E3590B7}" presName="desComposite" presStyleCnt="0"/>
      <dgm:spPr/>
    </dgm:pt>
    <dgm:pt modelId="{48AB5A72-DEB1-46DE-AB2B-D587E9137C70}" type="pres">
      <dgm:prSet presAssocID="{8C8DB507-B7F3-4DA9-B1AC-59E05E3590B7}" presName="desCircle" presStyleLbl="node1" presStyleIdx="9" presStyleCnt="10"/>
      <dgm:spPr>
        <a:solidFill>
          <a:schemeClr val="tx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9550966-2582-46BD-A05F-970F195255F3}" type="pres">
      <dgm:prSet presAssocID="{8C8DB507-B7F3-4DA9-B1AC-59E05E3590B7}" presName="chTx" presStyleLbl="revTx" presStyleIdx="19" presStyleCnt="21"/>
      <dgm:spPr/>
      <dgm:t>
        <a:bodyPr/>
        <a:lstStyle/>
        <a:p>
          <a:endParaRPr lang="en-US"/>
        </a:p>
      </dgm:t>
    </dgm:pt>
    <dgm:pt modelId="{BF720E63-5FFB-4EDA-BE64-0FD58EB9C823}" type="pres">
      <dgm:prSet presAssocID="{8C8DB507-B7F3-4DA9-B1AC-59E05E3590B7}" presName="desTx" presStyleLbl="revTx" presStyleIdx="20" presStyleCnt="21">
        <dgm:presLayoutVars>
          <dgm:bulletEnabled val="1"/>
        </dgm:presLayoutVars>
      </dgm:prSet>
      <dgm:spPr/>
    </dgm:pt>
    <dgm:pt modelId="{34D40CB8-0AD4-4766-868E-3458DE06E7F6}" type="pres">
      <dgm:prSet presAssocID="{8C8DB507-B7F3-4DA9-B1AC-59E05E3590B7}" presName="desBackupRightNorm" presStyleCnt="0"/>
      <dgm:spPr/>
    </dgm:pt>
    <dgm:pt modelId="{3E30BD7B-F763-4B87-968C-6BD2312464F9}" type="pres">
      <dgm:prSet presAssocID="{6E93EE5E-1EF1-4458-8D4B-1E0635BAAAA6}" presName="desSpace" presStyleCnt="0"/>
      <dgm:spPr/>
    </dgm:pt>
  </dgm:ptLst>
  <dgm:cxnLst>
    <dgm:cxn modelId="{F3598619-9FCE-4810-BA09-7B4317B2AEA5}" type="presOf" srcId="{0C1B7DC1-942D-4A3F-826D-7B176510E55F}" destId="{0DE71C06-1F36-4D4A-BCD7-2E006D3BB9BF}" srcOrd="0" destOrd="0" presId="urn:microsoft.com/office/officeart/2008/layout/CircleAccentTimeline"/>
    <dgm:cxn modelId="{FABBF9BA-1D0D-42A6-A70B-D0E2B614A41E}" srcId="{D632158F-A764-4861-8E1A-6DA1CBC26C81}" destId="{80545048-6AE7-4098-82FF-21DEDC75EE38}" srcOrd="0" destOrd="0" parTransId="{00C68104-E818-423C-9A3A-A051DF8C11FB}" sibTransId="{57D49D60-13E2-4377-B65B-DE40E09DD107}"/>
    <dgm:cxn modelId="{84004E8B-9297-47A4-A3CD-69C569A0681B}" srcId="{D632158F-A764-4861-8E1A-6DA1CBC26C81}" destId="{0A3D93D9-1DB2-45E2-85F6-77956E15F6B8}" srcOrd="2" destOrd="0" parTransId="{F3A2C781-2682-43A1-8F48-1B846F69C864}" sibTransId="{34CD1125-F9EB-4793-93BB-E37FCEFD4B48}"/>
    <dgm:cxn modelId="{A5EB0A1D-A41C-4114-925D-F830B8D0D0C0}" srcId="{D632158F-A764-4861-8E1A-6DA1CBC26C81}" destId="{13E146D6-9626-4BBF-AF8A-C1F2BEFFA9E7}" srcOrd="6" destOrd="0" parTransId="{8381BC81-3359-4720-8230-D720D5505501}" sibTransId="{500C1C16-B25E-4CE7-9FD0-FB355251C0E9}"/>
    <dgm:cxn modelId="{EC64F4C7-6330-4DD5-B075-4A99AA6B78DB}" type="presOf" srcId="{50B57C6A-1E50-4B29-85C6-399480299D90}" destId="{2F52AE2E-8329-405A-A975-830B9307C72E}" srcOrd="0" destOrd="0" presId="urn:microsoft.com/office/officeart/2008/layout/CircleAccentTimeline"/>
    <dgm:cxn modelId="{6FA6F4EA-91A6-46E7-B563-EA093EDB80B0}" srcId="{D632158F-A764-4861-8E1A-6DA1CBC26C81}" destId="{BA98CF4A-44FE-47D1-9CFE-5BB88FB3BDFA}" srcOrd="8" destOrd="0" parTransId="{E8F220BA-349E-4FED-90CF-E8402042792C}" sibTransId="{6C88FD80-3B07-4721-A49A-46D55D2DF1C1}"/>
    <dgm:cxn modelId="{30CF5F4F-92F7-4288-8874-AFB28E22914D}" type="presOf" srcId="{0A3D93D9-1DB2-45E2-85F6-77956E15F6B8}" destId="{62826F19-FD46-4203-B904-BE38EE6AAE7E}" srcOrd="0" destOrd="0" presId="urn:microsoft.com/office/officeart/2008/layout/CircleAccentTimeline"/>
    <dgm:cxn modelId="{114CAB8F-A938-4C54-B534-E20080D5C337}" type="presOf" srcId="{80545048-6AE7-4098-82FF-21DEDC75EE38}" destId="{261ED4B0-BFA0-4A0F-A695-9483F941DF08}" srcOrd="0" destOrd="0" presId="urn:microsoft.com/office/officeart/2008/layout/CircleAccentTimeline"/>
    <dgm:cxn modelId="{3F4A2A71-2D03-4B01-B208-7CFBD85D6975}" type="presOf" srcId="{36AEF58C-34BF-42A7-86BD-0D964F6C456A}" destId="{DC74D12A-A6C8-4F51-AB30-9800B8A4D68A}" srcOrd="0" destOrd="0" presId="urn:microsoft.com/office/officeart/2008/layout/CircleAccentTimeline"/>
    <dgm:cxn modelId="{CD07BBFA-6D8F-4DEF-A00D-2A432036E186}" srcId="{D632158F-A764-4861-8E1A-6DA1CBC26C81}" destId="{53BE959A-891D-49C3-A17A-6330C8A7E3CE}" srcOrd="7" destOrd="0" parTransId="{9A35B5D1-F858-4A68-8334-2CCB28F8ADE2}" sibTransId="{BC41C2E0-390C-4044-81D1-5473B3D10384}"/>
    <dgm:cxn modelId="{EED81F34-3841-4885-BE46-3A66C03436E3}" type="presOf" srcId="{53BE959A-891D-49C3-A17A-6330C8A7E3CE}" destId="{975F645F-2EC8-4A7B-B21F-57BA0A9E0826}" srcOrd="0" destOrd="0" presId="urn:microsoft.com/office/officeart/2008/layout/CircleAccentTimeline"/>
    <dgm:cxn modelId="{C22455C9-E98F-4606-BD24-DEAECC8E7E6F}" srcId="{D632158F-A764-4861-8E1A-6DA1CBC26C81}" destId="{50B57C6A-1E50-4B29-85C6-399480299D90}" srcOrd="5" destOrd="0" parTransId="{33361B11-E85A-4904-96B6-B0DEF01E7B35}" sibTransId="{BDA881F6-F280-41E2-BD18-FE978ADD4E92}"/>
    <dgm:cxn modelId="{14FF9348-725E-43BA-BC2B-54617E027BE9}" srcId="{D632158F-A764-4861-8E1A-6DA1CBC26C81}" destId="{8C8DB507-B7F3-4DA9-B1AC-59E05E3590B7}" srcOrd="9" destOrd="0" parTransId="{A8A7D3EE-ED78-4B31-B55E-BAA816B8A613}" sibTransId="{6E93EE5E-1EF1-4458-8D4B-1E0635BAAAA6}"/>
    <dgm:cxn modelId="{00BD6FEA-F275-4CE6-AF28-DF9CFAD00AE2}" srcId="{D632158F-A764-4861-8E1A-6DA1CBC26C81}" destId="{287040CA-9EB6-47B1-B01C-5A2F3CFAAD18}" srcOrd="4" destOrd="0" parTransId="{504F7B26-9DDB-4FD5-9E51-B40DA35358B4}" sibTransId="{F26B3467-B54D-457E-A29E-904095A23EEA}"/>
    <dgm:cxn modelId="{D72EE63D-5B38-4E86-A51E-C00045C81EDF}" srcId="{D632158F-A764-4861-8E1A-6DA1CBC26C81}" destId="{0C1B7DC1-942D-4A3F-826D-7B176510E55F}" srcOrd="3" destOrd="0" parTransId="{C9FD8A22-DE47-4035-8BC7-564E41E8BC50}" sibTransId="{676DA2D1-F6FE-487C-8AB5-94EC59D54505}"/>
    <dgm:cxn modelId="{B0E1DD12-F340-450A-B05B-3F602C3763CE}" type="presOf" srcId="{13E146D6-9626-4BBF-AF8A-C1F2BEFFA9E7}" destId="{DE3AA7E4-B5F7-4D05-8322-5F43EF889A39}" srcOrd="0" destOrd="0" presId="urn:microsoft.com/office/officeart/2008/layout/CircleAccentTimeline"/>
    <dgm:cxn modelId="{FEE846D2-1125-42CC-97A0-6CA60D336DB2}" type="presOf" srcId="{287040CA-9EB6-47B1-B01C-5A2F3CFAAD18}" destId="{2247B51F-2663-4CD1-A743-F00E7C60903E}" srcOrd="0" destOrd="0" presId="urn:microsoft.com/office/officeart/2008/layout/CircleAccentTimeline"/>
    <dgm:cxn modelId="{38262CCC-2F66-4E7D-90FE-E08B375842EC}" srcId="{62A08588-CB96-4DAC-899F-E14E74C17721}" destId="{D632158F-A764-4861-8E1A-6DA1CBC26C81}" srcOrd="0" destOrd="0" parTransId="{B8BFE018-7037-4024-9147-E2550871AD3B}" sibTransId="{DDB3F11E-BCBF-4BB3-9612-4D9B8259DB69}"/>
    <dgm:cxn modelId="{D1CFAA97-235E-4845-BA07-E3696DB49566}" type="presOf" srcId="{62A08588-CB96-4DAC-899F-E14E74C17721}" destId="{535C344E-0E2C-44CF-9459-832727E1645D}" srcOrd="0" destOrd="0" presId="urn:microsoft.com/office/officeart/2008/layout/CircleAccentTimeline"/>
    <dgm:cxn modelId="{6EDF4DC7-27CF-4ECD-AF14-17696247A280}" type="presOf" srcId="{8C8DB507-B7F3-4DA9-B1AC-59E05E3590B7}" destId="{19550966-2582-46BD-A05F-970F195255F3}" srcOrd="0" destOrd="0" presId="urn:microsoft.com/office/officeart/2008/layout/CircleAccentTimeline"/>
    <dgm:cxn modelId="{0FAAF8A9-84BD-449D-B1DF-B67975B59A9F}" type="presOf" srcId="{D632158F-A764-4861-8E1A-6DA1CBC26C81}" destId="{A678D22B-09B4-4E8A-AB31-9694B712E803}" srcOrd="0" destOrd="0" presId="urn:microsoft.com/office/officeart/2008/layout/CircleAccentTimeline"/>
    <dgm:cxn modelId="{703E4610-08D1-410B-8763-8EDAB22194D8}" srcId="{D632158F-A764-4861-8E1A-6DA1CBC26C81}" destId="{36AEF58C-34BF-42A7-86BD-0D964F6C456A}" srcOrd="1" destOrd="0" parTransId="{210A1AD5-E86D-4343-8554-1C10ABC3DFAD}" sibTransId="{ED73320A-34F2-4F61-A00D-03A728EF8B9A}"/>
    <dgm:cxn modelId="{9C1ABA7E-8E84-4CEB-9313-1A81957AC038}" type="presOf" srcId="{BA98CF4A-44FE-47D1-9CFE-5BB88FB3BDFA}" destId="{B18CD973-EA02-4985-8FD3-320B6E1436C3}" srcOrd="0" destOrd="0" presId="urn:microsoft.com/office/officeart/2008/layout/CircleAccentTimeline"/>
    <dgm:cxn modelId="{E78B5923-65C6-4BAB-9BD4-19FB1CB0C1B3}" type="presParOf" srcId="{535C344E-0E2C-44CF-9459-832727E1645D}" destId="{59710A9C-CF28-47F8-8316-51DB6BFF8D67}" srcOrd="0" destOrd="0" presId="urn:microsoft.com/office/officeart/2008/layout/CircleAccentTimeline"/>
    <dgm:cxn modelId="{242C3039-F31D-486D-AFB8-6E1410C5E17C}" type="presParOf" srcId="{59710A9C-CF28-47F8-8316-51DB6BFF8D67}" destId="{AFDAD150-82B7-4885-9B44-B41CD4FA9495}" srcOrd="0" destOrd="0" presId="urn:microsoft.com/office/officeart/2008/layout/CircleAccentTimeline"/>
    <dgm:cxn modelId="{33E3BBF7-657F-4C19-80A4-D0209D756AC2}" type="presParOf" srcId="{59710A9C-CF28-47F8-8316-51DB6BFF8D67}" destId="{A678D22B-09B4-4E8A-AB31-9694B712E803}" srcOrd="1" destOrd="0" presId="urn:microsoft.com/office/officeart/2008/layout/CircleAccentTimeline"/>
    <dgm:cxn modelId="{10526196-D073-4896-A24D-915353DAFAB5}" type="presParOf" srcId="{59710A9C-CF28-47F8-8316-51DB6BFF8D67}" destId="{D46D0454-8D72-493F-88C6-1DD4027FAFBC}" srcOrd="2" destOrd="0" presId="urn:microsoft.com/office/officeart/2008/layout/CircleAccentTimeline"/>
    <dgm:cxn modelId="{A58374C4-7066-455C-B947-384DEF8DBF19}" type="presParOf" srcId="{535C344E-0E2C-44CF-9459-832727E1645D}" destId="{241DBFF1-6A7B-443A-BA6C-024956E5745C}" srcOrd="1" destOrd="0" presId="urn:microsoft.com/office/officeart/2008/layout/CircleAccentTimeline"/>
    <dgm:cxn modelId="{03330819-C0E5-4A7B-8F3A-AEA502E73DB4}" type="presParOf" srcId="{535C344E-0E2C-44CF-9459-832727E1645D}" destId="{C09A89B0-6B31-4F06-B954-CE15366B2EBE}" srcOrd="2" destOrd="0" presId="urn:microsoft.com/office/officeart/2008/layout/CircleAccentTimeline"/>
    <dgm:cxn modelId="{87C48EEA-B427-44BA-9388-6918C99F2C31}" type="presParOf" srcId="{535C344E-0E2C-44CF-9459-832727E1645D}" destId="{FDD38574-D537-4E83-8D82-F771D5D35B40}" srcOrd="3" destOrd="0" presId="urn:microsoft.com/office/officeart/2008/layout/CircleAccentTimeline"/>
    <dgm:cxn modelId="{46B8ED49-9416-4C20-BA50-E225CA40875F}" type="presParOf" srcId="{535C344E-0E2C-44CF-9459-832727E1645D}" destId="{21E1B749-FC06-4392-AAB7-1E4235C6AFC5}" srcOrd="4" destOrd="0" presId="urn:microsoft.com/office/officeart/2008/layout/CircleAccentTimeline"/>
    <dgm:cxn modelId="{1E8ECCF4-7094-4910-AB50-BBA36B2FBE48}" type="presParOf" srcId="{21E1B749-FC06-4392-AAB7-1E4235C6AFC5}" destId="{8100BEF6-8F28-433E-A0B3-38573B1125AF}" srcOrd="0" destOrd="0" presId="urn:microsoft.com/office/officeart/2008/layout/CircleAccentTimeline"/>
    <dgm:cxn modelId="{999459AA-CD35-493B-AF9E-59808437E113}" type="presParOf" srcId="{21E1B749-FC06-4392-AAB7-1E4235C6AFC5}" destId="{261ED4B0-BFA0-4A0F-A695-9483F941DF08}" srcOrd="1" destOrd="0" presId="urn:microsoft.com/office/officeart/2008/layout/CircleAccentTimeline"/>
    <dgm:cxn modelId="{E0322B63-4A68-48FB-93B3-323FD089C6C4}" type="presParOf" srcId="{21E1B749-FC06-4392-AAB7-1E4235C6AFC5}" destId="{7FA10066-0E2C-4E87-A72E-A04C0BBD51DB}" srcOrd="2" destOrd="0" presId="urn:microsoft.com/office/officeart/2008/layout/CircleAccentTimeline"/>
    <dgm:cxn modelId="{AA5EAA89-A0CB-4E10-9497-8F878A0044FE}" type="presParOf" srcId="{535C344E-0E2C-44CF-9459-832727E1645D}" destId="{BF1859BD-FDE0-4F68-8A3C-6A8DEBE38847}" srcOrd="5" destOrd="0" presId="urn:microsoft.com/office/officeart/2008/layout/CircleAccentTimeline"/>
    <dgm:cxn modelId="{ADDF4FEA-C87C-4EE1-86AE-26D5A1C468D9}" type="presParOf" srcId="{535C344E-0E2C-44CF-9459-832727E1645D}" destId="{B34111BD-0617-4292-9F9F-CAAA4FCD6F1C}" srcOrd="6" destOrd="0" presId="urn:microsoft.com/office/officeart/2008/layout/CircleAccentTimeline"/>
    <dgm:cxn modelId="{7B427493-F0E6-41DE-94A3-644CD4E29AA8}" type="presParOf" srcId="{535C344E-0E2C-44CF-9459-832727E1645D}" destId="{4BBAFAE5-BEBC-4142-9277-1F2F333BF865}" srcOrd="7" destOrd="0" presId="urn:microsoft.com/office/officeart/2008/layout/CircleAccentTimeline"/>
    <dgm:cxn modelId="{E311908E-1562-411C-8017-A654218A1FDF}" type="presParOf" srcId="{535C344E-0E2C-44CF-9459-832727E1645D}" destId="{4C81988B-69A4-4837-B447-8DDC82085645}" srcOrd="8" destOrd="0" presId="urn:microsoft.com/office/officeart/2008/layout/CircleAccentTimeline"/>
    <dgm:cxn modelId="{8A4FEBC7-8E51-425D-A32E-30DBA500FAC1}" type="presParOf" srcId="{4C81988B-69A4-4837-B447-8DDC82085645}" destId="{6A855898-011D-4D7D-BC15-2AB3181A3D2E}" srcOrd="0" destOrd="0" presId="urn:microsoft.com/office/officeart/2008/layout/CircleAccentTimeline"/>
    <dgm:cxn modelId="{BF00B5F2-B0B8-49FA-8D21-072907763E34}" type="presParOf" srcId="{4C81988B-69A4-4837-B447-8DDC82085645}" destId="{DC74D12A-A6C8-4F51-AB30-9800B8A4D68A}" srcOrd="1" destOrd="0" presId="urn:microsoft.com/office/officeart/2008/layout/CircleAccentTimeline"/>
    <dgm:cxn modelId="{77A989C9-1AD1-49AF-8F27-FA4975A797AB}" type="presParOf" srcId="{4C81988B-69A4-4837-B447-8DDC82085645}" destId="{0262AB5E-6948-46E9-82EA-CBBC96F7AC46}" srcOrd="2" destOrd="0" presId="urn:microsoft.com/office/officeart/2008/layout/CircleAccentTimeline"/>
    <dgm:cxn modelId="{CC98101B-89B1-4BFA-8E70-A9F831640575}" type="presParOf" srcId="{535C344E-0E2C-44CF-9459-832727E1645D}" destId="{50751088-04DF-473B-BAB6-FD69EDD7648D}" srcOrd="9" destOrd="0" presId="urn:microsoft.com/office/officeart/2008/layout/CircleAccentTimeline"/>
    <dgm:cxn modelId="{A9A54BFE-D83E-4478-82C3-A9CD44E978C0}" type="presParOf" srcId="{535C344E-0E2C-44CF-9459-832727E1645D}" destId="{21D56949-5B8B-4C42-ABD1-0C1657BEC4E1}" srcOrd="10" destOrd="0" presId="urn:microsoft.com/office/officeart/2008/layout/CircleAccentTimeline"/>
    <dgm:cxn modelId="{A5FA0AB6-AEF9-4794-A0FD-4D37D6C41AE1}" type="presParOf" srcId="{535C344E-0E2C-44CF-9459-832727E1645D}" destId="{52DEEE3E-23EB-40CA-A188-106720430AA9}" srcOrd="11" destOrd="0" presId="urn:microsoft.com/office/officeart/2008/layout/CircleAccentTimeline"/>
    <dgm:cxn modelId="{E0F43AAB-7E89-4365-9A62-257DFA549847}" type="presParOf" srcId="{535C344E-0E2C-44CF-9459-832727E1645D}" destId="{A95D9F0E-B904-40B4-9AA7-1C434EB0779F}" srcOrd="12" destOrd="0" presId="urn:microsoft.com/office/officeart/2008/layout/CircleAccentTimeline"/>
    <dgm:cxn modelId="{78FF6A0F-D087-4D9F-8512-407248C4EEB9}" type="presParOf" srcId="{A95D9F0E-B904-40B4-9AA7-1C434EB0779F}" destId="{FBD85486-16EB-48BB-ABF1-768407C8E3CC}" srcOrd="0" destOrd="0" presId="urn:microsoft.com/office/officeart/2008/layout/CircleAccentTimeline"/>
    <dgm:cxn modelId="{769FC661-14B5-45A1-945D-C98803200A3C}" type="presParOf" srcId="{A95D9F0E-B904-40B4-9AA7-1C434EB0779F}" destId="{62826F19-FD46-4203-B904-BE38EE6AAE7E}" srcOrd="1" destOrd="0" presId="urn:microsoft.com/office/officeart/2008/layout/CircleAccentTimeline"/>
    <dgm:cxn modelId="{773990C0-A799-4EBE-AB1D-CB37878F7490}" type="presParOf" srcId="{A95D9F0E-B904-40B4-9AA7-1C434EB0779F}" destId="{14A3EE9E-9450-4EB4-89AC-40BB11F789E4}" srcOrd="2" destOrd="0" presId="urn:microsoft.com/office/officeart/2008/layout/CircleAccentTimeline"/>
    <dgm:cxn modelId="{84554760-3331-4F1A-BEA0-9C9430697505}" type="presParOf" srcId="{535C344E-0E2C-44CF-9459-832727E1645D}" destId="{D18ED7E9-D823-42AA-9409-3BAF2590D015}" srcOrd="13" destOrd="0" presId="urn:microsoft.com/office/officeart/2008/layout/CircleAccentTimeline"/>
    <dgm:cxn modelId="{E81DAFB8-B4B1-4B9F-B41B-3746C9A69FCF}" type="presParOf" srcId="{535C344E-0E2C-44CF-9459-832727E1645D}" destId="{F9AB007A-6C0E-4187-8176-4E30CDC03604}" srcOrd="14" destOrd="0" presId="urn:microsoft.com/office/officeart/2008/layout/CircleAccentTimeline"/>
    <dgm:cxn modelId="{800811B6-1662-4C2F-9137-D65920002030}" type="presParOf" srcId="{535C344E-0E2C-44CF-9459-832727E1645D}" destId="{C0C8978C-57CF-4028-9875-9079A4D9B5E8}" srcOrd="15" destOrd="0" presId="urn:microsoft.com/office/officeart/2008/layout/CircleAccentTimeline"/>
    <dgm:cxn modelId="{10B499EA-22FA-4ED5-B402-4CF951AFE1EE}" type="presParOf" srcId="{535C344E-0E2C-44CF-9459-832727E1645D}" destId="{FED90994-F541-4666-8D85-E2C210EF0511}" srcOrd="16" destOrd="0" presId="urn:microsoft.com/office/officeart/2008/layout/CircleAccentTimeline"/>
    <dgm:cxn modelId="{F23845BB-10B4-402A-9FC5-D5E54E839513}" type="presParOf" srcId="{FED90994-F541-4666-8D85-E2C210EF0511}" destId="{489F3454-4AA8-4467-8317-5DE34219A6CE}" srcOrd="0" destOrd="0" presId="urn:microsoft.com/office/officeart/2008/layout/CircleAccentTimeline"/>
    <dgm:cxn modelId="{9AE34F91-FEB4-417C-9A98-1D08C9599154}" type="presParOf" srcId="{FED90994-F541-4666-8D85-E2C210EF0511}" destId="{0DE71C06-1F36-4D4A-BCD7-2E006D3BB9BF}" srcOrd="1" destOrd="0" presId="urn:microsoft.com/office/officeart/2008/layout/CircleAccentTimeline"/>
    <dgm:cxn modelId="{F8FAA827-C1A4-49C6-9A90-76A247AB0B91}" type="presParOf" srcId="{FED90994-F541-4666-8D85-E2C210EF0511}" destId="{A8928A49-7A83-4188-B356-661E0F5ABBCB}" srcOrd="2" destOrd="0" presId="urn:microsoft.com/office/officeart/2008/layout/CircleAccentTimeline"/>
    <dgm:cxn modelId="{CD5F3DE8-DE20-4E88-A920-0CE239A1A3E4}" type="presParOf" srcId="{535C344E-0E2C-44CF-9459-832727E1645D}" destId="{1E65E9E7-0DE2-4961-B297-EDD349219309}" srcOrd="17" destOrd="0" presId="urn:microsoft.com/office/officeart/2008/layout/CircleAccentTimeline"/>
    <dgm:cxn modelId="{DE3A498E-F6AE-4DE0-B1D7-5C740984FAE0}" type="presParOf" srcId="{535C344E-0E2C-44CF-9459-832727E1645D}" destId="{170731CA-68D6-42FB-AEA7-DBB44F608C2D}" srcOrd="18" destOrd="0" presId="urn:microsoft.com/office/officeart/2008/layout/CircleAccentTimeline"/>
    <dgm:cxn modelId="{BD6C73EC-35DC-41E5-BB10-C8011DBCD0B6}" type="presParOf" srcId="{535C344E-0E2C-44CF-9459-832727E1645D}" destId="{92A718F9-2EED-4023-B334-F3A0E4CACD74}" srcOrd="19" destOrd="0" presId="urn:microsoft.com/office/officeart/2008/layout/CircleAccentTimeline"/>
    <dgm:cxn modelId="{8D684BF0-F41E-44E8-A6BC-7E49388DAE0D}" type="presParOf" srcId="{535C344E-0E2C-44CF-9459-832727E1645D}" destId="{BCEDD578-EC35-4B76-B1AC-652F18161EB3}" srcOrd="20" destOrd="0" presId="urn:microsoft.com/office/officeart/2008/layout/CircleAccentTimeline"/>
    <dgm:cxn modelId="{818429CA-00C0-4F38-A54F-AC3A49ED1BF5}" type="presParOf" srcId="{BCEDD578-EC35-4B76-B1AC-652F18161EB3}" destId="{62B04E84-2B34-41A9-80ED-93B13A6133E7}" srcOrd="0" destOrd="0" presId="urn:microsoft.com/office/officeart/2008/layout/CircleAccentTimeline"/>
    <dgm:cxn modelId="{B5CE1228-B039-4F3F-B838-1A5E06F8C13E}" type="presParOf" srcId="{BCEDD578-EC35-4B76-B1AC-652F18161EB3}" destId="{2247B51F-2663-4CD1-A743-F00E7C60903E}" srcOrd="1" destOrd="0" presId="urn:microsoft.com/office/officeart/2008/layout/CircleAccentTimeline"/>
    <dgm:cxn modelId="{18D922F3-443E-4DC7-B24F-E80E71BF76CB}" type="presParOf" srcId="{BCEDD578-EC35-4B76-B1AC-652F18161EB3}" destId="{953D7D36-2F92-47DD-9B07-47A073C41690}" srcOrd="2" destOrd="0" presId="urn:microsoft.com/office/officeart/2008/layout/CircleAccentTimeline"/>
    <dgm:cxn modelId="{B5ADD029-0B85-476F-BDE2-6B58DC2D1B45}" type="presParOf" srcId="{535C344E-0E2C-44CF-9459-832727E1645D}" destId="{11004392-1C47-4FA9-9B5A-C7C667822906}" srcOrd="21" destOrd="0" presId="urn:microsoft.com/office/officeart/2008/layout/CircleAccentTimeline"/>
    <dgm:cxn modelId="{83C282E2-D89B-416B-92C2-A56C8901F79D}" type="presParOf" srcId="{535C344E-0E2C-44CF-9459-832727E1645D}" destId="{56857DCC-E367-492D-AD94-56B6E27C9790}" srcOrd="22" destOrd="0" presId="urn:microsoft.com/office/officeart/2008/layout/CircleAccentTimeline"/>
    <dgm:cxn modelId="{F3936077-B303-4BDD-AF07-AE2DAC4E517F}" type="presParOf" srcId="{535C344E-0E2C-44CF-9459-832727E1645D}" destId="{979BAD12-9E15-4EE6-9395-4B24E9108D31}" srcOrd="23" destOrd="0" presId="urn:microsoft.com/office/officeart/2008/layout/CircleAccentTimeline"/>
    <dgm:cxn modelId="{0B0CBCB0-5C07-40F4-B568-5D71DB98477A}" type="presParOf" srcId="{535C344E-0E2C-44CF-9459-832727E1645D}" destId="{03A9C4F0-0A12-41BA-A9D6-DE6676BA3076}" srcOrd="24" destOrd="0" presId="urn:microsoft.com/office/officeart/2008/layout/CircleAccentTimeline"/>
    <dgm:cxn modelId="{BB8D9F72-7E5C-4C31-8126-C19FC7272037}" type="presParOf" srcId="{03A9C4F0-0A12-41BA-A9D6-DE6676BA3076}" destId="{023EA8EB-B06C-4A66-85DA-3076C51E915C}" srcOrd="0" destOrd="0" presId="urn:microsoft.com/office/officeart/2008/layout/CircleAccentTimeline"/>
    <dgm:cxn modelId="{F9BC7C56-BF7D-4612-BEF2-F2609EFB6AA1}" type="presParOf" srcId="{03A9C4F0-0A12-41BA-A9D6-DE6676BA3076}" destId="{2F52AE2E-8329-405A-A975-830B9307C72E}" srcOrd="1" destOrd="0" presId="urn:microsoft.com/office/officeart/2008/layout/CircleAccentTimeline"/>
    <dgm:cxn modelId="{44129EEB-101B-428F-90B1-D9C2756E6263}" type="presParOf" srcId="{03A9C4F0-0A12-41BA-A9D6-DE6676BA3076}" destId="{08A5FB46-9C91-4412-AAE0-C872A87454D8}" srcOrd="2" destOrd="0" presId="urn:microsoft.com/office/officeart/2008/layout/CircleAccentTimeline"/>
    <dgm:cxn modelId="{F812B44F-233C-432F-80A7-32E53A6FEEF9}" type="presParOf" srcId="{535C344E-0E2C-44CF-9459-832727E1645D}" destId="{B220E1F2-8FCF-467B-BDAA-435C25DFED37}" srcOrd="25" destOrd="0" presId="urn:microsoft.com/office/officeart/2008/layout/CircleAccentTimeline"/>
    <dgm:cxn modelId="{6B03C353-2149-42F7-A771-FFA046EE54ED}" type="presParOf" srcId="{535C344E-0E2C-44CF-9459-832727E1645D}" destId="{D2D82EEE-18F3-455F-B8FC-497314DCDE72}" srcOrd="26" destOrd="0" presId="urn:microsoft.com/office/officeart/2008/layout/CircleAccentTimeline"/>
    <dgm:cxn modelId="{DDE1A65B-F943-463C-A583-A97B7D05FC63}" type="presParOf" srcId="{535C344E-0E2C-44CF-9459-832727E1645D}" destId="{524383C8-43EC-4AE2-8250-73890404DF36}" srcOrd="27" destOrd="0" presId="urn:microsoft.com/office/officeart/2008/layout/CircleAccentTimeline"/>
    <dgm:cxn modelId="{A7A14113-A381-4823-801B-41DC85A38101}" type="presParOf" srcId="{535C344E-0E2C-44CF-9459-832727E1645D}" destId="{450983AD-51E7-42A0-B7A5-8FC2D981CDF4}" srcOrd="28" destOrd="0" presId="urn:microsoft.com/office/officeart/2008/layout/CircleAccentTimeline"/>
    <dgm:cxn modelId="{1446097E-B6B9-4D20-AAE7-B54E36E9DA71}" type="presParOf" srcId="{450983AD-51E7-42A0-B7A5-8FC2D981CDF4}" destId="{D0C36083-5D95-4248-AA7A-CCB84E7CD326}" srcOrd="0" destOrd="0" presId="urn:microsoft.com/office/officeart/2008/layout/CircleAccentTimeline"/>
    <dgm:cxn modelId="{F794919B-C508-4381-A09B-B18F5184B2F6}" type="presParOf" srcId="{450983AD-51E7-42A0-B7A5-8FC2D981CDF4}" destId="{DE3AA7E4-B5F7-4D05-8322-5F43EF889A39}" srcOrd="1" destOrd="0" presId="urn:microsoft.com/office/officeart/2008/layout/CircleAccentTimeline"/>
    <dgm:cxn modelId="{BCF89CEB-6C2C-4F18-8438-94028D6C5173}" type="presParOf" srcId="{450983AD-51E7-42A0-B7A5-8FC2D981CDF4}" destId="{99F4082D-AC74-470D-B763-01ECFBC85026}" srcOrd="2" destOrd="0" presId="urn:microsoft.com/office/officeart/2008/layout/CircleAccentTimeline"/>
    <dgm:cxn modelId="{44271CF0-58C5-4C5E-BF1C-A9DC6D90711C}" type="presParOf" srcId="{535C344E-0E2C-44CF-9459-832727E1645D}" destId="{CC540475-A6DC-4B1C-B37E-B150F8E5AA9F}" srcOrd="29" destOrd="0" presId="urn:microsoft.com/office/officeart/2008/layout/CircleAccentTimeline"/>
    <dgm:cxn modelId="{7B3B814D-DF62-43F5-A2B0-644B69401062}" type="presParOf" srcId="{535C344E-0E2C-44CF-9459-832727E1645D}" destId="{F4AF1306-47F8-4ADE-AD61-BE82C91269B7}" srcOrd="30" destOrd="0" presId="urn:microsoft.com/office/officeart/2008/layout/CircleAccentTimeline"/>
    <dgm:cxn modelId="{8F62DDE3-F40D-442F-ACD6-D64DC63287AF}" type="presParOf" srcId="{535C344E-0E2C-44CF-9459-832727E1645D}" destId="{9B17BF36-6685-4793-ADF4-1524E86F8818}" srcOrd="31" destOrd="0" presId="urn:microsoft.com/office/officeart/2008/layout/CircleAccentTimeline"/>
    <dgm:cxn modelId="{BC2B1E10-BD38-4D0D-B602-18C902988796}" type="presParOf" srcId="{535C344E-0E2C-44CF-9459-832727E1645D}" destId="{10185909-A770-4A94-A95C-5F59513724F5}" srcOrd="32" destOrd="0" presId="urn:microsoft.com/office/officeart/2008/layout/CircleAccentTimeline"/>
    <dgm:cxn modelId="{2B812F2F-EE7C-4375-BA03-7F8F8D95ED4B}" type="presParOf" srcId="{10185909-A770-4A94-A95C-5F59513724F5}" destId="{F18B28A8-8BCE-449D-8FE6-9A0184CF58AB}" srcOrd="0" destOrd="0" presId="urn:microsoft.com/office/officeart/2008/layout/CircleAccentTimeline"/>
    <dgm:cxn modelId="{1849030E-7DC8-447C-8B77-1DBE30150755}" type="presParOf" srcId="{10185909-A770-4A94-A95C-5F59513724F5}" destId="{975F645F-2EC8-4A7B-B21F-57BA0A9E0826}" srcOrd="1" destOrd="0" presId="urn:microsoft.com/office/officeart/2008/layout/CircleAccentTimeline"/>
    <dgm:cxn modelId="{368B360F-3B49-4467-AA13-5688F9C8E39B}" type="presParOf" srcId="{10185909-A770-4A94-A95C-5F59513724F5}" destId="{6D1B9C76-46D1-4E58-85DB-1A4E6ED6A4FD}" srcOrd="2" destOrd="0" presId="urn:microsoft.com/office/officeart/2008/layout/CircleAccentTimeline"/>
    <dgm:cxn modelId="{235BF8DA-5E61-4A99-8672-86BC4E9EEA64}" type="presParOf" srcId="{535C344E-0E2C-44CF-9459-832727E1645D}" destId="{03A1ED9D-E95A-40FB-BB9F-9903CE552D3D}" srcOrd="33" destOrd="0" presId="urn:microsoft.com/office/officeart/2008/layout/CircleAccentTimeline"/>
    <dgm:cxn modelId="{848E1D56-74A6-40E7-BCA7-69218353FF15}" type="presParOf" srcId="{535C344E-0E2C-44CF-9459-832727E1645D}" destId="{9E7474C0-CF3A-40F4-B684-FF618C3B0306}" srcOrd="34" destOrd="0" presId="urn:microsoft.com/office/officeart/2008/layout/CircleAccentTimeline"/>
    <dgm:cxn modelId="{8EA3CA47-999E-4B20-AD89-3BA04ACBB430}" type="presParOf" srcId="{535C344E-0E2C-44CF-9459-832727E1645D}" destId="{2EF892D3-283C-421F-8E05-ABD5348B98AF}" srcOrd="35" destOrd="0" presId="urn:microsoft.com/office/officeart/2008/layout/CircleAccentTimeline"/>
    <dgm:cxn modelId="{FA67BDAA-5289-4985-9CC5-AF89E08F9876}" type="presParOf" srcId="{535C344E-0E2C-44CF-9459-832727E1645D}" destId="{6238526B-4850-4588-8CDD-F90BA329AAC2}" srcOrd="36" destOrd="0" presId="urn:microsoft.com/office/officeart/2008/layout/CircleAccentTimeline"/>
    <dgm:cxn modelId="{72A4A000-6022-4E1F-9C86-9F13B32CAFE5}" type="presParOf" srcId="{6238526B-4850-4588-8CDD-F90BA329AAC2}" destId="{14F20B03-6EF3-4DC4-ADC3-31FBA26E3F51}" srcOrd="0" destOrd="0" presId="urn:microsoft.com/office/officeart/2008/layout/CircleAccentTimeline"/>
    <dgm:cxn modelId="{DD919CE6-8F50-4135-8157-0096952ABEA1}" type="presParOf" srcId="{6238526B-4850-4588-8CDD-F90BA329AAC2}" destId="{B18CD973-EA02-4985-8FD3-320B6E1436C3}" srcOrd="1" destOrd="0" presId="urn:microsoft.com/office/officeart/2008/layout/CircleAccentTimeline"/>
    <dgm:cxn modelId="{481FBF00-042B-491F-A053-1F4EF4608BCD}" type="presParOf" srcId="{6238526B-4850-4588-8CDD-F90BA329AAC2}" destId="{FE0CA4E7-EBD0-4827-AFBD-1E3D27CBA7C6}" srcOrd="2" destOrd="0" presId="urn:microsoft.com/office/officeart/2008/layout/CircleAccentTimeline"/>
    <dgm:cxn modelId="{A3F36DC5-DC3B-4010-908C-654FDB314374}" type="presParOf" srcId="{535C344E-0E2C-44CF-9459-832727E1645D}" destId="{F25C0CCF-2FBC-4E74-80D8-47463509E9F7}" srcOrd="37" destOrd="0" presId="urn:microsoft.com/office/officeart/2008/layout/CircleAccentTimeline"/>
    <dgm:cxn modelId="{7B6EA2EF-3021-4A29-8A57-25E0E98EFC62}" type="presParOf" srcId="{535C344E-0E2C-44CF-9459-832727E1645D}" destId="{56CB803D-0A5E-4BFD-802B-0CA3C317C929}" srcOrd="38" destOrd="0" presId="urn:microsoft.com/office/officeart/2008/layout/CircleAccentTimeline"/>
    <dgm:cxn modelId="{B70BCCC0-4C26-4437-8312-DE634557DFE4}" type="presParOf" srcId="{535C344E-0E2C-44CF-9459-832727E1645D}" destId="{63122785-4178-421B-8172-8A083FAE97E2}" srcOrd="39" destOrd="0" presId="urn:microsoft.com/office/officeart/2008/layout/CircleAccentTimeline"/>
    <dgm:cxn modelId="{19DF233E-AEF5-4982-85D8-803AB81EE2A2}" type="presParOf" srcId="{535C344E-0E2C-44CF-9459-832727E1645D}" destId="{3218C75D-DA05-4A25-9FCB-4055083A80B5}" srcOrd="40" destOrd="0" presId="urn:microsoft.com/office/officeart/2008/layout/CircleAccentTimeline"/>
    <dgm:cxn modelId="{389F9959-6345-4F3A-B1B6-EF65252422AA}" type="presParOf" srcId="{3218C75D-DA05-4A25-9FCB-4055083A80B5}" destId="{48AB5A72-DEB1-46DE-AB2B-D587E9137C70}" srcOrd="0" destOrd="0" presId="urn:microsoft.com/office/officeart/2008/layout/CircleAccentTimeline"/>
    <dgm:cxn modelId="{2F7AEA7D-6B45-4FAA-A2A0-5957171F074D}" type="presParOf" srcId="{3218C75D-DA05-4A25-9FCB-4055083A80B5}" destId="{19550966-2582-46BD-A05F-970F195255F3}" srcOrd="1" destOrd="0" presId="urn:microsoft.com/office/officeart/2008/layout/CircleAccentTimeline"/>
    <dgm:cxn modelId="{BD5663F8-F0CD-4124-A262-2DC3A47673C8}" type="presParOf" srcId="{3218C75D-DA05-4A25-9FCB-4055083A80B5}" destId="{BF720E63-5FFB-4EDA-BE64-0FD58EB9C823}" srcOrd="2" destOrd="0" presId="urn:microsoft.com/office/officeart/2008/layout/CircleAccentTimeline"/>
    <dgm:cxn modelId="{63281FF7-4B9F-475F-9D79-3B83186E012D}" type="presParOf" srcId="{535C344E-0E2C-44CF-9459-832727E1645D}" destId="{34D40CB8-0AD4-4766-868E-3458DE06E7F6}" srcOrd="41" destOrd="0" presId="urn:microsoft.com/office/officeart/2008/layout/CircleAccentTimeline"/>
    <dgm:cxn modelId="{0D1A4338-1BCA-4404-BC82-1252F5A927B0}" type="presParOf" srcId="{535C344E-0E2C-44CF-9459-832727E1645D}" destId="{3E30BD7B-F763-4B87-968C-6BD2312464F9}" srcOrd="42" destOrd="0" presId="urn:microsoft.com/office/officeart/2008/layout/CircleAccentTimeline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AD150-82B7-4885-9B44-B41CD4FA9495}">
      <dsp:nvSpPr>
        <dsp:cNvPr id="0" name=""/>
        <dsp:cNvSpPr/>
      </dsp:nvSpPr>
      <dsp:spPr>
        <a:xfrm>
          <a:off x="1480" y="2218585"/>
          <a:ext cx="884284" cy="88428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8D22B-09B4-4E8A-AB31-9694B712E803}">
      <dsp:nvSpPr>
        <dsp:cNvPr id="0" name=""/>
        <dsp:cNvSpPr/>
      </dsp:nvSpPr>
      <dsp:spPr>
        <a:xfrm rot="17700000">
          <a:off x="313062" y="1497713"/>
          <a:ext cx="1099263" cy="5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Computação Gráfica </a:t>
          </a:r>
          <a:r>
            <a:rPr lang="pt-BR" sz="900" b="1" kern="1200" dirty="0" smtClean="0"/>
            <a:t>Básica</a:t>
          </a:r>
          <a:endParaRPr lang="en-US" sz="900" b="1" kern="1200" dirty="0"/>
        </a:p>
      </dsp:txBody>
      <dsp:txXfrm>
        <a:off x="313062" y="1497713"/>
        <a:ext cx="1099263" cy="529760"/>
      </dsp:txXfrm>
    </dsp:sp>
    <dsp:sp modelId="{3FAF0865-9144-4AE3-850D-FBF2CA788390}">
      <dsp:nvSpPr>
        <dsp:cNvPr id="0" name=""/>
        <dsp:cNvSpPr/>
      </dsp:nvSpPr>
      <dsp:spPr>
        <a:xfrm>
          <a:off x="952372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92AC1-63ED-43ED-9881-E82D40731947}">
      <dsp:nvSpPr>
        <dsp:cNvPr id="0" name=""/>
        <dsp:cNvSpPr/>
      </dsp:nvSpPr>
      <dsp:spPr>
        <a:xfrm rot="17700000">
          <a:off x="408750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CG 2D</a:t>
          </a:r>
          <a:endParaRPr lang="en-US" sz="900" kern="1200" dirty="0"/>
        </a:p>
      </dsp:txBody>
      <dsp:txXfrm>
        <a:off x="408750" y="3070082"/>
        <a:ext cx="950914" cy="458495"/>
      </dsp:txXfrm>
    </dsp:sp>
    <dsp:sp modelId="{67B9C80C-18FC-4593-80FF-3780640CC673}">
      <dsp:nvSpPr>
        <dsp:cNvPr id="0" name=""/>
        <dsp:cNvSpPr/>
      </dsp:nvSpPr>
      <dsp:spPr>
        <a:xfrm rot="17700000">
          <a:off x="1004079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0BEF6-8F28-433E-A0B3-38573B1125AF}">
      <dsp:nvSpPr>
        <dsp:cNvPr id="0" name=""/>
        <dsp:cNvSpPr/>
      </dsp:nvSpPr>
      <dsp:spPr>
        <a:xfrm>
          <a:off x="1477909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ED4B0-BFA0-4A0F-A695-9483F941DF08}">
      <dsp:nvSpPr>
        <dsp:cNvPr id="0" name=""/>
        <dsp:cNvSpPr/>
      </dsp:nvSpPr>
      <dsp:spPr>
        <a:xfrm rot="17700000">
          <a:off x="934286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CG 3D</a:t>
          </a:r>
          <a:endParaRPr lang="en-US" sz="900" kern="1200" dirty="0"/>
        </a:p>
      </dsp:txBody>
      <dsp:txXfrm>
        <a:off x="934286" y="3070082"/>
        <a:ext cx="950914" cy="458495"/>
      </dsp:txXfrm>
    </dsp:sp>
    <dsp:sp modelId="{7FA10066-0E2C-4E87-A72E-A04C0BBD51DB}">
      <dsp:nvSpPr>
        <dsp:cNvPr id="0" name=""/>
        <dsp:cNvSpPr/>
      </dsp:nvSpPr>
      <dsp:spPr>
        <a:xfrm rot="17700000">
          <a:off x="1529616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5E36-3EA2-4871-AF11-43DF3919A6C6}">
      <dsp:nvSpPr>
        <dsp:cNvPr id="0" name=""/>
        <dsp:cNvSpPr/>
      </dsp:nvSpPr>
      <dsp:spPr>
        <a:xfrm>
          <a:off x="2003516" y="2218585"/>
          <a:ext cx="884284" cy="88428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91F21-006F-4FFB-A157-16D5D0B5E3A1}">
      <dsp:nvSpPr>
        <dsp:cNvPr id="0" name=""/>
        <dsp:cNvSpPr/>
      </dsp:nvSpPr>
      <dsp:spPr>
        <a:xfrm rot="17700000">
          <a:off x="2315098" y="1497713"/>
          <a:ext cx="1099263" cy="5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Computação Gráfica Avançada I: </a:t>
          </a:r>
          <a:r>
            <a:rPr lang="pt-BR" sz="900" b="1" kern="1200" dirty="0" smtClean="0"/>
            <a:t>Modelagem e Visualização</a:t>
          </a:r>
          <a:endParaRPr lang="en-US" sz="900" b="1" kern="1200" dirty="0"/>
        </a:p>
      </dsp:txBody>
      <dsp:txXfrm>
        <a:off x="2315098" y="1497713"/>
        <a:ext cx="1099263" cy="529760"/>
      </dsp:txXfrm>
    </dsp:sp>
    <dsp:sp modelId="{575BC4FF-3DFB-4747-B6C4-0B7145E622A4}">
      <dsp:nvSpPr>
        <dsp:cNvPr id="0" name=""/>
        <dsp:cNvSpPr/>
      </dsp:nvSpPr>
      <dsp:spPr>
        <a:xfrm>
          <a:off x="2954407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317CD0-B472-4746-8633-B13C0482D5AC}">
      <dsp:nvSpPr>
        <dsp:cNvPr id="0" name=""/>
        <dsp:cNvSpPr/>
      </dsp:nvSpPr>
      <dsp:spPr>
        <a:xfrm rot="17700000">
          <a:off x="2410785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Rasterização</a:t>
          </a:r>
          <a:endParaRPr lang="en-US" sz="900" kern="1200" dirty="0"/>
        </a:p>
      </dsp:txBody>
      <dsp:txXfrm>
        <a:off x="2410785" y="3070082"/>
        <a:ext cx="950914" cy="458495"/>
      </dsp:txXfrm>
    </dsp:sp>
    <dsp:sp modelId="{B3662365-AE08-4F5F-91C0-F497A9E89E23}">
      <dsp:nvSpPr>
        <dsp:cNvPr id="0" name=""/>
        <dsp:cNvSpPr/>
      </dsp:nvSpPr>
      <dsp:spPr>
        <a:xfrm rot="17700000">
          <a:off x="3006114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289B-1C7B-48D9-AE0F-31A219D7121A}">
      <dsp:nvSpPr>
        <dsp:cNvPr id="0" name=""/>
        <dsp:cNvSpPr/>
      </dsp:nvSpPr>
      <dsp:spPr>
        <a:xfrm>
          <a:off x="3479944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A9445-3F86-406C-88DD-DD6F972DA210}">
      <dsp:nvSpPr>
        <dsp:cNvPr id="0" name=""/>
        <dsp:cNvSpPr/>
      </dsp:nvSpPr>
      <dsp:spPr>
        <a:xfrm rot="17700000">
          <a:off x="2936322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z-Buffer</a:t>
          </a:r>
          <a:endParaRPr lang="en-US" sz="900" kern="1200" dirty="0"/>
        </a:p>
      </dsp:txBody>
      <dsp:txXfrm>
        <a:off x="2936322" y="3070082"/>
        <a:ext cx="950914" cy="458495"/>
      </dsp:txXfrm>
    </dsp:sp>
    <dsp:sp modelId="{3E20D854-C849-4A14-89AF-ED7775F8FE1C}">
      <dsp:nvSpPr>
        <dsp:cNvPr id="0" name=""/>
        <dsp:cNvSpPr/>
      </dsp:nvSpPr>
      <dsp:spPr>
        <a:xfrm rot="17700000">
          <a:off x="3531651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B96CF-6778-47FA-9175-7ACB59BA536D}">
      <dsp:nvSpPr>
        <dsp:cNvPr id="0" name=""/>
        <dsp:cNvSpPr/>
      </dsp:nvSpPr>
      <dsp:spPr>
        <a:xfrm>
          <a:off x="4005480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BB95C-DA1A-4E47-92A4-075EE6A36AD9}">
      <dsp:nvSpPr>
        <dsp:cNvPr id="0" name=""/>
        <dsp:cNvSpPr/>
      </dsp:nvSpPr>
      <dsp:spPr>
        <a:xfrm rot="17700000">
          <a:off x="3461858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Iluminação e Shaders</a:t>
          </a:r>
          <a:endParaRPr lang="en-US" sz="900" kern="1200" dirty="0"/>
        </a:p>
      </dsp:txBody>
      <dsp:txXfrm>
        <a:off x="3461858" y="3070082"/>
        <a:ext cx="950914" cy="458495"/>
      </dsp:txXfrm>
    </dsp:sp>
    <dsp:sp modelId="{4B24F3D0-DF2B-4730-BFC6-FCFD767F891B}">
      <dsp:nvSpPr>
        <dsp:cNvPr id="0" name=""/>
        <dsp:cNvSpPr/>
      </dsp:nvSpPr>
      <dsp:spPr>
        <a:xfrm rot="17700000">
          <a:off x="4057187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D7665-8EE2-48B9-A5E7-2F1D442A2E4B}">
      <dsp:nvSpPr>
        <dsp:cNvPr id="0" name=""/>
        <dsp:cNvSpPr/>
      </dsp:nvSpPr>
      <dsp:spPr>
        <a:xfrm>
          <a:off x="4531017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94F52F-7918-4DA1-82C9-DB92C4821ED0}">
      <dsp:nvSpPr>
        <dsp:cNvPr id="0" name=""/>
        <dsp:cNvSpPr/>
      </dsp:nvSpPr>
      <dsp:spPr>
        <a:xfrm rot="17700000">
          <a:off x="3987395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Modeladores 3D</a:t>
          </a:r>
          <a:endParaRPr lang="en-US" sz="900" kern="1200" dirty="0"/>
        </a:p>
      </dsp:txBody>
      <dsp:txXfrm>
        <a:off x="3987395" y="3070082"/>
        <a:ext cx="950914" cy="458495"/>
      </dsp:txXfrm>
    </dsp:sp>
    <dsp:sp modelId="{D897876F-4ED2-40B8-901E-AEB1AD096179}">
      <dsp:nvSpPr>
        <dsp:cNvPr id="0" name=""/>
        <dsp:cNvSpPr/>
      </dsp:nvSpPr>
      <dsp:spPr>
        <a:xfrm rot="17700000">
          <a:off x="4582724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C49B3-1A90-431F-84CE-32EEDB0C5ACE}">
      <dsp:nvSpPr>
        <dsp:cNvPr id="0" name=""/>
        <dsp:cNvSpPr/>
      </dsp:nvSpPr>
      <dsp:spPr>
        <a:xfrm>
          <a:off x="5056624" y="2218585"/>
          <a:ext cx="884284" cy="88428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84B809-99CF-4067-A7B7-AFBD649D7DC7}">
      <dsp:nvSpPr>
        <dsp:cNvPr id="0" name=""/>
        <dsp:cNvSpPr/>
      </dsp:nvSpPr>
      <dsp:spPr>
        <a:xfrm rot="17700000">
          <a:off x="5368206" y="1497713"/>
          <a:ext cx="1099263" cy="5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Computação Gráfica Avançada II: </a:t>
          </a:r>
          <a:r>
            <a:rPr lang="pt-BR" sz="900" b="1" kern="1200" dirty="0" smtClean="0"/>
            <a:t>Animação e Games</a:t>
          </a:r>
          <a:endParaRPr lang="en-US" sz="900" b="1" kern="1200" dirty="0"/>
        </a:p>
      </dsp:txBody>
      <dsp:txXfrm>
        <a:off x="5368206" y="1497713"/>
        <a:ext cx="1099263" cy="529760"/>
      </dsp:txXfrm>
    </dsp:sp>
    <dsp:sp modelId="{7968EBB9-1BD7-4D71-97B3-0F6CAD4162A8}">
      <dsp:nvSpPr>
        <dsp:cNvPr id="0" name=""/>
        <dsp:cNvSpPr/>
      </dsp:nvSpPr>
      <dsp:spPr>
        <a:xfrm>
          <a:off x="6007516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A470C3-C50E-4AEC-9F20-35E3A9A8A305}">
      <dsp:nvSpPr>
        <dsp:cNvPr id="0" name=""/>
        <dsp:cNvSpPr/>
      </dsp:nvSpPr>
      <dsp:spPr>
        <a:xfrm rot="17700000">
          <a:off x="5463893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Game Engines</a:t>
          </a:r>
          <a:endParaRPr lang="en-US" sz="900" kern="1200" dirty="0"/>
        </a:p>
      </dsp:txBody>
      <dsp:txXfrm>
        <a:off x="5463893" y="3070082"/>
        <a:ext cx="950914" cy="458495"/>
      </dsp:txXfrm>
    </dsp:sp>
    <dsp:sp modelId="{3B6AEDCC-6DFB-40FE-8EE8-15DB1D0AD08F}">
      <dsp:nvSpPr>
        <dsp:cNvPr id="0" name=""/>
        <dsp:cNvSpPr/>
      </dsp:nvSpPr>
      <dsp:spPr>
        <a:xfrm rot="17700000">
          <a:off x="6059223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852CF-2D1A-46E8-8D08-C2D906CED5D4}">
      <dsp:nvSpPr>
        <dsp:cNvPr id="0" name=""/>
        <dsp:cNvSpPr/>
      </dsp:nvSpPr>
      <dsp:spPr>
        <a:xfrm>
          <a:off x="6533052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2B2ED6-579A-4F45-95F5-E9AC77608965}">
      <dsp:nvSpPr>
        <dsp:cNvPr id="0" name=""/>
        <dsp:cNvSpPr/>
      </dsp:nvSpPr>
      <dsp:spPr>
        <a:xfrm rot="17700000">
          <a:off x="5989430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Modelos Hierárquicos</a:t>
          </a:r>
          <a:endParaRPr lang="en-US" sz="900" kern="1200" dirty="0"/>
        </a:p>
      </dsp:txBody>
      <dsp:txXfrm>
        <a:off x="5989430" y="3070082"/>
        <a:ext cx="950914" cy="458495"/>
      </dsp:txXfrm>
    </dsp:sp>
    <dsp:sp modelId="{0A880504-C8E4-4D45-9ED3-934A318448A2}">
      <dsp:nvSpPr>
        <dsp:cNvPr id="0" name=""/>
        <dsp:cNvSpPr/>
      </dsp:nvSpPr>
      <dsp:spPr>
        <a:xfrm rot="17700000">
          <a:off x="6584759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01A96-D730-488F-8542-FA0D04CC0240}">
      <dsp:nvSpPr>
        <dsp:cNvPr id="0" name=""/>
        <dsp:cNvSpPr/>
      </dsp:nvSpPr>
      <dsp:spPr>
        <a:xfrm>
          <a:off x="7058589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1FE676-7739-469F-A9B4-299C36E31489}">
      <dsp:nvSpPr>
        <dsp:cNvPr id="0" name=""/>
        <dsp:cNvSpPr/>
      </dsp:nvSpPr>
      <dsp:spPr>
        <a:xfrm rot="17700000">
          <a:off x="6514966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Motion Capture</a:t>
          </a:r>
          <a:endParaRPr lang="en-US" sz="900" kern="1200" dirty="0"/>
        </a:p>
      </dsp:txBody>
      <dsp:txXfrm>
        <a:off x="6514966" y="3070082"/>
        <a:ext cx="950914" cy="458495"/>
      </dsp:txXfrm>
    </dsp:sp>
    <dsp:sp modelId="{0C12F9F3-E32D-4780-A4AF-8E7DB02429F7}">
      <dsp:nvSpPr>
        <dsp:cNvPr id="0" name=""/>
        <dsp:cNvSpPr/>
      </dsp:nvSpPr>
      <dsp:spPr>
        <a:xfrm rot="17700000">
          <a:off x="7110295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C787C-7E61-4F15-B2D9-3271CDC4FF16}">
      <dsp:nvSpPr>
        <dsp:cNvPr id="0" name=""/>
        <dsp:cNvSpPr/>
      </dsp:nvSpPr>
      <dsp:spPr>
        <a:xfrm>
          <a:off x="7584125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D9643-1026-4D93-9C7B-142A10061AE7}">
      <dsp:nvSpPr>
        <dsp:cNvPr id="0" name=""/>
        <dsp:cNvSpPr/>
      </dsp:nvSpPr>
      <dsp:spPr>
        <a:xfrm rot="17700000">
          <a:off x="7040503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Games</a:t>
          </a:r>
          <a:endParaRPr lang="en-US" sz="900" kern="1200" dirty="0"/>
        </a:p>
      </dsp:txBody>
      <dsp:txXfrm>
        <a:off x="7040503" y="3070082"/>
        <a:ext cx="950914" cy="458495"/>
      </dsp:txXfrm>
    </dsp:sp>
    <dsp:sp modelId="{727021D4-0C6B-4439-AE01-5E390C63084A}">
      <dsp:nvSpPr>
        <dsp:cNvPr id="0" name=""/>
        <dsp:cNvSpPr/>
      </dsp:nvSpPr>
      <dsp:spPr>
        <a:xfrm rot="17700000">
          <a:off x="7635832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EBEE6-C763-40C1-9224-30983BE1A17D}">
      <dsp:nvSpPr>
        <dsp:cNvPr id="0" name=""/>
        <dsp:cNvSpPr/>
      </dsp:nvSpPr>
      <dsp:spPr>
        <a:xfrm>
          <a:off x="8109732" y="2218585"/>
          <a:ext cx="884284" cy="88428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D0C35-77D4-4A5D-B297-72D8DEB61524}">
      <dsp:nvSpPr>
        <dsp:cNvPr id="0" name=""/>
        <dsp:cNvSpPr/>
      </dsp:nvSpPr>
      <dsp:spPr>
        <a:xfrm rot="17700000">
          <a:off x="8421314" y="1497713"/>
          <a:ext cx="1099263" cy="5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Finalização &amp; Avaliação</a:t>
          </a:r>
          <a:endParaRPr lang="en-US" sz="900" kern="1200" dirty="0"/>
        </a:p>
      </dsp:txBody>
      <dsp:txXfrm>
        <a:off x="8421314" y="1497713"/>
        <a:ext cx="1099263" cy="529760"/>
      </dsp:txXfrm>
    </dsp:sp>
    <dsp:sp modelId="{DE3A7F2B-3F60-4295-9253-83CA46101049}">
      <dsp:nvSpPr>
        <dsp:cNvPr id="0" name=""/>
        <dsp:cNvSpPr/>
      </dsp:nvSpPr>
      <dsp:spPr>
        <a:xfrm>
          <a:off x="9060624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C62FC5-D97D-42F5-8162-2FDD75497C2B}">
      <dsp:nvSpPr>
        <dsp:cNvPr id="0" name=""/>
        <dsp:cNvSpPr/>
      </dsp:nvSpPr>
      <dsp:spPr>
        <a:xfrm rot="17700000">
          <a:off x="8517002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Prova</a:t>
          </a:r>
          <a:endParaRPr lang="en-US" sz="900" kern="1200" dirty="0"/>
        </a:p>
      </dsp:txBody>
      <dsp:txXfrm>
        <a:off x="8517002" y="3070082"/>
        <a:ext cx="950914" cy="458495"/>
      </dsp:txXfrm>
    </dsp:sp>
    <dsp:sp modelId="{35F7CB27-86F1-4C5D-8B16-52328A2C3F07}">
      <dsp:nvSpPr>
        <dsp:cNvPr id="0" name=""/>
        <dsp:cNvSpPr/>
      </dsp:nvSpPr>
      <dsp:spPr>
        <a:xfrm rot="17700000">
          <a:off x="9112331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A2B0-0B39-44CF-A070-26BD7A2C78F8}">
      <dsp:nvSpPr>
        <dsp:cNvPr id="0" name=""/>
        <dsp:cNvSpPr/>
      </dsp:nvSpPr>
      <dsp:spPr>
        <a:xfrm>
          <a:off x="9586160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3F4A54-476D-4FA9-9387-B69C36825A31}">
      <dsp:nvSpPr>
        <dsp:cNvPr id="0" name=""/>
        <dsp:cNvSpPr/>
      </dsp:nvSpPr>
      <dsp:spPr>
        <a:xfrm rot="17700000">
          <a:off x="9042538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Defesas</a:t>
          </a:r>
          <a:endParaRPr lang="en-US" sz="900" kern="1200" dirty="0"/>
        </a:p>
      </dsp:txBody>
      <dsp:txXfrm>
        <a:off x="9042538" y="3070082"/>
        <a:ext cx="950914" cy="458495"/>
      </dsp:txXfrm>
    </dsp:sp>
    <dsp:sp modelId="{152CF5FE-5913-43EC-9794-377BDCAC91CC}">
      <dsp:nvSpPr>
        <dsp:cNvPr id="0" name=""/>
        <dsp:cNvSpPr/>
      </dsp:nvSpPr>
      <dsp:spPr>
        <a:xfrm rot="17700000">
          <a:off x="9637867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AD150-82B7-4885-9B44-B41CD4FA9495}">
      <dsp:nvSpPr>
        <dsp:cNvPr id="0" name=""/>
        <dsp:cNvSpPr/>
      </dsp:nvSpPr>
      <dsp:spPr>
        <a:xfrm>
          <a:off x="1480" y="2218585"/>
          <a:ext cx="884284" cy="88428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8D22B-09B4-4E8A-AB31-9694B712E803}">
      <dsp:nvSpPr>
        <dsp:cNvPr id="0" name=""/>
        <dsp:cNvSpPr/>
      </dsp:nvSpPr>
      <dsp:spPr>
        <a:xfrm rot="17700000">
          <a:off x="313062" y="1497713"/>
          <a:ext cx="1099263" cy="5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Computação Gráfica </a:t>
          </a:r>
          <a:r>
            <a:rPr lang="pt-BR" sz="900" b="1" kern="1200" dirty="0" smtClean="0"/>
            <a:t>Básica</a:t>
          </a:r>
          <a:endParaRPr lang="en-US" sz="900" b="1" kern="1200" dirty="0"/>
        </a:p>
      </dsp:txBody>
      <dsp:txXfrm>
        <a:off x="313062" y="1497713"/>
        <a:ext cx="1099263" cy="529760"/>
      </dsp:txXfrm>
    </dsp:sp>
    <dsp:sp modelId="{3FAF0865-9144-4AE3-850D-FBF2CA788390}">
      <dsp:nvSpPr>
        <dsp:cNvPr id="0" name=""/>
        <dsp:cNvSpPr/>
      </dsp:nvSpPr>
      <dsp:spPr>
        <a:xfrm>
          <a:off x="952372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92AC1-63ED-43ED-9881-E82D40731947}">
      <dsp:nvSpPr>
        <dsp:cNvPr id="0" name=""/>
        <dsp:cNvSpPr/>
      </dsp:nvSpPr>
      <dsp:spPr>
        <a:xfrm rot="17700000">
          <a:off x="408750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CG 2D</a:t>
          </a:r>
          <a:endParaRPr lang="en-US" sz="900" kern="1200" dirty="0"/>
        </a:p>
      </dsp:txBody>
      <dsp:txXfrm>
        <a:off x="408750" y="3070082"/>
        <a:ext cx="950914" cy="458495"/>
      </dsp:txXfrm>
    </dsp:sp>
    <dsp:sp modelId="{67B9C80C-18FC-4593-80FF-3780640CC673}">
      <dsp:nvSpPr>
        <dsp:cNvPr id="0" name=""/>
        <dsp:cNvSpPr/>
      </dsp:nvSpPr>
      <dsp:spPr>
        <a:xfrm rot="17700000">
          <a:off x="1004079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0BEF6-8F28-433E-A0B3-38573B1125AF}">
      <dsp:nvSpPr>
        <dsp:cNvPr id="0" name=""/>
        <dsp:cNvSpPr/>
      </dsp:nvSpPr>
      <dsp:spPr>
        <a:xfrm>
          <a:off x="1477909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ED4B0-BFA0-4A0F-A695-9483F941DF08}">
      <dsp:nvSpPr>
        <dsp:cNvPr id="0" name=""/>
        <dsp:cNvSpPr/>
      </dsp:nvSpPr>
      <dsp:spPr>
        <a:xfrm rot="17700000">
          <a:off x="934286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CG 3D</a:t>
          </a:r>
          <a:endParaRPr lang="en-US" sz="900" kern="1200" dirty="0"/>
        </a:p>
      </dsp:txBody>
      <dsp:txXfrm>
        <a:off x="934286" y="3070082"/>
        <a:ext cx="950914" cy="458495"/>
      </dsp:txXfrm>
    </dsp:sp>
    <dsp:sp modelId="{7FA10066-0E2C-4E87-A72E-A04C0BBD51DB}">
      <dsp:nvSpPr>
        <dsp:cNvPr id="0" name=""/>
        <dsp:cNvSpPr/>
      </dsp:nvSpPr>
      <dsp:spPr>
        <a:xfrm rot="17700000">
          <a:off x="1529616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5E36-3EA2-4871-AF11-43DF3919A6C6}">
      <dsp:nvSpPr>
        <dsp:cNvPr id="0" name=""/>
        <dsp:cNvSpPr/>
      </dsp:nvSpPr>
      <dsp:spPr>
        <a:xfrm>
          <a:off x="2003516" y="2218585"/>
          <a:ext cx="884284" cy="88428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91F21-006F-4FFB-A157-16D5D0B5E3A1}">
      <dsp:nvSpPr>
        <dsp:cNvPr id="0" name=""/>
        <dsp:cNvSpPr/>
      </dsp:nvSpPr>
      <dsp:spPr>
        <a:xfrm rot="17700000">
          <a:off x="2315098" y="1497713"/>
          <a:ext cx="1099263" cy="5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Computação Gráfica Avançada I: </a:t>
          </a:r>
          <a:r>
            <a:rPr lang="pt-BR" sz="900" b="1" kern="1200" dirty="0" smtClean="0"/>
            <a:t>Modelagem e Visualização</a:t>
          </a:r>
          <a:endParaRPr lang="en-US" sz="900" b="1" kern="1200" dirty="0"/>
        </a:p>
      </dsp:txBody>
      <dsp:txXfrm>
        <a:off x="2315098" y="1497713"/>
        <a:ext cx="1099263" cy="529760"/>
      </dsp:txXfrm>
    </dsp:sp>
    <dsp:sp modelId="{575BC4FF-3DFB-4747-B6C4-0B7145E622A4}">
      <dsp:nvSpPr>
        <dsp:cNvPr id="0" name=""/>
        <dsp:cNvSpPr/>
      </dsp:nvSpPr>
      <dsp:spPr>
        <a:xfrm>
          <a:off x="2954407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317CD0-B472-4746-8633-B13C0482D5AC}">
      <dsp:nvSpPr>
        <dsp:cNvPr id="0" name=""/>
        <dsp:cNvSpPr/>
      </dsp:nvSpPr>
      <dsp:spPr>
        <a:xfrm rot="17700000">
          <a:off x="2410785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Rasterização</a:t>
          </a:r>
          <a:endParaRPr lang="en-US" sz="900" kern="1200" dirty="0"/>
        </a:p>
      </dsp:txBody>
      <dsp:txXfrm>
        <a:off x="2410785" y="3070082"/>
        <a:ext cx="950914" cy="458495"/>
      </dsp:txXfrm>
    </dsp:sp>
    <dsp:sp modelId="{B3662365-AE08-4F5F-91C0-F497A9E89E23}">
      <dsp:nvSpPr>
        <dsp:cNvPr id="0" name=""/>
        <dsp:cNvSpPr/>
      </dsp:nvSpPr>
      <dsp:spPr>
        <a:xfrm rot="17700000">
          <a:off x="3006114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289B-1C7B-48D9-AE0F-31A219D7121A}">
      <dsp:nvSpPr>
        <dsp:cNvPr id="0" name=""/>
        <dsp:cNvSpPr/>
      </dsp:nvSpPr>
      <dsp:spPr>
        <a:xfrm>
          <a:off x="3479944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A9445-3F86-406C-88DD-DD6F972DA210}">
      <dsp:nvSpPr>
        <dsp:cNvPr id="0" name=""/>
        <dsp:cNvSpPr/>
      </dsp:nvSpPr>
      <dsp:spPr>
        <a:xfrm rot="17700000">
          <a:off x="2936322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z-Buffer</a:t>
          </a:r>
          <a:endParaRPr lang="en-US" sz="900" kern="1200" dirty="0"/>
        </a:p>
      </dsp:txBody>
      <dsp:txXfrm>
        <a:off x="2936322" y="3070082"/>
        <a:ext cx="950914" cy="458495"/>
      </dsp:txXfrm>
    </dsp:sp>
    <dsp:sp modelId="{3E20D854-C849-4A14-89AF-ED7775F8FE1C}">
      <dsp:nvSpPr>
        <dsp:cNvPr id="0" name=""/>
        <dsp:cNvSpPr/>
      </dsp:nvSpPr>
      <dsp:spPr>
        <a:xfrm rot="17700000">
          <a:off x="3531651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B96CF-6778-47FA-9175-7ACB59BA536D}">
      <dsp:nvSpPr>
        <dsp:cNvPr id="0" name=""/>
        <dsp:cNvSpPr/>
      </dsp:nvSpPr>
      <dsp:spPr>
        <a:xfrm>
          <a:off x="4005480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BB95C-DA1A-4E47-92A4-075EE6A36AD9}">
      <dsp:nvSpPr>
        <dsp:cNvPr id="0" name=""/>
        <dsp:cNvSpPr/>
      </dsp:nvSpPr>
      <dsp:spPr>
        <a:xfrm rot="17700000">
          <a:off x="3461858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Iluminação e Shaders</a:t>
          </a:r>
          <a:endParaRPr lang="en-US" sz="900" kern="1200" dirty="0"/>
        </a:p>
      </dsp:txBody>
      <dsp:txXfrm>
        <a:off x="3461858" y="3070082"/>
        <a:ext cx="950914" cy="458495"/>
      </dsp:txXfrm>
    </dsp:sp>
    <dsp:sp modelId="{4B24F3D0-DF2B-4730-BFC6-FCFD767F891B}">
      <dsp:nvSpPr>
        <dsp:cNvPr id="0" name=""/>
        <dsp:cNvSpPr/>
      </dsp:nvSpPr>
      <dsp:spPr>
        <a:xfrm rot="17700000">
          <a:off x="4057187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D7665-8EE2-48B9-A5E7-2F1D442A2E4B}">
      <dsp:nvSpPr>
        <dsp:cNvPr id="0" name=""/>
        <dsp:cNvSpPr/>
      </dsp:nvSpPr>
      <dsp:spPr>
        <a:xfrm>
          <a:off x="4531017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94F52F-7918-4DA1-82C9-DB92C4821ED0}">
      <dsp:nvSpPr>
        <dsp:cNvPr id="0" name=""/>
        <dsp:cNvSpPr/>
      </dsp:nvSpPr>
      <dsp:spPr>
        <a:xfrm rot="17700000">
          <a:off x="3987395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Modeladores 3D</a:t>
          </a:r>
          <a:endParaRPr lang="en-US" sz="900" kern="1200" dirty="0"/>
        </a:p>
      </dsp:txBody>
      <dsp:txXfrm>
        <a:off x="3987395" y="3070082"/>
        <a:ext cx="950914" cy="458495"/>
      </dsp:txXfrm>
    </dsp:sp>
    <dsp:sp modelId="{D897876F-4ED2-40B8-901E-AEB1AD096179}">
      <dsp:nvSpPr>
        <dsp:cNvPr id="0" name=""/>
        <dsp:cNvSpPr/>
      </dsp:nvSpPr>
      <dsp:spPr>
        <a:xfrm rot="17700000">
          <a:off x="4582724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C49B3-1A90-431F-84CE-32EEDB0C5ACE}">
      <dsp:nvSpPr>
        <dsp:cNvPr id="0" name=""/>
        <dsp:cNvSpPr/>
      </dsp:nvSpPr>
      <dsp:spPr>
        <a:xfrm>
          <a:off x="5056624" y="2218585"/>
          <a:ext cx="884284" cy="88428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84B809-99CF-4067-A7B7-AFBD649D7DC7}">
      <dsp:nvSpPr>
        <dsp:cNvPr id="0" name=""/>
        <dsp:cNvSpPr/>
      </dsp:nvSpPr>
      <dsp:spPr>
        <a:xfrm rot="17700000">
          <a:off x="5368206" y="1497713"/>
          <a:ext cx="1099263" cy="5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Computação Gráfica Avançada II: </a:t>
          </a:r>
          <a:r>
            <a:rPr lang="pt-BR" sz="900" b="1" kern="1200" dirty="0" smtClean="0"/>
            <a:t>Animação e Games</a:t>
          </a:r>
          <a:endParaRPr lang="en-US" sz="900" b="1" kern="1200" dirty="0"/>
        </a:p>
      </dsp:txBody>
      <dsp:txXfrm>
        <a:off x="5368206" y="1497713"/>
        <a:ext cx="1099263" cy="529760"/>
      </dsp:txXfrm>
    </dsp:sp>
    <dsp:sp modelId="{7968EBB9-1BD7-4D71-97B3-0F6CAD4162A8}">
      <dsp:nvSpPr>
        <dsp:cNvPr id="0" name=""/>
        <dsp:cNvSpPr/>
      </dsp:nvSpPr>
      <dsp:spPr>
        <a:xfrm>
          <a:off x="6007516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A470C3-C50E-4AEC-9F20-35E3A9A8A305}">
      <dsp:nvSpPr>
        <dsp:cNvPr id="0" name=""/>
        <dsp:cNvSpPr/>
      </dsp:nvSpPr>
      <dsp:spPr>
        <a:xfrm rot="17700000">
          <a:off x="5463893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Game Engines</a:t>
          </a:r>
          <a:endParaRPr lang="en-US" sz="900" kern="1200" dirty="0"/>
        </a:p>
      </dsp:txBody>
      <dsp:txXfrm>
        <a:off x="5463893" y="3070082"/>
        <a:ext cx="950914" cy="458495"/>
      </dsp:txXfrm>
    </dsp:sp>
    <dsp:sp modelId="{3B6AEDCC-6DFB-40FE-8EE8-15DB1D0AD08F}">
      <dsp:nvSpPr>
        <dsp:cNvPr id="0" name=""/>
        <dsp:cNvSpPr/>
      </dsp:nvSpPr>
      <dsp:spPr>
        <a:xfrm rot="17700000">
          <a:off x="6059223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852CF-2D1A-46E8-8D08-C2D906CED5D4}">
      <dsp:nvSpPr>
        <dsp:cNvPr id="0" name=""/>
        <dsp:cNvSpPr/>
      </dsp:nvSpPr>
      <dsp:spPr>
        <a:xfrm>
          <a:off x="6533052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2B2ED6-579A-4F45-95F5-E9AC77608965}">
      <dsp:nvSpPr>
        <dsp:cNvPr id="0" name=""/>
        <dsp:cNvSpPr/>
      </dsp:nvSpPr>
      <dsp:spPr>
        <a:xfrm rot="17700000">
          <a:off x="5989430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Modelos Hierárquicos</a:t>
          </a:r>
          <a:endParaRPr lang="en-US" sz="900" kern="1200" dirty="0"/>
        </a:p>
      </dsp:txBody>
      <dsp:txXfrm>
        <a:off x="5989430" y="3070082"/>
        <a:ext cx="950914" cy="458495"/>
      </dsp:txXfrm>
    </dsp:sp>
    <dsp:sp modelId="{0A880504-C8E4-4D45-9ED3-934A318448A2}">
      <dsp:nvSpPr>
        <dsp:cNvPr id="0" name=""/>
        <dsp:cNvSpPr/>
      </dsp:nvSpPr>
      <dsp:spPr>
        <a:xfrm rot="17700000">
          <a:off x="6584759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01A96-D730-488F-8542-FA0D04CC0240}">
      <dsp:nvSpPr>
        <dsp:cNvPr id="0" name=""/>
        <dsp:cNvSpPr/>
      </dsp:nvSpPr>
      <dsp:spPr>
        <a:xfrm>
          <a:off x="7058589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1FE676-7739-469F-A9B4-299C36E31489}">
      <dsp:nvSpPr>
        <dsp:cNvPr id="0" name=""/>
        <dsp:cNvSpPr/>
      </dsp:nvSpPr>
      <dsp:spPr>
        <a:xfrm rot="17700000">
          <a:off x="6514966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Motion Capture</a:t>
          </a:r>
          <a:endParaRPr lang="en-US" sz="900" kern="1200" dirty="0"/>
        </a:p>
      </dsp:txBody>
      <dsp:txXfrm>
        <a:off x="6514966" y="3070082"/>
        <a:ext cx="950914" cy="458495"/>
      </dsp:txXfrm>
    </dsp:sp>
    <dsp:sp modelId="{0C12F9F3-E32D-4780-A4AF-8E7DB02429F7}">
      <dsp:nvSpPr>
        <dsp:cNvPr id="0" name=""/>
        <dsp:cNvSpPr/>
      </dsp:nvSpPr>
      <dsp:spPr>
        <a:xfrm rot="17700000">
          <a:off x="7110295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C787C-7E61-4F15-B2D9-3271CDC4FF16}">
      <dsp:nvSpPr>
        <dsp:cNvPr id="0" name=""/>
        <dsp:cNvSpPr/>
      </dsp:nvSpPr>
      <dsp:spPr>
        <a:xfrm>
          <a:off x="7584125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D9643-1026-4D93-9C7B-142A10061AE7}">
      <dsp:nvSpPr>
        <dsp:cNvPr id="0" name=""/>
        <dsp:cNvSpPr/>
      </dsp:nvSpPr>
      <dsp:spPr>
        <a:xfrm rot="17700000">
          <a:off x="7040503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Games</a:t>
          </a:r>
          <a:endParaRPr lang="en-US" sz="900" kern="1200" dirty="0"/>
        </a:p>
      </dsp:txBody>
      <dsp:txXfrm>
        <a:off x="7040503" y="3070082"/>
        <a:ext cx="950914" cy="458495"/>
      </dsp:txXfrm>
    </dsp:sp>
    <dsp:sp modelId="{727021D4-0C6B-4439-AE01-5E390C63084A}">
      <dsp:nvSpPr>
        <dsp:cNvPr id="0" name=""/>
        <dsp:cNvSpPr/>
      </dsp:nvSpPr>
      <dsp:spPr>
        <a:xfrm rot="17700000">
          <a:off x="7635832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EBEE6-C763-40C1-9224-30983BE1A17D}">
      <dsp:nvSpPr>
        <dsp:cNvPr id="0" name=""/>
        <dsp:cNvSpPr/>
      </dsp:nvSpPr>
      <dsp:spPr>
        <a:xfrm>
          <a:off x="8109732" y="2218585"/>
          <a:ext cx="884284" cy="88428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D0C35-77D4-4A5D-B297-72D8DEB61524}">
      <dsp:nvSpPr>
        <dsp:cNvPr id="0" name=""/>
        <dsp:cNvSpPr/>
      </dsp:nvSpPr>
      <dsp:spPr>
        <a:xfrm rot="17700000">
          <a:off x="8421314" y="1497713"/>
          <a:ext cx="1099263" cy="5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Finalização &amp; Avaliação</a:t>
          </a:r>
          <a:endParaRPr lang="en-US" sz="900" kern="1200" dirty="0"/>
        </a:p>
      </dsp:txBody>
      <dsp:txXfrm>
        <a:off x="8421314" y="1497713"/>
        <a:ext cx="1099263" cy="529760"/>
      </dsp:txXfrm>
    </dsp:sp>
    <dsp:sp modelId="{DE3A7F2B-3F60-4295-9253-83CA46101049}">
      <dsp:nvSpPr>
        <dsp:cNvPr id="0" name=""/>
        <dsp:cNvSpPr/>
      </dsp:nvSpPr>
      <dsp:spPr>
        <a:xfrm>
          <a:off x="9060624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C62FC5-D97D-42F5-8162-2FDD75497C2B}">
      <dsp:nvSpPr>
        <dsp:cNvPr id="0" name=""/>
        <dsp:cNvSpPr/>
      </dsp:nvSpPr>
      <dsp:spPr>
        <a:xfrm rot="17700000">
          <a:off x="8517002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Prova</a:t>
          </a:r>
          <a:endParaRPr lang="en-US" sz="900" kern="1200" dirty="0"/>
        </a:p>
      </dsp:txBody>
      <dsp:txXfrm>
        <a:off x="8517002" y="3070082"/>
        <a:ext cx="950914" cy="458495"/>
      </dsp:txXfrm>
    </dsp:sp>
    <dsp:sp modelId="{35F7CB27-86F1-4C5D-8B16-52328A2C3F07}">
      <dsp:nvSpPr>
        <dsp:cNvPr id="0" name=""/>
        <dsp:cNvSpPr/>
      </dsp:nvSpPr>
      <dsp:spPr>
        <a:xfrm rot="17700000">
          <a:off x="9112331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A2B0-0B39-44CF-A070-26BD7A2C78F8}">
      <dsp:nvSpPr>
        <dsp:cNvPr id="0" name=""/>
        <dsp:cNvSpPr/>
      </dsp:nvSpPr>
      <dsp:spPr>
        <a:xfrm>
          <a:off x="9586160" y="2431227"/>
          <a:ext cx="458999" cy="4589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3F4A54-476D-4FA9-9387-B69C36825A31}">
      <dsp:nvSpPr>
        <dsp:cNvPr id="0" name=""/>
        <dsp:cNvSpPr/>
      </dsp:nvSpPr>
      <dsp:spPr>
        <a:xfrm rot="17700000">
          <a:off x="9042538" y="3070082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Defesas</a:t>
          </a:r>
          <a:endParaRPr lang="en-US" sz="900" kern="1200" dirty="0"/>
        </a:p>
      </dsp:txBody>
      <dsp:txXfrm>
        <a:off x="9042538" y="3070082"/>
        <a:ext cx="950914" cy="458495"/>
      </dsp:txXfrm>
    </dsp:sp>
    <dsp:sp modelId="{152CF5FE-5913-43EC-9794-377BDCAC91CC}">
      <dsp:nvSpPr>
        <dsp:cNvPr id="0" name=""/>
        <dsp:cNvSpPr/>
      </dsp:nvSpPr>
      <dsp:spPr>
        <a:xfrm rot="17700000">
          <a:off x="9637867" y="1792876"/>
          <a:ext cx="950914" cy="45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AD150-82B7-4885-9B44-B41CD4FA9495}">
      <dsp:nvSpPr>
        <dsp:cNvPr id="0" name=""/>
        <dsp:cNvSpPr/>
      </dsp:nvSpPr>
      <dsp:spPr>
        <a:xfrm>
          <a:off x="436" y="1277405"/>
          <a:ext cx="882757" cy="882757"/>
        </a:xfrm>
        <a:prstGeom prst="donut">
          <a:avLst>
            <a:gd name="adj" fmla="val 2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8D22B-09B4-4E8A-AB31-9694B712E803}">
      <dsp:nvSpPr>
        <dsp:cNvPr id="0" name=""/>
        <dsp:cNvSpPr/>
      </dsp:nvSpPr>
      <dsp:spPr>
        <a:xfrm rot="17700000">
          <a:off x="311480" y="557778"/>
          <a:ext cx="1097365" cy="52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Computação Gráfica </a:t>
          </a:r>
          <a:r>
            <a:rPr lang="pt-BR" sz="1200" b="1" kern="1200" dirty="0" smtClean="0"/>
            <a:t>Básica</a:t>
          </a:r>
          <a:endParaRPr lang="en-US" sz="1200" b="1" kern="1200" dirty="0"/>
        </a:p>
      </dsp:txBody>
      <dsp:txXfrm>
        <a:off x="311480" y="557778"/>
        <a:ext cx="1097365" cy="528845"/>
      </dsp:txXfrm>
    </dsp:sp>
    <dsp:sp modelId="{3FAF0865-9144-4AE3-850D-FBF2CA788390}">
      <dsp:nvSpPr>
        <dsp:cNvPr id="0" name=""/>
        <dsp:cNvSpPr/>
      </dsp:nvSpPr>
      <dsp:spPr>
        <a:xfrm>
          <a:off x="949686" y="1489681"/>
          <a:ext cx="458206" cy="458206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92AC1-63ED-43ED-9881-E82D40731947}">
      <dsp:nvSpPr>
        <dsp:cNvPr id="0" name=""/>
        <dsp:cNvSpPr/>
      </dsp:nvSpPr>
      <dsp:spPr>
        <a:xfrm rot="17700000">
          <a:off x="407003" y="2127432"/>
          <a:ext cx="949272" cy="457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CG 2D</a:t>
          </a:r>
          <a:endParaRPr lang="en-US" sz="1200" kern="1200" dirty="0"/>
        </a:p>
      </dsp:txBody>
      <dsp:txXfrm>
        <a:off x="407003" y="2127432"/>
        <a:ext cx="949272" cy="457703"/>
      </dsp:txXfrm>
    </dsp:sp>
    <dsp:sp modelId="{67B9C80C-18FC-4593-80FF-3780640CC673}">
      <dsp:nvSpPr>
        <dsp:cNvPr id="0" name=""/>
        <dsp:cNvSpPr/>
      </dsp:nvSpPr>
      <dsp:spPr>
        <a:xfrm rot="17700000">
          <a:off x="1001303" y="852432"/>
          <a:ext cx="949272" cy="457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0BEF6-8F28-433E-A0B3-38573B1125AF}">
      <dsp:nvSpPr>
        <dsp:cNvPr id="0" name=""/>
        <dsp:cNvSpPr/>
      </dsp:nvSpPr>
      <dsp:spPr>
        <a:xfrm>
          <a:off x="1474315" y="1489681"/>
          <a:ext cx="458206" cy="458206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ED4B0-BFA0-4A0F-A695-9483F941DF08}">
      <dsp:nvSpPr>
        <dsp:cNvPr id="0" name=""/>
        <dsp:cNvSpPr/>
      </dsp:nvSpPr>
      <dsp:spPr>
        <a:xfrm rot="17700000">
          <a:off x="931631" y="2127432"/>
          <a:ext cx="949272" cy="457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CG 3D</a:t>
          </a:r>
          <a:endParaRPr lang="en-US" sz="1200" kern="1200" dirty="0"/>
        </a:p>
      </dsp:txBody>
      <dsp:txXfrm>
        <a:off x="931631" y="2127432"/>
        <a:ext cx="949272" cy="457703"/>
      </dsp:txXfrm>
    </dsp:sp>
    <dsp:sp modelId="{7FA10066-0E2C-4E87-A72E-A04C0BBD51DB}">
      <dsp:nvSpPr>
        <dsp:cNvPr id="0" name=""/>
        <dsp:cNvSpPr/>
      </dsp:nvSpPr>
      <dsp:spPr>
        <a:xfrm rot="17700000">
          <a:off x="1525932" y="852432"/>
          <a:ext cx="949272" cy="457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AD150-82B7-4885-9B44-B41CD4FA9495}">
      <dsp:nvSpPr>
        <dsp:cNvPr id="0" name=""/>
        <dsp:cNvSpPr/>
      </dsp:nvSpPr>
      <dsp:spPr>
        <a:xfrm>
          <a:off x="1889" y="1677046"/>
          <a:ext cx="1223175" cy="1223175"/>
        </a:xfrm>
        <a:prstGeom prst="donut">
          <a:avLst>
            <a:gd name="adj" fmla="val 2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8D22B-09B4-4E8A-AB31-9694B712E803}">
      <dsp:nvSpPr>
        <dsp:cNvPr id="0" name=""/>
        <dsp:cNvSpPr/>
      </dsp:nvSpPr>
      <dsp:spPr>
        <a:xfrm rot="17700000">
          <a:off x="432881" y="679908"/>
          <a:ext cx="1520542" cy="73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Computação Gráfica </a:t>
          </a:r>
          <a:r>
            <a:rPr lang="pt-BR" sz="1700" b="1" kern="1200" dirty="0" smtClean="0"/>
            <a:t>Básica</a:t>
          </a:r>
          <a:endParaRPr lang="en-US" sz="1700" b="1" kern="1200" dirty="0"/>
        </a:p>
      </dsp:txBody>
      <dsp:txXfrm>
        <a:off x="432881" y="679908"/>
        <a:ext cx="1520542" cy="732784"/>
      </dsp:txXfrm>
    </dsp:sp>
    <dsp:sp modelId="{8100BEF6-8F28-433E-A0B3-38573B1125AF}">
      <dsp:nvSpPr>
        <dsp:cNvPr id="0" name=""/>
        <dsp:cNvSpPr/>
      </dsp:nvSpPr>
      <dsp:spPr>
        <a:xfrm>
          <a:off x="1317198" y="1971181"/>
          <a:ext cx="634905" cy="634905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ED4B0-BFA0-4A0F-A695-9483F941DF08}">
      <dsp:nvSpPr>
        <dsp:cNvPr id="0" name=""/>
        <dsp:cNvSpPr/>
      </dsp:nvSpPr>
      <dsp:spPr>
        <a:xfrm rot="17700000">
          <a:off x="565240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Sistema Básico 2D: Viewport</a:t>
          </a:r>
          <a:endParaRPr lang="en-US" sz="1200" kern="1200" dirty="0"/>
        </a:p>
      </dsp:txBody>
      <dsp:txXfrm>
        <a:off x="565240" y="2854869"/>
        <a:ext cx="1315340" cy="634208"/>
      </dsp:txXfrm>
    </dsp:sp>
    <dsp:sp modelId="{7FA10066-0E2C-4E87-A72E-A04C0BBD51DB}">
      <dsp:nvSpPr>
        <dsp:cNvPr id="0" name=""/>
        <dsp:cNvSpPr/>
      </dsp:nvSpPr>
      <dsp:spPr>
        <a:xfrm rot="17700000">
          <a:off x="1388721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55898-011D-4D7D-BC15-2AB3181A3D2E}">
      <dsp:nvSpPr>
        <dsp:cNvPr id="0" name=""/>
        <dsp:cNvSpPr/>
      </dsp:nvSpPr>
      <dsp:spPr>
        <a:xfrm>
          <a:off x="2044140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74D12A-A6C8-4F51-AB30-9800B8A4D68A}">
      <dsp:nvSpPr>
        <dsp:cNvPr id="0" name=""/>
        <dsp:cNvSpPr/>
      </dsp:nvSpPr>
      <dsp:spPr>
        <a:xfrm rot="17700000">
          <a:off x="1292181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Operações Primitivas 2D</a:t>
          </a:r>
          <a:endParaRPr lang="en-US" sz="1200" kern="1200" dirty="0"/>
        </a:p>
      </dsp:txBody>
      <dsp:txXfrm>
        <a:off x="1292181" y="2854869"/>
        <a:ext cx="1315340" cy="634208"/>
      </dsp:txXfrm>
    </dsp:sp>
    <dsp:sp modelId="{0262AB5E-6948-46E9-82EA-CBBC96F7AC46}">
      <dsp:nvSpPr>
        <dsp:cNvPr id="0" name=""/>
        <dsp:cNvSpPr/>
      </dsp:nvSpPr>
      <dsp:spPr>
        <a:xfrm rot="17700000">
          <a:off x="2115663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85486-16EB-48BB-ABF1-768407C8E3CC}">
      <dsp:nvSpPr>
        <dsp:cNvPr id="0" name=""/>
        <dsp:cNvSpPr/>
      </dsp:nvSpPr>
      <dsp:spPr>
        <a:xfrm>
          <a:off x="2771081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26F19-FD46-4203-B904-BE38EE6AAE7E}">
      <dsp:nvSpPr>
        <dsp:cNvPr id="0" name=""/>
        <dsp:cNvSpPr/>
      </dsp:nvSpPr>
      <dsp:spPr>
        <a:xfrm rot="17700000">
          <a:off x="2019123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Clipping (Recorte)</a:t>
          </a:r>
          <a:endParaRPr lang="en-US" sz="1200" kern="1200" dirty="0"/>
        </a:p>
      </dsp:txBody>
      <dsp:txXfrm>
        <a:off x="2019123" y="2854869"/>
        <a:ext cx="1315340" cy="634208"/>
      </dsp:txXfrm>
    </dsp:sp>
    <dsp:sp modelId="{14A3EE9E-9450-4EB4-89AC-40BB11F789E4}">
      <dsp:nvSpPr>
        <dsp:cNvPr id="0" name=""/>
        <dsp:cNvSpPr/>
      </dsp:nvSpPr>
      <dsp:spPr>
        <a:xfrm rot="17700000">
          <a:off x="2842604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F3454-4AA8-4467-8317-5DE34219A6CE}">
      <dsp:nvSpPr>
        <dsp:cNvPr id="0" name=""/>
        <dsp:cNvSpPr/>
      </dsp:nvSpPr>
      <dsp:spPr>
        <a:xfrm>
          <a:off x="3498023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E71C06-1F36-4D4A-BCD7-2E006D3BB9BF}">
      <dsp:nvSpPr>
        <dsp:cNvPr id="0" name=""/>
        <dsp:cNvSpPr/>
      </dsp:nvSpPr>
      <dsp:spPr>
        <a:xfrm rot="17700000">
          <a:off x="2746064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Curvas Paramétricas 2D</a:t>
          </a:r>
          <a:endParaRPr lang="en-US" sz="1200" kern="1200" dirty="0"/>
        </a:p>
      </dsp:txBody>
      <dsp:txXfrm>
        <a:off x="2746064" y="2854869"/>
        <a:ext cx="1315340" cy="634208"/>
      </dsp:txXfrm>
    </dsp:sp>
    <dsp:sp modelId="{A8928A49-7A83-4188-B356-661E0F5ABBCB}">
      <dsp:nvSpPr>
        <dsp:cNvPr id="0" name=""/>
        <dsp:cNvSpPr/>
      </dsp:nvSpPr>
      <dsp:spPr>
        <a:xfrm rot="17700000">
          <a:off x="3569546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04E84-2B34-41A9-80ED-93B13A6133E7}">
      <dsp:nvSpPr>
        <dsp:cNvPr id="0" name=""/>
        <dsp:cNvSpPr/>
      </dsp:nvSpPr>
      <dsp:spPr>
        <a:xfrm>
          <a:off x="4224964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7B51F-2663-4CD1-A743-F00E7C60903E}">
      <dsp:nvSpPr>
        <dsp:cNvPr id="0" name=""/>
        <dsp:cNvSpPr/>
      </dsp:nvSpPr>
      <dsp:spPr>
        <a:xfrm rot="17700000">
          <a:off x="3473006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Algoritmos Incrementais para Curvas 2D</a:t>
          </a:r>
          <a:endParaRPr lang="en-US" sz="1200" kern="1200" dirty="0"/>
        </a:p>
      </dsp:txBody>
      <dsp:txXfrm>
        <a:off x="3473006" y="2854869"/>
        <a:ext cx="1315340" cy="634208"/>
      </dsp:txXfrm>
    </dsp:sp>
    <dsp:sp modelId="{953D7D36-2F92-47DD-9B07-47A073C41690}">
      <dsp:nvSpPr>
        <dsp:cNvPr id="0" name=""/>
        <dsp:cNvSpPr/>
      </dsp:nvSpPr>
      <dsp:spPr>
        <a:xfrm rot="17700000">
          <a:off x="4296487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EA8EB-B06C-4A66-85DA-3076C51E915C}">
      <dsp:nvSpPr>
        <dsp:cNvPr id="0" name=""/>
        <dsp:cNvSpPr/>
      </dsp:nvSpPr>
      <dsp:spPr>
        <a:xfrm>
          <a:off x="4951906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52AE2E-8329-405A-A975-830B9307C72E}">
      <dsp:nvSpPr>
        <dsp:cNvPr id="0" name=""/>
        <dsp:cNvSpPr/>
      </dsp:nvSpPr>
      <dsp:spPr>
        <a:xfrm rot="17700000">
          <a:off x="4199947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CG 3D: Projeção Paralela</a:t>
          </a:r>
          <a:endParaRPr lang="en-US" sz="1200" kern="1200" dirty="0"/>
        </a:p>
      </dsp:txBody>
      <dsp:txXfrm>
        <a:off x="4199947" y="2854869"/>
        <a:ext cx="1315340" cy="634208"/>
      </dsp:txXfrm>
    </dsp:sp>
    <dsp:sp modelId="{08A5FB46-9C91-4412-AAE0-C872A87454D8}">
      <dsp:nvSpPr>
        <dsp:cNvPr id="0" name=""/>
        <dsp:cNvSpPr/>
      </dsp:nvSpPr>
      <dsp:spPr>
        <a:xfrm rot="17700000">
          <a:off x="5023429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36083-5D95-4248-AA7A-CCB84E7CD326}">
      <dsp:nvSpPr>
        <dsp:cNvPr id="0" name=""/>
        <dsp:cNvSpPr/>
      </dsp:nvSpPr>
      <dsp:spPr>
        <a:xfrm>
          <a:off x="5678847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3AA7E4-B5F7-4D05-8322-5F43EF889A39}">
      <dsp:nvSpPr>
        <dsp:cNvPr id="0" name=""/>
        <dsp:cNvSpPr/>
      </dsp:nvSpPr>
      <dsp:spPr>
        <a:xfrm rot="17700000">
          <a:off x="4926889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CG 3D: Projeção em Perspectiva</a:t>
          </a:r>
          <a:endParaRPr lang="en-US" sz="1200" kern="1200" dirty="0"/>
        </a:p>
      </dsp:txBody>
      <dsp:txXfrm>
        <a:off x="4926889" y="2854869"/>
        <a:ext cx="1315340" cy="634208"/>
      </dsp:txXfrm>
    </dsp:sp>
    <dsp:sp modelId="{99F4082D-AC74-470D-B763-01ECFBC85026}">
      <dsp:nvSpPr>
        <dsp:cNvPr id="0" name=""/>
        <dsp:cNvSpPr/>
      </dsp:nvSpPr>
      <dsp:spPr>
        <a:xfrm rot="17700000">
          <a:off x="5750370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B28A8-8BCE-449D-8FE6-9A0184CF58AB}">
      <dsp:nvSpPr>
        <dsp:cNvPr id="0" name=""/>
        <dsp:cNvSpPr/>
      </dsp:nvSpPr>
      <dsp:spPr>
        <a:xfrm>
          <a:off x="6405789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F645F-2EC8-4A7B-B21F-57BA0A9E0826}">
      <dsp:nvSpPr>
        <dsp:cNvPr id="0" name=""/>
        <dsp:cNvSpPr/>
      </dsp:nvSpPr>
      <dsp:spPr>
        <a:xfrm rot="17700000">
          <a:off x="5653830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Operações Primitivas 3D</a:t>
          </a:r>
          <a:endParaRPr lang="en-US" sz="1200" kern="1200" dirty="0"/>
        </a:p>
      </dsp:txBody>
      <dsp:txXfrm>
        <a:off x="5653830" y="2854869"/>
        <a:ext cx="1315340" cy="634208"/>
      </dsp:txXfrm>
    </dsp:sp>
    <dsp:sp modelId="{6D1B9C76-46D1-4E58-85DB-1A4E6ED6A4FD}">
      <dsp:nvSpPr>
        <dsp:cNvPr id="0" name=""/>
        <dsp:cNvSpPr/>
      </dsp:nvSpPr>
      <dsp:spPr>
        <a:xfrm rot="17700000">
          <a:off x="6477312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20B03-6EF3-4DC4-ADC3-31FBA26E3F51}">
      <dsp:nvSpPr>
        <dsp:cNvPr id="0" name=""/>
        <dsp:cNvSpPr/>
      </dsp:nvSpPr>
      <dsp:spPr>
        <a:xfrm>
          <a:off x="7132730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CD973-EA02-4985-8FD3-320B6E1436C3}">
      <dsp:nvSpPr>
        <dsp:cNvPr id="0" name=""/>
        <dsp:cNvSpPr/>
      </dsp:nvSpPr>
      <dsp:spPr>
        <a:xfrm rot="17700000">
          <a:off x="6380772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Superfícies Paramétricas Bicúbicas</a:t>
          </a:r>
          <a:endParaRPr lang="en-US" sz="1200" kern="1200" dirty="0"/>
        </a:p>
      </dsp:txBody>
      <dsp:txXfrm>
        <a:off x="6380772" y="2854869"/>
        <a:ext cx="1315340" cy="634208"/>
      </dsp:txXfrm>
    </dsp:sp>
    <dsp:sp modelId="{FE0CA4E7-EBD0-4827-AFBD-1E3D27CBA7C6}">
      <dsp:nvSpPr>
        <dsp:cNvPr id="0" name=""/>
        <dsp:cNvSpPr/>
      </dsp:nvSpPr>
      <dsp:spPr>
        <a:xfrm rot="17700000">
          <a:off x="7204253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B5A72-DEB1-46DE-AB2B-D587E9137C70}">
      <dsp:nvSpPr>
        <dsp:cNvPr id="0" name=""/>
        <dsp:cNvSpPr/>
      </dsp:nvSpPr>
      <dsp:spPr>
        <a:xfrm>
          <a:off x="7859672" y="1971181"/>
          <a:ext cx="634905" cy="634905"/>
        </a:xfrm>
        <a:prstGeom prst="ellipse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550966-2582-46BD-A05F-970F195255F3}">
      <dsp:nvSpPr>
        <dsp:cNvPr id="0" name=""/>
        <dsp:cNvSpPr/>
      </dsp:nvSpPr>
      <dsp:spPr>
        <a:xfrm rot="17700000">
          <a:off x="7107714" y="2854869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Algoritmos Incrementais para Superfícies 3D</a:t>
          </a:r>
          <a:endParaRPr lang="en-US" sz="1200" kern="1200" dirty="0"/>
        </a:p>
      </dsp:txBody>
      <dsp:txXfrm>
        <a:off x="7107714" y="2854869"/>
        <a:ext cx="1315340" cy="634208"/>
      </dsp:txXfrm>
    </dsp:sp>
    <dsp:sp modelId="{BF720E63-5FFB-4EDA-BE64-0FD58EB9C823}">
      <dsp:nvSpPr>
        <dsp:cNvPr id="0" name=""/>
        <dsp:cNvSpPr/>
      </dsp:nvSpPr>
      <dsp:spPr>
        <a:xfrm rot="17700000">
          <a:off x="7931195" y="1088190"/>
          <a:ext cx="1315340" cy="634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079484-AF46-452C-AFA1-E78D9452A4C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D48020-DAF0-4A1B-B62A-7FDB3B6AFC2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7923B2-72E4-451A-B633-25F127BB8EA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1E27E6-7D1A-4A15-9633-E6A32B2E4E6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F29756-ABBC-4236-A169-5D245D7D893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F891C1-9A8A-4908-81C9-F7A6B641847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21A7B7-220D-4098-BA66-34DA6D63B71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457497-C09D-4953-BD99-251483E7EA6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518965-D9A3-4EF3-8988-CDA115E63F1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3F4EDE-0878-466A-987F-2DB34C3BB2C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97620D-1A6F-4D73-AB58-F7113D832EE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B962EC-704F-41B7-A490-330DB802BC8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A39F8A-B7CB-4C92-A525-671F8A7C123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F8B0D-C2EC-4C7F-B22E-3B9C13678CA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35B9F7-6CAE-47ED-95CE-8F5D62D45B7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D7DAA5-F003-48E6-BC90-097FF3E5EC1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B7DD81-F9C2-43E0-9C99-6D787616F23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D47337-326B-476A-B8F8-D033B0AF237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F14CD-7D17-42DA-BB55-604E378E90E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4FFDD-C00C-4D4C-817C-5FA134DB3DB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37337B-61CB-43EF-8351-C81693596B5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EDFBFA-6F93-410D-B40F-AA845D06DE1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A99C1C-A79F-46FE-B45D-946A264035B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0473E8-1454-4A31-86F1-69323297580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E1E9B9-E369-4369-B980-D29CE57B102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12F114-C3E2-48FA-A234-96B7DD638BE7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2E95C-2E29-4D80-A108-1E253C5EC90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8A6421-C9CE-4A9D-BE3C-1AB866B8A70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176057-947B-407D-8358-87B09464CA14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55817-B565-4796-9619-2BBAFA9C7E0D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FEAE8F-E147-4FC1-89A8-31C402B3F48A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D9E21-7EC0-49FB-9E71-553515AF998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AF1784-8DA8-4774-AE60-60C792157849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2D6D8B-8E4B-43DF-AA66-90A7BC0D51C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155D9C-F2C6-42DC-9A79-6DB6CDD9D603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5FDF81-6E28-48CA-B708-E142EBAC178F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10FFDB-CC60-40E7-82B5-B1A00475605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C0105FC-8BDD-487C-9986-4D3A77D78B38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4C2F8C-3080-4BBA-A6AA-051E8914F751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5FAD2CD-F325-49AD-BE58-7DA3A026BB46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078254A-BB3E-485C-BD19-78E73DE337CA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812923-2856-44F3-96B6-43CF9D7462ED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FFF3F5-CFD4-4E70-879D-8344DD34B89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3357A2-8758-4FC7-8C02-4BD212B8D26F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9D8119-BD0E-4233-AF79-20B3D835A0D1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CA0637-1598-4A7B-BC6F-04F3FCF70F0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01BEA76-DD0C-4665-88D0-8AA7DBD3183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401B2A-0736-4090-8932-7289E1710D3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hyperlink" Target="http://www.lapix.ufsc.br/ensino/computacao-grafica/" TargetMode="Externa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hyperlink" Target="http://www.lapix.ufsc.br/ensino/computacao-grafica/" TargetMode="Externa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14" hidden="1"/>
          <p:cNvSpPr/>
          <p:nvPr/>
        </p:nvSpPr>
        <p:spPr>
          <a:xfrm>
            <a:off x="5567760" y="203040"/>
            <a:ext cx="25038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</a:rPr>
              <a:t>Disciplina Computação Gráfica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</a:rPr>
              <a:t>Curso de Ciência da Camputação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</a:rPr>
              <a:t>INE/CTC/UFSC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" name="Picture 15" descr="E:\Aldo\FIG\cyclops2.jpg"/>
          <p:cNvPicPr/>
          <p:nvPr/>
        </p:nvPicPr>
        <p:blipFill>
          <a:blip r:embed="rId2"/>
          <a:stretch/>
        </p:blipFill>
        <p:spPr>
          <a:xfrm>
            <a:off x="152280" y="152280"/>
            <a:ext cx="990360" cy="618840"/>
          </a:xfrm>
          <a:prstGeom prst="rect">
            <a:avLst/>
          </a:prstGeom>
          <a:ln w="0">
            <a:noFill/>
          </a:ln>
        </p:spPr>
      </p:pic>
      <p:sp>
        <p:nvSpPr>
          <p:cNvPr id="2" name="Text Box 16" hidden="1"/>
          <p:cNvSpPr/>
          <p:nvPr/>
        </p:nvSpPr>
        <p:spPr>
          <a:xfrm>
            <a:off x="1146600" y="203040"/>
            <a:ext cx="293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</a:rPr>
              <a:t>LAPIX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Tahoma"/>
              </a:rPr>
              <a:t>Instituto Nacional para Convergência Digital</a:t>
            </a: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Tahoma"/>
              </a:rPr>
              <a:t>MCTIC CNPq FAPESC</a:t>
            </a: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18" descr="D:\Aldo\Aulas\ComputacaoGrafica\sgi3d.jpg"/>
          <p:cNvPicPr/>
          <p:nvPr/>
        </p:nvPicPr>
        <p:blipFill>
          <a:blip r:embed="rId3"/>
          <a:stretch/>
        </p:blipFill>
        <p:spPr>
          <a:xfrm>
            <a:off x="8077320" y="0"/>
            <a:ext cx="1066320" cy="1042560"/>
          </a:xfrm>
          <a:prstGeom prst="rect">
            <a:avLst/>
          </a:prstGeom>
          <a:ln w="0">
            <a:noFill/>
          </a:ln>
        </p:spPr>
      </p:pic>
      <p:sp>
        <p:nvSpPr>
          <p:cNvPr id="4" name="Text Box 19" hidden="1"/>
          <p:cNvSpPr/>
          <p:nvPr/>
        </p:nvSpPr>
        <p:spPr>
          <a:xfrm>
            <a:off x="228600" y="6553080"/>
            <a:ext cx="80769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Tahoma"/>
              </a:rPr>
              <a:t>Prof. Dr. rer.nat. Aldo v. Wangenheim - Departamento de Informática e Estatística - INE/CTC/UFSC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17" descr="D:\Aldo\Aulas\ComputacaoGrafica\sgi3d.jpg"/>
          <p:cNvPicPr/>
          <p:nvPr/>
        </p:nvPicPr>
        <p:blipFill>
          <a:blip r:embed="rId4"/>
          <a:stretch/>
        </p:blipFill>
        <p:spPr>
          <a:xfrm>
            <a:off x="2133720" y="1297080"/>
            <a:ext cx="5105160" cy="49953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15238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Tahoma"/>
              </a:rPr>
              <a:t>Click </a:t>
            </a:r>
            <a:r>
              <a:rPr b="0" lang="en-US" sz="4800" spc="-1" strike="noStrike">
                <a:solidFill>
                  <a:srgbClr val="ffffff"/>
                </a:solidFill>
                <a:latin typeface="Tahoma"/>
              </a:rPr>
              <a:t>to edit </a:t>
            </a:r>
            <a:r>
              <a:rPr b="0" lang="en-US" sz="4800" spc="-1" strike="noStrike">
                <a:solidFill>
                  <a:srgbClr val="ffffff"/>
                </a:solidFill>
                <a:latin typeface="Tahoma"/>
              </a:rPr>
              <a:t>Master </a:t>
            </a:r>
            <a:r>
              <a:rPr b="0" lang="en-US" sz="4800" spc="-1" strike="noStrike">
                <a:solidFill>
                  <a:srgbClr val="ffffff"/>
                </a:solidFill>
                <a:latin typeface="Tahoma"/>
              </a:rPr>
              <a:t>Title </a:t>
            </a:r>
            <a:r>
              <a:rPr b="0" lang="en-US" sz="4800" spc="-1" strike="noStrike">
                <a:solidFill>
                  <a:srgbClr val="ffffff"/>
                </a:solidFill>
                <a:latin typeface="Tahoma"/>
              </a:rPr>
              <a:t>Style</a:t>
            </a:r>
            <a:endParaRPr b="0" lang="en-US" sz="4800" spc="-1" strike="noStrike">
              <a:solidFill>
                <a:srgbClr val="ffff99"/>
              </a:solidFill>
              <a:latin typeface="Tahoma"/>
            </a:endParaRPr>
          </a:p>
        </p:txBody>
      </p:sp>
      <p:pic>
        <p:nvPicPr>
          <p:cNvPr id="7" name="Picture 15" descr="E:\Aldo\FIG\cyclops2.jpg"/>
          <p:cNvPicPr/>
          <p:nvPr/>
        </p:nvPicPr>
        <p:blipFill>
          <a:blip r:embed="rId5"/>
          <a:stretch/>
        </p:blipFill>
        <p:spPr>
          <a:xfrm>
            <a:off x="7543800" y="0"/>
            <a:ext cx="1599840" cy="999720"/>
          </a:xfrm>
          <a:prstGeom prst="rect">
            <a:avLst/>
          </a:prstGeom>
          <a:ln w="0">
            <a:noFill/>
          </a:ln>
        </p:spPr>
      </p:pic>
      <p:sp>
        <p:nvSpPr>
          <p:cNvPr id="8" name="Text Box 16"/>
          <p:cNvSpPr/>
          <p:nvPr/>
        </p:nvSpPr>
        <p:spPr>
          <a:xfrm>
            <a:off x="2535120" y="132840"/>
            <a:ext cx="504180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Tahoma"/>
              </a:rPr>
              <a:t>LAPIX </a:t>
            </a: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Laboratório de Proc. Imagens e Comp. Gráfica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Tahoma"/>
              </a:rPr>
              <a:t>INCoD</a:t>
            </a:r>
            <a:r>
              <a:rPr b="0" lang="pt-BR" sz="1200" spc="-1" strike="noStrike">
                <a:solidFill>
                  <a:srgbClr val="ffffff"/>
                </a:solidFill>
                <a:latin typeface="Tahoma"/>
              </a:rPr>
              <a:t> Instituto Nacional de C&amp;T para Convergência Digital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Tahoma"/>
              </a:rPr>
              <a:t>MCTIC CNPq FAPESC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lnSpc>
                <a:spcPct val="95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lnSpc>
                <a:spcPct val="75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lnSpc>
                <a:spcPct val="75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lnSpc>
                <a:spcPct val="7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lnSpc>
                <a:spcPct val="7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lnSpc>
                <a:spcPct val="7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4"/>
          <p:cNvSpPr/>
          <p:nvPr/>
        </p:nvSpPr>
        <p:spPr>
          <a:xfrm>
            <a:off x="5567760" y="203040"/>
            <a:ext cx="25038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</a:rPr>
              <a:t>Disciplina Computação Gráfica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</a:rPr>
              <a:t>Curso de Ciência da Camputação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</a:rPr>
              <a:t>INE/CTC/UFSC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" name="Picture 15" descr="E:\Aldo\FIG\cyclops2.jpg"/>
          <p:cNvPicPr/>
          <p:nvPr/>
        </p:nvPicPr>
        <p:blipFill>
          <a:blip r:embed="rId2"/>
          <a:stretch/>
        </p:blipFill>
        <p:spPr>
          <a:xfrm>
            <a:off x="152280" y="152280"/>
            <a:ext cx="990360" cy="618840"/>
          </a:xfrm>
          <a:prstGeom prst="rect">
            <a:avLst/>
          </a:prstGeom>
          <a:ln w="0">
            <a:noFill/>
          </a:ln>
        </p:spPr>
      </p:pic>
      <p:sp>
        <p:nvSpPr>
          <p:cNvPr id="48" name="Text Box 16"/>
          <p:cNvSpPr/>
          <p:nvPr/>
        </p:nvSpPr>
        <p:spPr>
          <a:xfrm>
            <a:off x="1146600" y="203040"/>
            <a:ext cx="293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</a:rPr>
              <a:t>LAPIX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Tahoma"/>
              </a:rPr>
              <a:t>Instituto Nacional para Convergência Digital</a:t>
            </a: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Tahoma"/>
              </a:rPr>
              <a:t>MCTIC CNPq FAPESC</a:t>
            </a: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Picture 18" descr="D:\Aldo\Aulas\ComputacaoGrafica\sgi3d.jpg"/>
          <p:cNvPicPr/>
          <p:nvPr/>
        </p:nvPicPr>
        <p:blipFill>
          <a:blip r:embed="rId3"/>
          <a:stretch/>
        </p:blipFill>
        <p:spPr>
          <a:xfrm>
            <a:off x="8077320" y="0"/>
            <a:ext cx="1066320" cy="1042560"/>
          </a:xfrm>
          <a:prstGeom prst="rect">
            <a:avLst/>
          </a:prstGeom>
          <a:ln w="0">
            <a:noFill/>
          </a:ln>
        </p:spPr>
      </p:pic>
      <p:sp>
        <p:nvSpPr>
          <p:cNvPr id="50" name="Text Box 19"/>
          <p:cNvSpPr/>
          <p:nvPr/>
        </p:nvSpPr>
        <p:spPr>
          <a:xfrm>
            <a:off x="228600" y="6553080"/>
            <a:ext cx="80769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Tahoma"/>
              </a:rPr>
              <a:t>Prof. Dr. rer.nat. Aldo v. Wangenheim - Departamento de Informática e Estatística - INE/CTC/UFSC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381520" cy="990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Tahoma"/>
              </a:rPr>
              <a:t>Clic</a:t>
            </a:r>
            <a:r>
              <a:rPr b="0" lang="en-US" sz="4200" spc="-1" strike="noStrike">
                <a:solidFill>
                  <a:srgbClr val="ffffff"/>
                </a:solidFill>
                <a:latin typeface="Tahoma"/>
              </a:rPr>
              <a:t>k to </a:t>
            </a:r>
            <a:r>
              <a:rPr b="0" lang="en-US" sz="4200" spc="-1" strike="noStrike">
                <a:solidFill>
                  <a:srgbClr val="ffffff"/>
                </a:solidFill>
                <a:latin typeface="Tahoma"/>
              </a:rPr>
              <a:t>edit </a:t>
            </a:r>
            <a:r>
              <a:rPr b="0" lang="en-US" sz="4200" spc="-1" strike="noStrike">
                <a:solidFill>
                  <a:srgbClr val="ffffff"/>
                </a:solidFill>
                <a:latin typeface="Tahoma"/>
              </a:rPr>
              <a:t>Mas</a:t>
            </a:r>
            <a:r>
              <a:rPr b="0" lang="en-US" sz="4200" spc="-1" strike="noStrike">
                <a:solidFill>
                  <a:srgbClr val="ffffff"/>
                </a:solidFill>
                <a:latin typeface="Tahoma"/>
              </a:rPr>
              <a:t>ter </a:t>
            </a:r>
            <a:r>
              <a:rPr b="0" lang="en-US" sz="4200" spc="-1" strike="noStrike">
                <a:solidFill>
                  <a:srgbClr val="ffffff"/>
                </a:solidFill>
                <a:latin typeface="Tahoma"/>
              </a:rPr>
              <a:t>title </a:t>
            </a:r>
            <a:r>
              <a:rPr b="0" lang="en-US" sz="4200" spc="-1" strike="noStrike">
                <a:solidFill>
                  <a:srgbClr val="ffffff"/>
                </a:solidFill>
                <a:latin typeface="Tahoma"/>
              </a:rPr>
              <a:t>styl</a:t>
            </a:r>
            <a:r>
              <a:rPr b="0" lang="en-US" sz="4200" spc="-1" strike="noStrike">
                <a:solidFill>
                  <a:srgbClr val="ffffff"/>
                </a:solidFill>
                <a:latin typeface="Tahoma"/>
              </a:rPr>
              <a:t>e</a:t>
            </a: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2057400"/>
            <a:ext cx="8381520" cy="4190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30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5000"/>
              </a:lnSpc>
              <a:spcBef>
                <a:spcPts val="83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lnSpc>
                <a:spcPct val="75000"/>
              </a:lnSpc>
              <a:spcBef>
                <a:spcPts val="601"/>
              </a:spcBef>
              <a:buClr>
                <a:srgbClr val="ffffff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lnSpc>
                <a:spcPct val="75000"/>
              </a:lnSpc>
              <a:spcBef>
                <a:spcPts val="541"/>
              </a:spcBef>
              <a:buClr>
                <a:srgbClr val="ffffff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"/>
          </p:nvPr>
        </p:nvSpPr>
        <p:spPr>
          <a:xfrm>
            <a:off x="723888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spcBef>
                <a:spcPts val="281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281"/>
              </a:spcBef>
              <a:buNone/>
            </a:pPr>
            <a:fld id="{57EC764C-1144-4BAD-A5EB-DA9B26730F52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Box 14"/>
          <p:cNvSpPr/>
          <p:nvPr/>
        </p:nvSpPr>
        <p:spPr>
          <a:xfrm>
            <a:off x="5567760" y="203040"/>
            <a:ext cx="25038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</a:rPr>
              <a:t>Disciplina Computação Gráfica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</a:rPr>
              <a:t>Curso de Ciência da Camputação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</a:rPr>
              <a:t>INE/CTC/UFSC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Picture 15" descr="E:\Aldo\FIG\cyclops2.jpg"/>
          <p:cNvPicPr/>
          <p:nvPr/>
        </p:nvPicPr>
        <p:blipFill>
          <a:blip r:embed="rId2"/>
          <a:stretch/>
        </p:blipFill>
        <p:spPr>
          <a:xfrm>
            <a:off x="152280" y="152280"/>
            <a:ext cx="990360" cy="618840"/>
          </a:xfrm>
          <a:prstGeom prst="rect">
            <a:avLst/>
          </a:prstGeom>
          <a:ln w="0">
            <a:noFill/>
          </a:ln>
        </p:spPr>
      </p:pic>
      <p:sp>
        <p:nvSpPr>
          <p:cNvPr id="92" name="Text Box 16"/>
          <p:cNvSpPr/>
          <p:nvPr/>
        </p:nvSpPr>
        <p:spPr>
          <a:xfrm>
            <a:off x="1146600" y="203040"/>
            <a:ext cx="293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</a:rPr>
              <a:t>LAPIX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Tahoma"/>
              </a:rPr>
              <a:t>Instituto Nacional para Convergência Digital</a:t>
            </a: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Tahoma"/>
              </a:rPr>
              <a:t>MCTIC CNPq FAPESC</a:t>
            </a: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Picture 18" descr="D:\Aldo\Aulas\ComputacaoGrafica\sgi3d.jpg"/>
          <p:cNvPicPr/>
          <p:nvPr/>
        </p:nvPicPr>
        <p:blipFill>
          <a:blip r:embed="rId3"/>
          <a:stretch/>
        </p:blipFill>
        <p:spPr>
          <a:xfrm>
            <a:off x="8077320" y="0"/>
            <a:ext cx="1066320" cy="1042560"/>
          </a:xfrm>
          <a:prstGeom prst="rect">
            <a:avLst/>
          </a:prstGeom>
          <a:ln w="0">
            <a:noFill/>
          </a:ln>
        </p:spPr>
      </p:pic>
      <p:sp>
        <p:nvSpPr>
          <p:cNvPr id="94" name="Text Box 19"/>
          <p:cNvSpPr/>
          <p:nvPr/>
        </p:nvSpPr>
        <p:spPr>
          <a:xfrm>
            <a:off x="228600" y="6553080"/>
            <a:ext cx="80769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Tahoma"/>
              </a:rPr>
              <a:t>Prof. Dr. rer.nat. Aldo v. Wangenheim - Departamento de Informática e Estatística - INE/CTC/UFSC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sldNum" idx="2"/>
          </p:nvPr>
        </p:nvSpPr>
        <p:spPr>
          <a:xfrm>
            <a:off x="723888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indent="0" algn="r">
              <a:lnSpc>
                <a:spcPct val="100000"/>
              </a:lnSpc>
              <a:spcBef>
                <a:spcPts val="281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281"/>
              </a:spcBef>
              <a:buNone/>
            </a:pPr>
            <a:fld id="{ADE298F1-51B7-4307-A812-FE3D4883BA96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ffff99"/>
                </a:solidFill>
                <a:latin typeface="Tahoma"/>
              </a:rPr>
              <a:t>Click to edit the title text format</a:t>
            </a: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lnSpc>
                <a:spcPct val="95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lnSpc>
                <a:spcPct val="75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lnSpc>
                <a:spcPct val="75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lnSpc>
                <a:spcPct val="7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lnSpc>
                <a:spcPct val="7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lnSpc>
                <a:spcPct val="7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Box 4"/>
          <p:cNvSpPr/>
          <p:nvPr/>
        </p:nvSpPr>
        <p:spPr>
          <a:xfrm>
            <a:off x="5739840" y="63360"/>
            <a:ext cx="2503800" cy="580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rgbClr val="ffffff"/>
                </a:solidFill>
                <a:latin typeface="Tahoma"/>
              </a:rPr>
              <a:t>Disciplina Computação Gráfica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</a:rPr>
              <a:t>Curso de Ciência da Computação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</a:rPr>
              <a:t>INE/CTC/UFSC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2"/>
          <a:stretch/>
        </p:blipFill>
        <p:spPr>
          <a:xfrm>
            <a:off x="107640" y="88920"/>
            <a:ext cx="990360" cy="6188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7" descr=""/>
          <p:cNvPicPr/>
          <p:nvPr/>
        </p:nvPicPr>
        <p:blipFill>
          <a:blip r:embed="rId3"/>
          <a:stretch/>
        </p:blipFill>
        <p:spPr>
          <a:xfrm>
            <a:off x="8252280" y="-27360"/>
            <a:ext cx="838080" cy="819360"/>
          </a:xfrm>
          <a:prstGeom prst="rect">
            <a:avLst/>
          </a:prstGeom>
          <a:ln w="0">
            <a:noFill/>
          </a:ln>
        </p:spPr>
      </p:pic>
      <p:sp>
        <p:nvSpPr>
          <p:cNvPr id="137" name="Text Box 8"/>
          <p:cNvSpPr/>
          <p:nvPr/>
        </p:nvSpPr>
        <p:spPr>
          <a:xfrm>
            <a:off x="383400" y="6553080"/>
            <a:ext cx="8076960" cy="30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Tahoma"/>
              </a:rPr>
              <a:t>Prof. Dr. rer.nat. Aldo v. Wangenheim - Departamento de Informática e Estatística – </a:t>
            </a:r>
            <a:r>
              <a:rPr b="0" lang="en-GB" sz="1200" spc="-1" strike="noStrike" u="sng">
                <a:solidFill>
                  <a:srgbClr val="ccccff"/>
                </a:solidFill>
                <a:uFillTx/>
                <a:latin typeface="Tahoma"/>
                <a:hlinkClick r:id="rId4"/>
              </a:rPr>
              <a:t>www.lapix.ufsc.br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 Box 16"/>
          <p:cNvSpPr/>
          <p:nvPr/>
        </p:nvSpPr>
        <p:spPr>
          <a:xfrm>
            <a:off x="1030320" y="131040"/>
            <a:ext cx="280260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3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  <a:ea typeface="Tahoma"/>
              </a:rPr>
              <a:t>LAPIX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  <a:ea typeface="Tahoma"/>
              </a:rPr>
              <a:t>Instituto Nacional para Convergência Digital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  <a:ea typeface="Tahoma"/>
              </a:rPr>
              <a:t>MCTIC CNPq FAPESC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380080" cy="98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indent="0">
              <a:lnSpc>
                <a:spcPct val="86000"/>
              </a:lnSpc>
              <a:buNone/>
            </a:pPr>
            <a:r>
              <a:rPr b="0" lang="pt-BR" sz="4200" spc="-1" strike="noStrike">
                <a:solidFill>
                  <a:srgbClr val="ffffff"/>
                </a:solidFill>
                <a:latin typeface="Tahoma"/>
              </a:rPr>
              <a:t>Clique para editar o estilo do título mestre</a:t>
            </a: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2057400"/>
            <a:ext cx="8380080" cy="4190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marL="341280" indent="-341280">
              <a:lnSpc>
                <a:spcPct val="101000"/>
              </a:lnSpc>
              <a:spcBef>
                <a:spcPts val="2251"/>
              </a:spcBef>
              <a:buClr>
                <a:srgbClr val="ffffff"/>
              </a:buClr>
              <a:buFont typeface="Tahoma"/>
              <a:buChar char="•"/>
            </a:pPr>
            <a:r>
              <a:rPr b="0" lang="pt-BR" sz="3000" spc="-1" strike="noStrike">
                <a:solidFill>
                  <a:srgbClr val="ffffff"/>
                </a:solidFill>
                <a:latin typeface="Tahoma"/>
              </a:rPr>
              <a:t>Clique para editar os estilos do texto mestre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lnSpc>
                <a:spcPct val="101000"/>
              </a:lnSpc>
              <a:spcBef>
                <a:spcPts val="1301"/>
              </a:spcBef>
              <a:buClr>
                <a:srgbClr val="ffffff"/>
              </a:buClr>
              <a:buFont typeface="Tahoma"/>
              <a:buChar char="–"/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Segundo nível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6000"/>
              </a:lnSpc>
              <a:spcBef>
                <a:spcPts val="1049"/>
              </a:spcBef>
              <a:buClr>
                <a:srgbClr val="ffffff"/>
              </a:buClr>
              <a:buFont typeface="Tahoma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ahoma"/>
              </a:rPr>
              <a:t>Terceiro nível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lnSpc>
                <a:spcPct val="76000"/>
              </a:lnSpc>
              <a:spcBef>
                <a:spcPts val="751"/>
              </a:spcBef>
              <a:buClr>
                <a:srgbClr val="ffffff"/>
              </a:buClr>
              <a:buFont typeface="Tahoma"/>
              <a:buChar char="–"/>
            </a:pPr>
            <a:r>
              <a:rPr b="0" lang="pt-BR" sz="2000" spc="-1" strike="noStrike">
                <a:solidFill>
                  <a:srgbClr val="ffffff"/>
                </a:solidFill>
                <a:latin typeface="Tahoma"/>
              </a:rPr>
              <a:t>Quarto nível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lnSpc>
                <a:spcPct val="76000"/>
              </a:lnSpc>
              <a:spcBef>
                <a:spcPts val="675"/>
              </a:spcBef>
              <a:buClr>
                <a:srgbClr val="ffffff"/>
              </a:buClr>
              <a:buFont typeface="Tahoma"/>
              <a:buChar char="»"/>
            </a:pPr>
            <a:r>
              <a:rPr b="0" lang="pt-BR" sz="2000" spc="-1" strike="noStrike">
                <a:solidFill>
                  <a:srgbClr val="ffffff"/>
                </a:solidFill>
                <a:latin typeface="Tahoma"/>
              </a:rPr>
              <a:t>Quinto nível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3"/>
          </p:nvPr>
        </p:nvSpPr>
        <p:spPr>
          <a:xfrm>
            <a:off x="7238880" y="6553080"/>
            <a:ext cx="1902960" cy="307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lstStyle>
            <a:lvl1pPr indent="0" algn="r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GB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3E62535-95B5-4E25-B12E-C30ED0F94879}" type="slidenum">
              <a:rPr b="0" lang="en-GB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Box 4"/>
          <p:cNvSpPr/>
          <p:nvPr/>
        </p:nvSpPr>
        <p:spPr>
          <a:xfrm>
            <a:off x="5739840" y="63360"/>
            <a:ext cx="2503800" cy="580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rgbClr val="ffffff"/>
                </a:solidFill>
                <a:latin typeface="Tahoma"/>
              </a:rPr>
              <a:t>Disciplina Computação Gráfica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</a:rPr>
              <a:t>Curso de Ciência da Camputação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</a:rPr>
              <a:t>INE/CTC/UFSC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107640" y="88920"/>
            <a:ext cx="990360" cy="61884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7" descr=""/>
          <p:cNvPicPr/>
          <p:nvPr/>
        </p:nvPicPr>
        <p:blipFill>
          <a:blip r:embed="rId3"/>
          <a:stretch/>
        </p:blipFill>
        <p:spPr>
          <a:xfrm>
            <a:off x="8252280" y="-27360"/>
            <a:ext cx="838080" cy="819360"/>
          </a:xfrm>
          <a:prstGeom prst="rect">
            <a:avLst/>
          </a:prstGeom>
          <a:ln w="0">
            <a:noFill/>
          </a:ln>
        </p:spPr>
      </p:pic>
      <p:sp>
        <p:nvSpPr>
          <p:cNvPr id="181" name="Text Box 8"/>
          <p:cNvSpPr/>
          <p:nvPr/>
        </p:nvSpPr>
        <p:spPr>
          <a:xfrm>
            <a:off x="383400" y="6553080"/>
            <a:ext cx="8076960" cy="30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Tahoma"/>
              </a:rPr>
              <a:t>Prof. Dr. rer.nat. Aldo v. Wangenheim - Departamento de Informática e Estatística – </a:t>
            </a:r>
            <a:r>
              <a:rPr b="0" lang="en-GB" sz="1200" spc="-1" strike="noStrike" u="sng">
                <a:solidFill>
                  <a:srgbClr val="ccccff"/>
                </a:solidFill>
                <a:uFillTx/>
                <a:latin typeface="Tahoma"/>
                <a:hlinkClick r:id="rId4"/>
              </a:rPr>
              <a:t>www.lapix.ufsc.br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Text Box 16"/>
          <p:cNvSpPr/>
          <p:nvPr/>
        </p:nvSpPr>
        <p:spPr>
          <a:xfrm>
            <a:off x="1030320" y="131040"/>
            <a:ext cx="280260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3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  <a:ea typeface="Tahoma"/>
              </a:rPr>
              <a:t>LAPIX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  <a:ea typeface="Tahoma"/>
              </a:rPr>
              <a:t>Instituto Nacional para Convergência Digital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  <a:ea typeface="Tahoma"/>
              </a:rPr>
              <a:t>MCTIC CNPq FAPESC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sldNum" idx="4"/>
          </p:nvPr>
        </p:nvSpPr>
        <p:spPr>
          <a:xfrm>
            <a:off x="7238880" y="6553080"/>
            <a:ext cx="1902960" cy="307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lstStyle>
            <a:lvl1pPr indent="0" algn="r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GB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9B9DC89-E60E-49BE-AB84-261B88A95DFC}" type="slidenum">
              <a:rPr b="0" lang="en-GB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ffff99"/>
                </a:solidFill>
                <a:latin typeface="Tahoma"/>
              </a:rPr>
              <a:t>Click to edit the title text format</a:t>
            </a: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1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lnSpc>
                <a:spcPct val="96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lnSpc>
                <a:spcPct val="76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lnSpc>
                <a:spcPct val="76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audio" Target="../media/audio1.wav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diagramData" Target="../diagrams/data3.xml"/><Relationship Id="rId7" Type="http://schemas.openxmlformats.org/officeDocument/2006/relationships/diagramLayout" Target="../diagrams/layout3.xml"/><Relationship Id="rId8" Type="http://schemas.openxmlformats.org/officeDocument/2006/relationships/diagramQuickStyle" Target="../diagrams/quickStyle3.xml"/><Relationship Id="rId9" Type="http://schemas.openxmlformats.org/officeDocument/2006/relationships/diagramColors" Target="../diagrams/colors3.xml"/><Relationship Id="rId10" Type="http://schemas.microsoft.com/office/2007/relationships/diagramDrawing" Target="../diagrams/drawing3.xml"/><Relationship Id="rId1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Box 4"/>
          <p:cNvSpPr/>
          <p:nvPr/>
        </p:nvSpPr>
        <p:spPr>
          <a:xfrm>
            <a:off x="609480" y="6535800"/>
            <a:ext cx="8076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Tahoma"/>
              </a:rPr>
              <a:t>Departamento de Informática e Estatística - INE/CTC/UFSC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62120" y="304812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95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Tahoma"/>
              </a:rPr>
              <a:t>Computação Gráfica:</a:t>
            </a:r>
            <a:br>
              <a:rPr sz="4000"/>
            </a:br>
            <a:br>
              <a:rPr sz="4000"/>
            </a:br>
            <a:r>
              <a:rPr b="0" lang="en-US" sz="4000" spc="-1" strike="noStrike">
                <a:solidFill>
                  <a:srgbClr val="ffffff"/>
                </a:solidFill>
                <a:latin typeface="Tahoma"/>
              </a:rPr>
              <a:t>Aula 2: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Conceitos Básicos</a:t>
            </a:r>
            <a:br>
              <a:rPr sz="4000"/>
            </a:br>
            <a:br>
              <a:rPr sz="4000"/>
            </a:br>
            <a:br>
              <a:rPr sz="4000"/>
            </a:b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Prof. Dr. rer.nat. Aldo von Wangenheim</a:t>
            </a:r>
            <a:endParaRPr b="0" lang="en-US" sz="2400" spc="-1" strike="noStrike">
              <a:solidFill>
                <a:srgbClr val="ffff99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CAD - Autodesk AutoCAD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5" name="Picture 3" descr="C:\Aldo\Aulas\ComputacaoGrafica\Apost\autocad1.jpg"/>
          <p:cNvPicPr/>
          <p:nvPr/>
        </p:nvPicPr>
        <p:blipFill>
          <a:blip r:embed="rId1"/>
          <a:stretch/>
        </p:blipFill>
        <p:spPr>
          <a:xfrm>
            <a:off x="228600" y="1523880"/>
            <a:ext cx="5486040" cy="4730400"/>
          </a:xfrm>
          <a:prstGeom prst="rect">
            <a:avLst/>
          </a:prstGeom>
          <a:ln w="9525">
            <a:solidFill>
              <a:srgbClr val="ffffff"/>
            </a:solidFill>
            <a:miter/>
          </a:ln>
          <a:effectLst>
            <a:outerShdw algn="ctr" dir="13500000" dist="107423" rotWithShape="0">
              <a:srgbClr val="808080"/>
            </a:outerShdw>
          </a:effectLst>
        </p:spPr>
      </p:pic>
      <p:pic>
        <p:nvPicPr>
          <p:cNvPr id="246" name="Picture 4" descr="C:\Aldo\Aulas\ComputacaoGrafica\Apost\autocad2.jpg"/>
          <p:cNvPicPr/>
          <p:nvPr/>
        </p:nvPicPr>
        <p:blipFill>
          <a:blip r:embed="rId2"/>
          <a:stretch/>
        </p:blipFill>
        <p:spPr>
          <a:xfrm>
            <a:off x="2819520" y="1905120"/>
            <a:ext cx="6171840" cy="4839840"/>
          </a:xfrm>
          <a:prstGeom prst="rect">
            <a:avLst/>
          </a:prstGeom>
          <a:ln w="9525">
            <a:solidFill>
              <a:srgbClr val="ffffff"/>
            </a:solidFill>
            <a:miter/>
          </a:ln>
          <a:effectLst>
            <a:outerShdw algn="ctr" dir="13500000" dist="107423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nodeType="clickEffect" fill="hold">
                      <p:stCondLst>
                        <p:cond delay="0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IBM Catia para Visualização Científica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8" name="Picture 3" descr="C:\Aldo\Aulas\ComputacaoGrafica\Apost\catia7.gif"/>
          <p:cNvPicPr/>
          <p:nvPr/>
        </p:nvPicPr>
        <p:blipFill>
          <a:blip r:embed="rId1"/>
          <a:stretch/>
        </p:blipFill>
        <p:spPr>
          <a:xfrm>
            <a:off x="1447920" y="1498680"/>
            <a:ext cx="6705360" cy="535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190440"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accent2"/>
                </a:solidFill>
                <a:latin typeface="Tahoma"/>
              </a:rPr>
              <a:t>Displays Vetoriais (Random Scan Displays)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marL="190440" indent="0">
              <a:lnSpc>
                <a:spcPct val="9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  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Primeiros dispositivos desenvolvidos para representar objetos gráficos foram os </a:t>
            </a:r>
            <a:r>
              <a:rPr b="0" i="1" lang="pt-BR" sz="2600" spc="-1" strike="noStrike">
                <a:solidFill>
                  <a:schemeClr val="accent2"/>
                </a:solidFill>
                <a:latin typeface="Tahoma"/>
              </a:rPr>
              <a:t>displays vetoriais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 (</a:t>
            </a:r>
            <a:r>
              <a:rPr b="0" i="1" lang="pt-BR" sz="2600" spc="-1" strike="noStrike">
                <a:solidFill>
                  <a:srgbClr val="ffffff"/>
                </a:solidFill>
                <a:latin typeface="Tahoma"/>
              </a:rPr>
              <a:t>random scan displays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). 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190440" indent="-190440">
              <a:lnSpc>
                <a:spcPct val="9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Não tinham memória de vídeo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190440" indent="-190440">
              <a:lnSpc>
                <a:spcPct val="9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Cada objeto era desenhado separadamente pelo canhão de vídeo (não existia o conceito de pixel)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190440" indent="-190440">
              <a:lnSpc>
                <a:spcPct val="9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Canhão tinha que repetidamente redesenhar toda a cena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Displays caligráficos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0" name="Rectangle 3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6" descr="C:\Aldo\Aulas\ComputacaoGrafica\CG\randomscanblack.jpg"/>
          <p:cNvPicPr/>
          <p:nvPr/>
        </p:nvPicPr>
        <p:blipFill>
          <a:blip r:embed="rId1"/>
          <a:stretch/>
        </p:blipFill>
        <p:spPr>
          <a:xfrm>
            <a:off x="1676520" y="2286000"/>
            <a:ext cx="5790960" cy="411588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accent2"/>
                </a:solidFill>
                <a:latin typeface="Tahoma"/>
              </a:rPr>
              <a:t>Displays Vetoriais (Random Scan Displays)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3" name="Rectangle 3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4" name="Picture 4" descr=""/>
          <p:cNvPicPr/>
          <p:nvPr/>
        </p:nvPicPr>
        <p:blipFill>
          <a:blip r:embed="rId2"/>
          <a:stretch/>
        </p:blipFill>
        <p:spPr>
          <a:xfrm>
            <a:off x="304920" y="2362320"/>
            <a:ext cx="8610120" cy="3152520"/>
          </a:xfrm>
          <a:prstGeom prst="rect">
            <a:avLst/>
          </a:prstGeom>
          <a:ln w="0">
            <a:noFill/>
          </a:ln>
          <a:effectLst>
            <a:outerShdw algn="ctr" dir="2700000" dist="107423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457200" y="2057400"/>
            <a:ext cx="8381520" cy="4190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Tahoma"/>
              </a:rPr>
              <a:t>Random Scan Display: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2041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3400" spc="-1" strike="noStrike">
                <a:solidFill>
                  <a:srgbClr val="ffffff"/>
                </a:solidFill>
                <a:latin typeface="Tahoma"/>
              </a:rPr>
              <a:t>Motivou o </a:t>
            </a:r>
            <a:r>
              <a:rPr b="0" lang="pt-BR" sz="3400" spc="-1" strike="noStrike">
                <a:solidFill>
                  <a:schemeClr val="accent2"/>
                </a:solidFill>
                <a:latin typeface="Tahoma"/>
              </a:rPr>
              <a:t>Display File</a:t>
            </a:r>
            <a:r>
              <a:rPr b="0" lang="pt-BR" sz="3400" spc="-1" strike="noStrike">
                <a:solidFill>
                  <a:srgbClr val="ffffff"/>
                </a:solidFill>
                <a:latin typeface="Tahoma"/>
              </a:rPr>
              <a:t>: Lista de todos os objetos constantemente redesenhados na tela.</a:t>
            </a:r>
            <a:endParaRPr b="0" lang="en-US" sz="3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title"/>
          </p:nvPr>
        </p:nvSpPr>
        <p:spPr>
          <a:xfrm>
            <a:off x="457200" y="990720"/>
            <a:ext cx="83815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99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9"/>
          <p:cNvSpPr/>
          <p:nvPr/>
        </p:nvSpPr>
        <p:spPr>
          <a:xfrm>
            <a:off x="5562720" y="2362320"/>
            <a:ext cx="456840" cy="373356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342864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Display File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: Lista de todos os objetos do mundo representado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669960" indent="-284040">
              <a:lnSpc>
                <a:spcPct val="10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Percorrida em um loop infinito em random scan displays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lvl="1" marL="669960" indent="-284040">
              <a:lnSpc>
                <a:spcPct val="10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Também usada para armazenar objetos em </a:t>
            </a:r>
            <a:r>
              <a:rPr b="0" lang="pt-BR" sz="2200" spc="-1" strike="noStrike">
                <a:solidFill>
                  <a:schemeClr val="accent2"/>
                </a:solidFill>
                <a:latin typeface="Tahoma"/>
              </a:rPr>
              <a:t>displays mais modernos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9" name="Rectangle 3"/>
          <p:cNvSpPr/>
          <p:nvPr/>
        </p:nvSpPr>
        <p:spPr>
          <a:xfrm>
            <a:off x="22860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Rectangle 5"/>
          <p:cNvSpPr/>
          <p:nvPr/>
        </p:nvSpPr>
        <p:spPr>
          <a:xfrm>
            <a:off x="5562720" y="1752480"/>
            <a:ext cx="456840" cy="297144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1" name="Rectangle 6"/>
          <p:cNvSpPr/>
          <p:nvPr/>
        </p:nvSpPr>
        <p:spPr>
          <a:xfrm>
            <a:off x="5562720" y="1905120"/>
            <a:ext cx="456840" cy="297144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2" name="Rectangle 7"/>
          <p:cNvSpPr/>
          <p:nvPr/>
        </p:nvSpPr>
        <p:spPr>
          <a:xfrm>
            <a:off x="5562720" y="2057400"/>
            <a:ext cx="456840" cy="297144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3" name="Rectangle 8"/>
          <p:cNvSpPr/>
          <p:nvPr/>
        </p:nvSpPr>
        <p:spPr>
          <a:xfrm>
            <a:off x="5562720" y="2209680"/>
            <a:ext cx="456840" cy="297144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4" name="Rectangle 10"/>
          <p:cNvSpPr/>
          <p:nvPr/>
        </p:nvSpPr>
        <p:spPr>
          <a:xfrm>
            <a:off x="5562720" y="2514600"/>
            <a:ext cx="456840" cy="297144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5" name="Rectangle 11"/>
          <p:cNvSpPr/>
          <p:nvPr/>
        </p:nvSpPr>
        <p:spPr>
          <a:xfrm>
            <a:off x="5562720" y="2666880"/>
            <a:ext cx="456840" cy="297144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6" name="Rectangle 12"/>
          <p:cNvSpPr/>
          <p:nvPr/>
        </p:nvSpPr>
        <p:spPr>
          <a:xfrm>
            <a:off x="5562720" y="2819520"/>
            <a:ext cx="456840" cy="297144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7" name="Rectangle 13"/>
          <p:cNvSpPr/>
          <p:nvPr/>
        </p:nvSpPr>
        <p:spPr>
          <a:xfrm>
            <a:off x="5562720" y="2971800"/>
            <a:ext cx="456840" cy="297144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8" name="Rectangle 14"/>
          <p:cNvSpPr/>
          <p:nvPr/>
        </p:nvSpPr>
        <p:spPr>
          <a:xfrm>
            <a:off x="5562720" y="3124080"/>
            <a:ext cx="456840" cy="2209320"/>
          </a:xfrm>
          <a:prstGeom prst="rect">
            <a:avLst/>
          </a:prstGeom>
          <a:noFill/>
          <a:ln w="28575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69" name="Line 15"/>
          <p:cNvSpPr/>
          <p:nvPr/>
        </p:nvSpPr>
        <p:spPr>
          <a:xfrm>
            <a:off x="5790960" y="3276360"/>
            <a:ext cx="360" cy="1295640"/>
          </a:xfrm>
          <a:prstGeom prst="line">
            <a:avLst/>
          </a:prstGeom>
          <a:ln w="38100">
            <a:solidFill>
              <a:srgbClr val="ff505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0" name="Line 16"/>
          <p:cNvSpPr/>
          <p:nvPr/>
        </p:nvSpPr>
        <p:spPr>
          <a:xfrm flipV="1">
            <a:off x="5790960" y="1523880"/>
            <a:ext cx="1067040" cy="304920"/>
          </a:xfrm>
          <a:prstGeom prst="line">
            <a:avLst/>
          </a:prstGeom>
          <a:ln w="9525">
            <a:solidFill>
              <a:srgbClr val="ff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1" name="Line 17"/>
          <p:cNvSpPr/>
          <p:nvPr/>
        </p:nvSpPr>
        <p:spPr>
          <a:xfrm>
            <a:off x="5790960" y="1981080"/>
            <a:ext cx="1524240" cy="533520"/>
          </a:xfrm>
          <a:prstGeom prst="line">
            <a:avLst/>
          </a:prstGeom>
          <a:ln w="9525">
            <a:solidFill>
              <a:srgbClr val="ff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2" name="Line 18"/>
          <p:cNvSpPr/>
          <p:nvPr/>
        </p:nvSpPr>
        <p:spPr>
          <a:xfrm>
            <a:off x="5790960" y="2133360"/>
            <a:ext cx="1828800" cy="1676520"/>
          </a:xfrm>
          <a:prstGeom prst="line">
            <a:avLst/>
          </a:prstGeom>
          <a:ln w="9525">
            <a:solidFill>
              <a:srgbClr val="ff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3" name="Line 19"/>
          <p:cNvSpPr/>
          <p:nvPr/>
        </p:nvSpPr>
        <p:spPr>
          <a:xfrm>
            <a:off x="5790960" y="2286000"/>
            <a:ext cx="1447920" cy="2666880"/>
          </a:xfrm>
          <a:prstGeom prst="line">
            <a:avLst/>
          </a:prstGeom>
          <a:ln w="9525">
            <a:solidFill>
              <a:srgbClr val="ff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4" name="Rectangle 22"/>
          <p:cNvSpPr/>
          <p:nvPr/>
        </p:nvSpPr>
        <p:spPr>
          <a:xfrm>
            <a:off x="7467480" y="2133720"/>
            <a:ext cx="914040" cy="990360"/>
          </a:xfrm>
          <a:prstGeom prst="rect">
            <a:avLst/>
          </a:prstGeom>
          <a:noFill/>
          <a:ln w="28575">
            <a:solidFill>
              <a:srgbClr val="a4bff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5" name="Oval 23"/>
          <p:cNvSpPr/>
          <p:nvPr/>
        </p:nvSpPr>
        <p:spPr>
          <a:xfrm>
            <a:off x="7620120" y="3581280"/>
            <a:ext cx="914040" cy="1523520"/>
          </a:xfrm>
          <a:prstGeom prst="ellipse">
            <a:avLst/>
          </a:prstGeom>
          <a:noFill/>
          <a:ln w="28575">
            <a:solidFill>
              <a:srgbClr val="a4bf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6" name="Freeform 25"/>
          <p:cNvSpPr/>
          <p:nvPr/>
        </p:nvSpPr>
        <p:spPr>
          <a:xfrm>
            <a:off x="6934320" y="901800"/>
            <a:ext cx="1307880" cy="901440"/>
          </a:xfrm>
          <a:custGeom>
            <a:avLst/>
            <a:gdLst>
              <a:gd name="textAreaLeft" fmla="*/ 0 w 1307880"/>
              <a:gd name="textAreaRight" fmla="*/ 1308240 w 1307880"/>
              <a:gd name="textAreaTop" fmla="*/ 0 h 901440"/>
              <a:gd name="textAreaBottom" fmla="*/ 901800 h 901440"/>
            </a:gdLst>
            <a:ahLst/>
            <a:rect l="textAreaLeft" t="textAreaTop" r="textAreaRight" b="textAreaBottom"/>
            <a:pathLst>
              <a:path w="824" h="568">
                <a:moveTo>
                  <a:pt x="48" y="248"/>
                </a:moveTo>
                <a:cubicBezTo>
                  <a:pt x="24" y="376"/>
                  <a:pt x="0" y="504"/>
                  <a:pt x="48" y="536"/>
                </a:cubicBezTo>
                <a:cubicBezTo>
                  <a:pt x="96" y="568"/>
                  <a:pt x="288" y="520"/>
                  <a:pt x="336" y="440"/>
                </a:cubicBezTo>
                <a:cubicBezTo>
                  <a:pt x="384" y="360"/>
                  <a:pt x="264" y="112"/>
                  <a:pt x="336" y="56"/>
                </a:cubicBezTo>
                <a:cubicBezTo>
                  <a:pt x="408" y="0"/>
                  <a:pt x="712" y="48"/>
                  <a:pt x="768" y="104"/>
                </a:cubicBezTo>
                <a:cubicBezTo>
                  <a:pt x="824" y="160"/>
                  <a:pt x="680" y="336"/>
                  <a:pt x="672" y="392"/>
                </a:cubicBezTo>
                <a:cubicBezTo>
                  <a:pt x="664" y="448"/>
                  <a:pt x="692" y="444"/>
                  <a:pt x="720" y="440"/>
                </a:cubicBezTo>
              </a:path>
            </a:pathLst>
          </a:custGeom>
          <a:noFill/>
          <a:ln w="28575">
            <a:solidFill>
              <a:srgbClr val="a4bf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7" name="Rectangle 26"/>
          <p:cNvSpPr/>
          <p:nvPr/>
        </p:nvSpPr>
        <p:spPr>
          <a:xfrm>
            <a:off x="6934320" y="5257800"/>
            <a:ext cx="1066320" cy="914040"/>
          </a:xfrm>
          <a:prstGeom prst="rect">
            <a:avLst/>
          </a:prstGeom>
          <a:gradFill rotWithShape="0">
            <a:gsLst>
              <a:gs pos="0">
                <a:srgbClr val="a4bff4"/>
              </a:gs>
              <a:gs pos="100000">
                <a:srgbClr val="4b587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78" name="Freeform 27"/>
          <p:cNvSpPr/>
          <p:nvPr/>
        </p:nvSpPr>
        <p:spPr>
          <a:xfrm>
            <a:off x="4952880" y="1816200"/>
            <a:ext cx="406080" cy="3847680"/>
          </a:xfrm>
          <a:custGeom>
            <a:avLst/>
            <a:gdLst>
              <a:gd name="textAreaLeft" fmla="*/ 0 w 406080"/>
              <a:gd name="textAreaRight" fmla="*/ 406440 w 406080"/>
              <a:gd name="textAreaTop" fmla="*/ 0 h 3847680"/>
              <a:gd name="textAreaBottom" fmla="*/ 3848040 h 3847680"/>
            </a:gdLst>
            <a:ahLst/>
            <a:rect l="textAreaLeft" t="textAreaTop" r="textAreaRight" b="textAreaBottom"/>
            <a:pathLst>
              <a:path w="688" h="2424">
                <a:moveTo>
                  <a:pt x="48" y="344"/>
                </a:moveTo>
                <a:cubicBezTo>
                  <a:pt x="52" y="252"/>
                  <a:pt x="56" y="160"/>
                  <a:pt x="96" y="104"/>
                </a:cubicBezTo>
                <a:cubicBezTo>
                  <a:pt x="136" y="48"/>
                  <a:pt x="224" y="16"/>
                  <a:pt x="288" y="8"/>
                </a:cubicBezTo>
                <a:cubicBezTo>
                  <a:pt x="352" y="0"/>
                  <a:pt x="432" y="16"/>
                  <a:pt x="480" y="56"/>
                </a:cubicBezTo>
                <a:cubicBezTo>
                  <a:pt x="528" y="96"/>
                  <a:pt x="552" y="184"/>
                  <a:pt x="576" y="248"/>
                </a:cubicBezTo>
                <a:cubicBezTo>
                  <a:pt x="600" y="312"/>
                  <a:pt x="608" y="320"/>
                  <a:pt x="624" y="440"/>
                </a:cubicBezTo>
                <a:cubicBezTo>
                  <a:pt x="640" y="560"/>
                  <a:pt x="664" y="704"/>
                  <a:pt x="672" y="968"/>
                </a:cubicBezTo>
                <a:cubicBezTo>
                  <a:pt x="680" y="1232"/>
                  <a:pt x="688" y="1792"/>
                  <a:pt x="672" y="2024"/>
                </a:cubicBezTo>
                <a:cubicBezTo>
                  <a:pt x="656" y="2256"/>
                  <a:pt x="632" y="2296"/>
                  <a:pt x="576" y="2360"/>
                </a:cubicBezTo>
                <a:cubicBezTo>
                  <a:pt x="520" y="2424"/>
                  <a:pt x="408" y="2416"/>
                  <a:pt x="336" y="2408"/>
                </a:cubicBezTo>
                <a:cubicBezTo>
                  <a:pt x="264" y="2400"/>
                  <a:pt x="192" y="2360"/>
                  <a:pt x="144" y="2312"/>
                </a:cubicBezTo>
                <a:cubicBezTo>
                  <a:pt x="96" y="2264"/>
                  <a:pt x="72" y="2184"/>
                  <a:pt x="48" y="2120"/>
                </a:cubicBezTo>
                <a:cubicBezTo>
                  <a:pt x="24" y="2056"/>
                  <a:pt x="12" y="1992"/>
                  <a:pt x="0" y="1928"/>
                </a:cubicBezTo>
              </a:path>
            </a:pathLst>
          </a:custGeom>
          <a:noFill/>
          <a:ln w="9525">
            <a:solidFill>
              <a:srgbClr val="ff505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nodeType="clickEffect" fill="hold">
                      <p:stCondLst>
                        <p:cond delay="0"/>
                      </p:stCondLst>
                      <p:childTnLst>
                        <p:par>
                          <p:cTn id="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nodeType="afterEffect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nodeType="afterEffect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Raster Scan Displays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: Vídeos onde o canhão sempre faz a mesma operação de varredura por toda a área de vídeo. 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20000"/>
              </a:lnSpc>
              <a:spcBef>
                <a:spcPts val="168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Tahoma"/>
              </a:rPr>
              <a:t>A imagem é discretizada sob a forma de </a:t>
            </a:r>
            <a:r>
              <a:rPr b="0" lang="pt-BR" sz="2800" spc="-1" strike="noStrike">
                <a:solidFill>
                  <a:schemeClr val="accent2"/>
                </a:solidFill>
                <a:latin typeface="Tahoma"/>
              </a:rPr>
              <a:t>Pixels</a:t>
            </a:r>
            <a:r>
              <a:rPr b="0" lang="pt-BR" sz="2800" spc="-1" strike="noStrike">
                <a:solidFill>
                  <a:srgbClr val="ffffff"/>
                </a:solidFill>
                <a:latin typeface="Tahoma"/>
              </a:rPr>
              <a:t>. </a:t>
            </a:r>
            <a:br>
              <a:rPr sz="2800"/>
            </a:br>
            <a:r>
              <a:rPr b="0" lang="pt-BR" sz="2800" spc="-1" strike="noStrike">
                <a:solidFill>
                  <a:srgbClr val="ffffff"/>
                </a:solidFill>
                <a:latin typeface="Tahoma"/>
              </a:rPr>
              <a:t>O conteúdo do vídeo é representado por: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10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uma </a:t>
            </a: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matriz de pixels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 denominada </a:t>
            </a:r>
            <a:r>
              <a:rPr b="1" lang="pt-BR" sz="2600" spc="-1" strike="noStrike">
                <a:solidFill>
                  <a:srgbClr val="ffff00"/>
                </a:solidFill>
                <a:latin typeface="Tahoma"/>
              </a:rPr>
              <a:t>Frame Buffer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 ou </a:t>
            </a:r>
            <a:r>
              <a:rPr b="0" lang="pt-BR" sz="2600" spc="-1" strike="noStrike">
                <a:solidFill>
                  <a:srgbClr val="ffff00"/>
                </a:solidFill>
                <a:latin typeface="Tahoma"/>
              </a:rPr>
              <a:t>memória de vídeo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10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matriz redesenhada na tela em um ritmo fixo, independentemente de seu conteúdo.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0" name="Rectangle 3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1" name="Picture 11" descr="C:\Aldo\Aulas\ComputacaoGrafica\CG\rasterscanblack.jpg"/>
          <p:cNvPicPr/>
          <p:nvPr/>
        </p:nvPicPr>
        <p:blipFill>
          <a:blip r:embed="rId1"/>
          <a:stretch/>
        </p:blipFill>
        <p:spPr>
          <a:xfrm>
            <a:off x="1828800" y="2209680"/>
            <a:ext cx="5716080" cy="4025520"/>
          </a:xfrm>
          <a:prstGeom prst="rect">
            <a:avLst/>
          </a:prstGeom>
          <a:ln w="9525">
            <a:solidFill>
              <a:srgbClr val="ffffff"/>
            </a:solidFill>
            <a:miter/>
          </a:ln>
          <a:effectLst>
            <a:outerShdw algn="ctr" dir="13500000" dist="107423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nodeType="clickEffect" fill="hold">
                      <p:stCondLst>
                        <p:cond delay="indefinite"/>
                      </p:stCondLst>
                      <p:childTnLst>
                        <p:par>
                          <p:cTn id="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85920" indent="0">
              <a:lnSpc>
                <a:spcPct val="10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Representação do Display File no Vídeo (Frame Buffer):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85920" indent="-385920">
              <a:lnSpc>
                <a:spcPct val="10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Parcialmente realizada pelo sistema operacional e pelo hardware da máquina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Escrita na memória de vídeo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Leitura da memória de video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Aceleração gráfica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Representação de objetos na forma de pixel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marL="385920" indent="-385920">
              <a:lnSpc>
                <a:spcPct val="10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Parcialmente realizada pelo programa gráfico: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10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1" lang="pt-BR" sz="2600" spc="-1" strike="noStrike">
                <a:solidFill>
                  <a:schemeClr val="accent2"/>
                </a:solidFill>
                <a:latin typeface="Tahoma"/>
              </a:rPr>
              <a:t>Transformada de Viewport </a:t>
            </a: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(porta de visualização)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3" name="Rectangle 3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nodeType="clickEffect" fill="hold">
                      <p:stCondLst>
                        <p:cond delay="indefinite"/>
                      </p:stCondLst>
                      <p:childTnLst>
                        <p:par>
                          <p:cTn id="1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nodeType="clickEffect" fill="hold">
                      <p:stCondLst>
                        <p:cond delay="indefinite"/>
                      </p:stCondLst>
                      <p:childTnLst>
                        <p:par>
                          <p:cTn id="1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457200" y="1371600"/>
            <a:ext cx="853416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85920" indent="0">
              <a:lnSpc>
                <a:spcPct val="10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Representação do Display File no Vídeo (Frame Buffer):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5" name="Rectangle 3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2. Sistema Básico em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86" name="Group 351"/>
          <p:cNvGrpSpPr/>
          <p:nvPr/>
        </p:nvGrpSpPr>
        <p:grpSpPr>
          <a:xfrm>
            <a:off x="685800" y="2438280"/>
            <a:ext cx="2971800" cy="3505680"/>
            <a:chOff x="685800" y="2438280"/>
            <a:chExt cx="2971800" cy="3505680"/>
          </a:xfrm>
        </p:grpSpPr>
        <p:sp>
          <p:nvSpPr>
            <p:cNvPr id="287" name="Line 4"/>
            <p:cNvSpPr/>
            <p:nvPr/>
          </p:nvSpPr>
          <p:spPr>
            <a:xfrm flipV="1">
              <a:off x="685800" y="2438280"/>
              <a:ext cx="360" cy="3505320"/>
            </a:xfrm>
            <a:prstGeom prst="line">
              <a:avLst/>
            </a:prstGeom>
            <a:ln w="9525">
              <a:solidFill>
                <a:srgbClr val="ff505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288" name="Line 5"/>
            <p:cNvSpPr/>
            <p:nvPr/>
          </p:nvSpPr>
          <p:spPr>
            <a:xfrm>
              <a:off x="685800" y="5943600"/>
              <a:ext cx="2971800" cy="360"/>
            </a:xfrm>
            <a:prstGeom prst="line">
              <a:avLst/>
            </a:prstGeom>
            <a:ln w="9525">
              <a:solidFill>
                <a:srgbClr val="ff505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grpSp>
        <p:nvGrpSpPr>
          <p:cNvPr id="289" name="Group 10"/>
          <p:cNvGrpSpPr/>
          <p:nvPr/>
        </p:nvGrpSpPr>
        <p:grpSpPr>
          <a:xfrm>
            <a:off x="1219320" y="2819520"/>
            <a:ext cx="1599840" cy="2679120"/>
            <a:chOff x="1219320" y="2819520"/>
            <a:chExt cx="1599840" cy="2679120"/>
          </a:xfrm>
        </p:grpSpPr>
        <p:sp>
          <p:nvSpPr>
            <p:cNvPr id="290" name="Rectangle 6"/>
            <p:cNvSpPr/>
            <p:nvPr/>
          </p:nvSpPr>
          <p:spPr>
            <a:xfrm>
              <a:off x="1752480" y="3445560"/>
              <a:ext cx="914040" cy="503280"/>
            </a:xfrm>
            <a:prstGeom prst="rect">
              <a:avLst/>
            </a:prstGeom>
            <a:noFill/>
            <a:ln w="28575">
              <a:solidFill>
                <a:srgbClr val="a4bff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291" name="Oval 7"/>
            <p:cNvSpPr/>
            <p:nvPr/>
          </p:nvSpPr>
          <p:spPr>
            <a:xfrm>
              <a:off x="1905120" y="4181760"/>
              <a:ext cx="914040" cy="774360"/>
            </a:xfrm>
            <a:prstGeom prst="ellipse">
              <a:avLst/>
            </a:prstGeom>
            <a:noFill/>
            <a:ln w="28575">
              <a:solidFill>
                <a:srgbClr val="a4bf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1219320" y="2819520"/>
              <a:ext cx="1307880" cy="457920"/>
            </a:xfrm>
            <a:custGeom>
              <a:avLst/>
              <a:gdLst>
                <a:gd name="textAreaLeft" fmla="*/ 0 w 1307880"/>
                <a:gd name="textAreaRight" fmla="*/ 1308240 w 1307880"/>
                <a:gd name="textAreaTop" fmla="*/ 0 h 457920"/>
                <a:gd name="textAreaBottom" fmla="*/ 458280 h 457920"/>
              </a:gdLst>
              <a:ahLst/>
              <a:rect l="textAreaLeft" t="textAreaTop" r="textAreaRight" b="textAreaBottom"/>
              <a:pathLst>
                <a:path w="824" h="568">
                  <a:moveTo>
                    <a:pt x="48" y="248"/>
                  </a:moveTo>
                  <a:cubicBezTo>
                    <a:pt x="24" y="376"/>
                    <a:pt x="0" y="504"/>
                    <a:pt x="48" y="536"/>
                  </a:cubicBezTo>
                  <a:cubicBezTo>
                    <a:pt x="96" y="568"/>
                    <a:pt x="288" y="520"/>
                    <a:pt x="336" y="440"/>
                  </a:cubicBezTo>
                  <a:cubicBezTo>
                    <a:pt x="384" y="360"/>
                    <a:pt x="264" y="112"/>
                    <a:pt x="336" y="56"/>
                  </a:cubicBezTo>
                  <a:cubicBezTo>
                    <a:pt x="408" y="0"/>
                    <a:pt x="712" y="48"/>
                    <a:pt x="768" y="104"/>
                  </a:cubicBezTo>
                  <a:cubicBezTo>
                    <a:pt x="824" y="160"/>
                    <a:pt x="680" y="336"/>
                    <a:pt x="672" y="392"/>
                  </a:cubicBezTo>
                  <a:cubicBezTo>
                    <a:pt x="664" y="448"/>
                    <a:pt x="692" y="444"/>
                    <a:pt x="720" y="440"/>
                  </a:cubicBezTo>
                </a:path>
              </a:pathLst>
            </a:custGeom>
            <a:noFill/>
            <a:ln w="28575">
              <a:solidFill>
                <a:srgbClr val="a4bf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293" name="Rectangle 9"/>
            <p:cNvSpPr/>
            <p:nvPr/>
          </p:nvSpPr>
          <p:spPr>
            <a:xfrm>
              <a:off x="1219320" y="5034240"/>
              <a:ext cx="1066320" cy="464400"/>
            </a:xfrm>
            <a:prstGeom prst="rect">
              <a:avLst/>
            </a:prstGeom>
            <a:gradFill rotWithShape="0">
              <a:gsLst>
                <a:gs pos="0">
                  <a:srgbClr val="a4bff4"/>
                </a:gs>
                <a:gs pos="100000">
                  <a:srgbClr val="4b5870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grpSp>
        <p:nvGrpSpPr>
          <p:cNvPr id="294" name="Group 346"/>
          <p:cNvGrpSpPr/>
          <p:nvPr/>
        </p:nvGrpSpPr>
        <p:grpSpPr>
          <a:xfrm>
            <a:off x="5672160" y="2637000"/>
            <a:ext cx="2960640" cy="3763440"/>
            <a:chOff x="5672160" y="2637000"/>
            <a:chExt cx="2960640" cy="3763440"/>
          </a:xfrm>
        </p:grpSpPr>
        <p:sp>
          <p:nvSpPr>
            <p:cNvPr id="295" name="Rectangle 347"/>
            <p:cNvSpPr/>
            <p:nvPr/>
          </p:nvSpPr>
          <p:spPr>
            <a:xfrm>
              <a:off x="6658920" y="3516480"/>
              <a:ext cx="1691640" cy="707040"/>
            </a:xfrm>
            <a:prstGeom prst="rect">
              <a:avLst/>
            </a:prstGeom>
            <a:noFill/>
            <a:ln w="28575">
              <a:solidFill>
                <a:srgbClr val="a4bff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296" name="Oval 348"/>
            <p:cNvSpPr/>
            <p:nvPr/>
          </p:nvSpPr>
          <p:spPr>
            <a:xfrm>
              <a:off x="6941160" y="4550400"/>
              <a:ext cx="1691640" cy="1087920"/>
            </a:xfrm>
            <a:prstGeom prst="ellipse">
              <a:avLst/>
            </a:prstGeom>
            <a:noFill/>
            <a:ln w="28575">
              <a:solidFill>
                <a:srgbClr val="a4bf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297" name="Freeform 349"/>
            <p:cNvSpPr/>
            <p:nvPr/>
          </p:nvSpPr>
          <p:spPr>
            <a:xfrm>
              <a:off x="5672160" y="2637000"/>
              <a:ext cx="2419920" cy="643680"/>
            </a:xfrm>
            <a:custGeom>
              <a:avLst/>
              <a:gdLst>
                <a:gd name="textAreaLeft" fmla="*/ 0 w 2419920"/>
                <a:gd name="textAreaRight" fmla="*/ 2420280 w 2419920"/>
                <a:gd name="textAreaTop" fmla="*/ 0 h 643680"/>
                <a:gd name="textAreaBottom" fmla="*/ 644040 h 643680"/>
              </a:gdLst>
              <a:ahLst/>
              <a:rect l="textAreaLeft" t="textAreaTop" r="textAreaRight" b="textAreaBottom"/>
              <a:pathLst>
                <a:path w="824" h="568">
                  <a:moveTo>
                    <a:pt x="48" y="248"/>
                  </a:moveTo>
                  <a:cubicBezTo>
                    <a:pt x="24" y="376"/>
                    <a:pt x="0" y="504"/>
                    <a:pt x="48" y="536"/>
                  </a:cubicBezTo>
                  <a:cubicBezTo>
                    <a:pt x="96" y="568"/>
                    <a:pt x="288" y="520"/>
                    <a:pt x="336" y="440"/>
                  </a:cubicBezTo>
                  <a:cubicBezTo>
                    <a:pt x="384" y="360"/>
                    <a:pt x="264" y="112"/>
                    <a:pt x="336" y="56"/>
                  </a:cubicBezTo>
                  <a:cubicBezTo>
                    <a:pt x="408" y="0"/>
                    <a:pt x="712" y="48"/>
                    <a:pt x="768" y="104"/>
                  </a:cubicBezTo>
                  <a:cubicBezTo>
                    <a:pt x="824" y="160"/>
                    <a:pt x="680" y="336"/>
                    <a:pt x="672" y="392"/>
                  </a:cubicBezTo>
                  <a:cubicBezTo>
                    <a:pt x="664" y="448"/>
                    <a:pt x="692" y="444"/>
                    <a:pt x="720" y="440"/>
                  </a:cubicBezTo>
                </a:path>
              </a:pathLst>
            </a:custGeom>
            <a:noFill/>
            <a:ln w="28575">
              <a:solidFill>
                <a:srgbClr val="a4bf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298" name="Rectangle 350"/>
            <p:cNvSpPr/>
            <p:nvPr/>
          </p:nvSpPr>
          <p:spPr>
            <a:xfrm>
              <a:off x="5672160" y="5747760"/>
              <a:ext cx="1973520" cy="652680"/>
            </a:xfrm>
            <a:prstGeom prst="rect">
              <a:avLst/>
            </a:prstGeom>
            <a:gradFill rotWithShape="0">
              <a:gsLst>
                <a:gs pos="0">
                  <a:srgbClr val="a4bff4"/>
                </a:gs>
                <a:gs pos="100000">
                  <a:srgbClr val="4b5870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grpSp>
        <p:nvGrpSpPr>
          <p:cNvPr id="299" name="Group 359"/>
          <p:cNvGrpSpPr/>
          <p:nvPr/>
        </p:nvGrpSpPr>
        <p:grpSpPr>
          <a:xfrm>
            <a:off x="3429000" y="2286000"/>
            <a:ext cx="5562360" cy="3733560"/>
            <a:chOff x="3429000" y="2286000"/>
            <a:chExt cx="5562360" cy="3733560"/>
          </a:xfrm>
        </p:grpSpPr>
        <p:grpSp>
          <p:nvGrpSpPr>
            <p:cNvPr id="300" name="Group 343"/>
            <p:cNvGrpSpPr/>
            <p:nvPr/>
          </p:nvGrpSpPr>
          <p:grpSpPr>
            <a:xfrm>
              <a:off x="5313240" y="2403360"/>
              <a:ext cx="3587400" cy="3500280"/>
              <a:chOff x="5313240" y="2403360"/>
              <a:chExt cx="3587400" cy="3500280"/>
            </a:xfrm>
          </p:grpSpPr>
          <p:grpSp>
            <p:nvGrpSpPr>
              <p:cNvPr id="301" name="Group 282"/>
              <p:cNvGrpSpPr/>
              <p:nvPr/>
            </p:nvGrpSpPr>
            <p:grpSpPr>
              <a:xfrm>
                <a:off x="5313240" y="2403360"/>
                <a:ext cx="3587400" cy="699840"/>
                <a:chOff x="5313240" y="2403360"/>
                <a:chExt cx="3587400" cy="699840"/>
              </a:xfrm>
            </p:grpSpPr>
            <p:grpSp>
              <p:nvGrpSpPr>
                <p:cNvPr id="302" name="Group 56"/>
                <p:cNvGrpSpPr/>
                <p:nvPr/>
              </p:nvGrpSpPr>
              <p:grpSpPr>
                <a:xfrm>
                  <a:off x="5313240" y="2403360"/>
                  <a:ext cx="3587400" cy="116280"/>
                  <a:chOff x="5313240" y="2403360"/>
                  <a:chExt cx="3587400" cy="116280"/>
                </a:xfrm>
              </p:grpSpPr>
              <p:grpSp>
                <p:nvGrpSpPr>
                  <p:cNvPr id="303" name="Group 22"/>
                  <p:cNvGrpSpPr/>
                  <p:nvPr/>
                </p:nvGrpSpPr>
                <p:grpSpPr>
                  <a:xfrm>
                    <a:off x="6210360" y="2403360"/>
                    <a:ext cx="896400" cy="116280"/>
                    <a:chOff x="6210360" y="2403360"/>
                    <a:chExt cx="896400" cy="116280"/>
                  </a:xfrm>
                </p:grpSpPr>
                <p:sp>
                  <p:nvSpPr>
                    <p:cNvPr id="304" name="Rectangle 12"/>
                    <p:cNvSpPr/>
                    <p:nvPr/>
                  </p:nvSpPr>
                  <p:spPr>
                    <a:xfrm>
                      <a:off x="62103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5" name="Rectangle 13"/>
                    <p:cNvSpPr/>
                    <p:nvPr/>
                  </p:nvSpPr>
                  <p:spPr>
                    <a:xfrm>
                      <a:off x="63000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6" name="Rectangle 14"/>
                    <p:cNvSpPr/>
                    <p:nvPr/>
                  </p:nvSpPr>
                  <p:spPr>
                    <a:xfrm>
                      <a:off x="63896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7" name="Rectangle 15"/>
                    <p:cNvSpPr/>
                    <p:nvPr/>
                  </p:nvSpPr>
                  <p:spPr>
                    <a:xfrm>
                      <a:off x="64792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8" name="Rectangle 16"/>
                    <p:cNvSpPr/>
                    <p:nvPr/>
                  </p:nvSpPr>
                  <p:spPr>
                    <a:xfrm>
                      <a:off x="65689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9" name="Rectangle 17"/>
                    <p:cNvSpPr/>
                    <p:nvPr/>
                  </p:nvSpPr>
                  <p:spPr>
                    <a:xfrm>
                      <a:off x="66589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10" name="Rectangle 18"/>
                    <p:cNvSpPr/>
                    <p:nvPr/>
                  </p:nvSpPr>
                  <p:spPr>
                    <a:xfrm>
                      <a:off x="67485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11" name="Rectangle 19"/>
                    <p:cNvSpPr/>
                    <p:nvPr/>
                  </p:nvSpPr>
                  <p:spPr>
                    <a:xfrm>
                      <a:off x="68382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12" name="Rectangle 20"/>
                    <p:cNvSpPr/>
                    <p:nvPr/>
                  </p:nvSpPr>
                  <p:spPr>
                    <a:xfrm>
                      <a:off x="69278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13" name="Rectangle 21"/>
                    <p:cNvSpPr/>
                    <p:nvPr/>
                  </p:nvSpPr>
                  <p:spPr>
                    <a:xfrm>
                      <a:off x="70174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14" name="Group 23"/>
                  <p:cNvGrpSpPr/>
                  <p:nvPr/>
                </p:nvGrpSpPr>
                <p:grpSpPr>
                  <a:xfrm>
                    <a:off x="5313240" y="2403360"/>
                    <a:ext cx="896760" cy="116280"/>
                    <a:chOff x="5313240" y="2403360"/>
                    <a:chExt cx="896760" cy="116280"/>
                  </a:xfrm>
                </p:grpSpPr>
                <p:sp>
                  <p:nvSpPr>
                    <p:cNvPr id="315" name="Rectangle 24"/>
                    <p:cNvSpPr/>
                    <p:nvPr/>
                  </p:nvSpPr>
                  <p:spPr>
                    <a:xfrm>
                      <a:off x="53132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16" name="Rectangle 25"/>
                    <p:cNvSpPr/>
                    <p:nvPr/>
                  </p:nvSpPr>
                  <p:spPr>
                    <a:xfrm>
                      <a:off x="54028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17" name="Rectangle 26"/>
                    <p:cNvSpPr/>
                    <p:nvPr/>
                  </p:nvSpPr>
                  <p:spPr>
                    <a:xfrm>
                      <a:off x="54928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18" name="Rectangle 27"/>
                    <p:cNvSpPr/>
                    <p:nvPr/>
                  </p:nvSpPr>
                  <p:spPr>
                    <a:xfrm>
                      <a:off x="55825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19" name="Rectangle 28"/>
                    <p:cNvSpPr/>
                    <p:nvPr/>
                  </p:nvSpPr>
                  <p:spPr>
                    <a:xfrm>
                      <a:off x="56721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20" name="Rectangle 29"/>
                    <p:cNvSpPr/>
                    <p:nvPr/>
                  </p:nvSpPr>
                  <p:spPr>
                    <a:xfrm>
                      <a:off x="57618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21" name="Rectangle 30"/>
                    <p:cNvSpPr/>
                    <p:nvPr/>
                  </p:nvSpPr>
                  <p:spPr>
                    <a:xfrm>
                      <a:off x="58514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22" name="Rectangle 31"/>
                    <p:cNvSpPr/>
                    <p:nvPr/>
                  </p:nvSpPr>
                  <p:spPr>
                    <a:xfrm>
                      <a:off x="59410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23" name="Rectangle 32"/>
                    <p:cNvSpPr/>
                    <p:nvPr/>
                  </p:nvSpPr>
                  <p:spPr>
                    <a:xfrm>
                      <a:off x="60310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24" name="Rectangle 33"/>
                    <p:cNvSpPr/>
                    <p:nvPr/>
                  </p:nvSpPr>
                  <p:spPr>
                    <a:xfrm>
                      <a:off x="61207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25" name="Group 34"/>
                  <p:cNvGrpSpPr/>
                  <p:nvPr/>
                </p:nvGrpSpPr>
                <p:grpSpPr>
                  <a:xfrm>
                    <a:off x="7107120" y="2403360"/>
                    <a:ext cx="896760" cy="116280"/>
                    <a:chOff x="7107120" y="2403360"/>
                    <a:chExt cx="896760" cy="116280"/>
                  </a:xfrm>
                </p:grpSpPr>
                <p:sp>
                  <p:nvSpPr>
                    <p:cNvPr id="326" name="Rectangle 35"/>
                    <p:cNvSpPr/>
                    <p:nvPr/>
                  </p:nvSpPr>
                  <p:spPr>
                    <a:xfrm>
                      <a:off x="71071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27" name="Rectangle 36"/>
                    <p:cNvSpPr/>
                    <p:nvPr/>
                  </p:nvSpPr>
                  <p:spPr>
                    <a:xfrm>
                      <a:off x="71967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28" name="Rectangle 37"/>
                    <p:cNvSpPr/>
                    <p:nvPr/>
                  </p:nvSpPr>
                  <p:spPr>
                    <a:xfrm>
                      <a:off x="72867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29" name="Rectangle 38"/>
                    <p:cNvSpPr/>
                    <p:nvPr/>
                  </p:nvSpPr>
                  <p:spPr>
                    <a:xfrm>
                      <a:off x="73764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30" name="Rectangle 39"/>
                    <p:cNvSpPr/>
                    <p:nvPr/>
                  </p:nvSpPr>
                  <p:spPr>
                    <a:xfrm>
                      <a:off x="74660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31" name="Rectangle 40"/>
                    <p:cNvSpPr/>
                    <p:nvPr/>
                  </p:nvSpPr>
                  <p:spPr>
                    <a:xfrm>
                      <a:off x="75556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32" name="Rectangle 41"/>
                    <p:cNvSpPr/>
                    <p:nvPr/>
                  </p:nvSpPr>
                  <p:spPr>
                    <a:xfrm>
                      <a:off x="76453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33" name="Rectangle 42"/>
                    <p:cNvSpPr/>
                    <p:nvPr/>
                  </p:nvSpPr>
                  <p:spPr>
                    <a:xfrm>
                      <a:off x="77349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34" name="Rectangle 43"/>
                    <p:cNvSpPr/>
                    <p:nvPr/>
                  </p:nvSpPr>
                  <p:spPr>
                    <a:xfrm>
                      <a:off x="78249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35" name="Rectangle 44"/>
                    <p:cNvSpPr/>
                    <p:nvPr/>
                  </p:nvSpPr>
                  <p:spPr>
                    <a:xfrm>
                      <a:off x="79146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36" name="Group 45"/>
                  <p:cNvGrpSpPr/>
                  <p:nvPr/>
                </p:nvGrpSpPr>
                <p:grpSpPr>
                  <a:xfrm>
                    <a:off x="8004240" y="2403360"/>
                    <a:ext cx="896400" cy="116280"/>
                    <a:chOff x="8004240" y="2403360"/>
                    <a:chExt cx="896400" cy="116280"/>
                  </a:xfrm>
                </p:grpSpPr>
                <p:sp>
                  <p:nvSpPr>
                    <p:cNvPr id="337" name="Rectangle 46"/>
                    <p:cNvSpPr/>
                    <p:nvPr/>
                  </p:nvSpPr>
                  <p:spPr>
                    <a:xfrm>
                      <a:off x="80042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38" name="Rectangle 47"/>
                    <p:cNvSpPr/>
                    <p:nvPr/>
                  </p:nvSpPr>
                  <p:spPr>
                    <a:xfrm>
                      <a:off x="80938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39" name="Rectangle 48"/>
                    <p:cNvSpPr/>
                    <p:nvPr/>
                  </p:nvSpPr>
                  <p:spPr>
                    <a:xfrm>
                      <a:off x="81835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40" name="Rectangle 49"/>
                    <p:cNvSpPr/>
                    <p:nvPr/>
                  </p:nvSpPr>
                  <p:spPr>
                    <a:xfrm>
                      <a:off x="82731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41" name="Rectangle 50"/>
                    <p:cNvSpPr/>
                    <p:nvPr/>
                  </p:nvSpPr>
                  <p:spPr>
                    <a:xfrm>
                      <a:off x="83628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42" name="Rectangle 51"/>
                    <p:cNvSpPr/>
                    <p:nvPr/>
                  </p:nvSpPr>
                  <p:spPr>
                    <a:xfrm>
                      <a:off x="84528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43" name="Rectangle 52"/>
                    <p:cNvSpPr/>
                    <p:nvPr/>
                  </p:nvSpPr>
                  <p:spPr>
                    <a:xfrm>
                      <a:off x="85424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44" name="Rectangle 53"/>
                    <p:cNvSpPr/>
                    <p:nvPr/>
                  </p:nvSpPr>
                  <p:spPr>
                    <a:xfrm>
                      <a:off x="86320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45" name="Rectangle 54"/>
                    <p:cNvSpPr/>
                    <p:nvPr/>
                  </p:nvSpPr>
                  <p:spPr>
                    <a:xfrm>
                      <a:off x="87217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46" name="Rectangle 55"/>
                    <p:cNvSpPr/>
                    <p:nvPr/>
                  </p:nvSpPr>
                  <p:spPr>
                    <a:xfrm>
                      <a:off x="88113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347" name="Group 57"/>
                <p:cNvGrpSpPr/>
                <p:nvPr/>
              </p:nvGrpSpPr>
              <p:grpSpPr>
                <a:xfrm>
                  <a:off x="5313240" y="2520000"/>
                  <a:ext cx="3587400" cy="116280"/>
                  <a:chOff x="5313240" y="2520000"/>
                  <a:chExt cx="3587400" cy="116280"/>
                </a:xfrm>
              </p:grpSpPr>
              <p:grpSp>
                <p:nvGrpSpPr>
                  <p:cNvPr id="348" name="Group 58"/>
                  <p:cNvGrpSpPr/>
                  <p:nvPr/>
                </p:nvGrpSpPr>
                <p:grpSpPr>
                  <a:xfrm>
                    <a:off x="6210360" y="2520000"/>
                    <a:ext cx="896400" cy="116280"/>
                    <a:chOff x="6210360" y="2520000"/>
                    <a:chExt cx="896400" cy="116280"/>
                  </a:xfrm>
                </p:grpSpPr>
                <p:sp>
                  <p:nvSpPr>
                    <p:cNvPr id="349" name="Rectangle 59"/>
                    <p:cNvSpPr/>
                    <p:nvPr/>
                  </p:nvSpPr>
                  <p:spPr>
                    <a:xfrm>
                      <a:off x="62103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0" name="Rectangle 60"/>
                    <p:cNvSpPr/>
                    <p:nvPr/>
                  </p:nvSpPr>
                  <p:spPr>
                    <a:xfrm>
                      <a:off x="63000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1" name="Rectangle 61"/>
                    <p:cNvSpPr/>
                    <p:nvPr/>
                  </p:nvSpPr>
                  <p:spPr>
                    <a:xfrm>
                      <a:off x="63896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2" name="Rectangle 62"/>
                    <p:cNvSpPr/>
                    <p:nvPr/>
                  </p:nvSpPr>
                  <p:spPr>
                    <a:xfrm>
                      <a:off x="64792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3" name="Rectangle 63"/>
                    <p:cNvSpPr/>
                    <p:nvPr/>
                  </p:nvSpPr>
                  <p:spPr>
                    <a:xfrm>
                      <a:off x="65689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4" name="Rectangle 64"/>
                    <p:cNvSpPr/>
                    <p:nvPr/>
                  </p:nvSpPr>
                  <p:spPr>
                    <a:xfrm>
                      <a:off x="66589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5" name="Rectangle 65"/>
                    <p:cNvSpPr/>
                    <p:nvPr/>
                  </p:nvSpPr>
                  <p:spPr>
                    <a:xfrm>
                      <a:off x="67485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6" name="Rectangle 66"/>
                    <p:cNvSpPr/>
                    <p:nvPr/>
                  </p:nvSpPr>
                  <p:spPr>
                    <a:xfrm>
                      <a:off x="68382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7" name="Rectangle 67"/>
                    <p:cNvSpPr/>
                    <p:nvPr/>
                  </p:nvSpPr>
                  <p:spPr>
                    <a:xfrm>
                      <a:off x="69278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58" name="Rectangle 68"/>
                    <p:cNvSpPr/>
                    <p:nvPr/>
                  </p:nvSpPr>
                  <p:spPr>
                    <a:xfrm>
                      <a:off x="70174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59" name="Group 69"/>
                  <p:cNvGrpSpPr/>
                  <p:nvPr/>
                </p:nvGrpSpPr>
                <p:grpSpPr>
                  <a:xfrm>
                    <a:off x="5313240" y="2520000"/>
                    <a:ext cx="896760" cy="116280"/>
                    <a:chOff x="5313240" y="2520000"/>
                    <a:chExt cx="896760" cy="116280"/>
                  </a:xfrm>
                </p:grpSpPr>
                <p:sp>
                  <p:nvSpPr>
                    <p:cNvPr id="360" name="Rectangle 70"/>
                    <p:cNvSpPr/>
                    <p:nvPr/>
                  </p:nvSpPr>
                  <p:spPr>
                    <a:xfrm>
                      <a:off x="53132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1" name="Rectangle 71"/>
                    <p:cNvSpPr/>
                    <p:nvPr/>
                  </p:nvSpPr>
                  <p:spPr>
                    <a:xfrm>
                      <a:off x="54028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2" name="Rectangle 72"/>
                    <p:cNvSpPr/>
                    <p:nvPr/>
                  </p:nvSpPr>
                  <p:spPr>
                    <a:xfrm>
                      <a:off x="54928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3" name="Rectangle 73"/>
                    <p:cNvSpPr/>
                    <p:nvPr/>
                  </p:nvSpPr>
                  <p:spPr>
                    <a:xfrm>
                      <a:off x="55825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4" name="Rectangle 74"/>
                    <p:cNvSpPr/>
                    <p:nvPr/>
                  </p:nvSpPr>
                  <p:spPr>
                    <a:xfrm>
                      <a:off x="56721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5" name="Rectangle 75"/>
                    <p:cNvSpPr/>
                    <p:nvPr/>
                  </p:nvSpPr>
                  <p:spPr>
                    <a:xfrm>
                      <a:off x="57618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6" name="Rectangle 76"/>
                    <p:cNvSpPr/>
                    <p:nvPr/>
                  </p:nvSpPr>
                  <p:spPr>
                    <a:xfrm>
                      <a:off x="58514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7" name="Rectangle 77"/>
                    <p:cNvSpPr/>
                    <p:nvPr/>
                  </p:nvSpPr>
                  <p:spPr>
                    <a:xfrm>
                      <a:off x="59410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8" name="Rectangle 78"/>
                    <p:cNvSpPr/>
                    <p:nvPr/>
                  </p:nvSpPr>
                  <p:spPr>
                    <a:xfrm>
                      <a:off x="60310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69" name="Rectangle 79"/>
                    <p:cNvSpPr/>
                    <p:nvPr/>
                  </p:nvSpPr>
                  <p:spPr>
                    <a:xfrm>
                      <a:off x="61207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70" name="Group 80"/>
                  <p:cNvGrpSpPr/>
                  <p:nvPr/>
                </p:nvGrpSpPr>
                <p:grpSpPr>
                  <a:xfrm>
                    <a:off x="7107120" y="2520000"/>
                    <a:ext cx="896760" cy="116280"/>
                    <a:chOff x="7107120" y="2520000"/>
                    <a:chExt cx="896760" cy="116280"/>
                  </a:xfrm>
                </p:grpSpPr>
                <p:sp>
                  <p:nvSpPr>
                    <p:cNvPr id="371" name="Rectangle 81"/>
                    <p:cNvSpPr/>
                    <p:nvPr/>
                  </p:nvSpPr>
                  <p:spPr>
                    <a:xfrm>
                      <a:off x="71071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72" name="Rectangle 82"/>
                    <p:cNvSpPr/>
                    <p:nvPr/>
                  </p:nvSpPr>
                  <p:spPr>
                    <a:xfrm>
                      <a:off x="71967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73" name="Rectangle 83"/>
                    <p:cNvSpPr/>
                    <p:nvPr/>
                  </p:nvSpPr>
                  <p:spPr>
                    <a:xfrm>
                      <a:off x="72867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74" name="Rectangle 84"/>
                    <p:cNvSpPr/>
                    <p:nvPr/>
                  </p:nvSpPr>
                  <p:spPr>
                    <a:xfrm>
                      <a:off x="73764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75" name="Rectangle 85"/>
                    <p:cNvSpPr/>
                    <p:nvPr/>
                  </p:nvSpPr>
                  <p:spPr>
                    <a:xfrm>
                      <a:off x="74660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76" name="Rectangle 86"/>
                    <p:cNvSpPr/>
                    <p:nvPr/>
                  </p:nvSpPr>
                  <p:spPr>
                    <a:xfrm>
                      <a:off x="75556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77" name="Rectangle 87"/>
                    <p:cNvSpPr/>
                    <p:nvPr/>
                  </p:nvSpPr>
                  <p:spPr>
                    <a:xfrm>
                      <a:off x="76453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78" name="Rectangle 88"/>
                    <p:cNvSpPr/>
                    <p:nvPr/>
                  </p:nvSpPr>
                  <p:spPr>
                    <a:xfrm>
                      <a:off x="77349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79" name="Rectangle 89"/>
                    <p:cNvSpPr/>
                    <p:nvPr/>
                  </p:nvSpPr>
                  <p:spPr>
                    <a:xfrm>
                      <a:off x="78249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80" name="Rectangle 90"/>
                    <p:cNvSpPr/>
                    <p:nvPr/>
                  </p:nvSpPr>
                  <p:spPr>
                    <a:xfrm>
                      <a:off x="79146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81" name="Group 91"/>
                  <p:cNvGrpSpPr/>
                  <p:nvPr/>
                </p:nvGrpSpPr>
                <p:grpSpPr>
                  <a:xfrm>
                    <a:off x="8004240" y="2520000"/>
                    <a:ext cx="896400" cy="116280"/>
                    <a:chOff x="8004240" y="2520000"/>
                    <a:chExt cx="896400" cy="116280"/>
                  </a:xfrm>
                </p:grpSpPr>
                <p:sp>
                  <p:nvSpPr>
                    <p:cNvPr id="382" name="Rectangle 92"/>
                    <p:cNvSpPr/>
                    <p:nvPr/>
                  </p:nvSpPr>
                  <p:spPr>
                    <a:xfrm>
                      <a:off x="80042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83" name="Rectangle 93"/>
                    <p:cNvSpPr/>
                    <p:nvPr/>
                  </p:nvSpPr>
                  <p:spPr>
                    <a:xfrm>
                      <a:off x="80938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84" name="Rectangle 94"/>
                    <p:cNvSpPr/>
                    <p:nvPr/>
                  </p:nvSpPr>
                  <p:spPr>
                    <a:xfrm>
                      <a:off x="81835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85" name="Rectangle 95"/>
                    <p:cNvSpPr/>
                    <p:nvPr/>
                  </p:nvSpPr>
                  <p:spPr>
                    <a:xfrm>
                      <a:off x="82731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86" name="Rectangle 96"/>
                    <p:cNvSpPr/>
                    <p:nvPr/>
                  </p:nvSpPr>
                  <p:spPr>
                    <a:xfrm>
                      <a:off x="83628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87" name="Rectangle 97"/>
                    <p:cNvSpPr/>
                    <p:nvPr/>
                  </p:nvSpPr>
                  <p:spPr>
                    <a:xfrm>
                      <a:off x="84528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88" name="Rectangle 98"/>
                    <p:cNvSpPr/>
                    <p:nvPr/>
                  </p:nvSpPr>
                  <p:spPr>
                    <a:xfrm>
                      <a:off x="85424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89" name="Rectangle 99"/>
                    <p:cNvSpPr/>
                    <p:nvPr/>
                  </p:nvSpPr>
                  <p:spPr>
                    <a:xfrm>
                      <a:off x="86320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90" name="Rectangle 100"/>
                    <p:cNvSpPr/>
                    <p:nvPr/>
                  </p:nvSpPr>
                  <p:spPr>
                    <a:xfrm>
                      <a:off x="87217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91" name="Rectangle 101"/>
                    <p:cNvSpPr/>
                    <p:nvPr/>
                  </p:nvSpPr>
                  <p:spPr>
                    <a:xfrm>
                      <a:off x="88113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392" name="Group 102"/>
                <p:cNvGrpSpPr/>
                <p:nvPr/>
              </p:nvGrpSpPr>
              <p:grpSpPr>
                <a:xfrm>
                  <a:off x="5313240" y="2637000"/>
                  <a:ext cx="3587400" cy="116280"/>
                  <a:chOff x="5313240" y="2637000"/>
                  <a:chExt cx="3587400" cy="116280"/>
                </a:xfrm>
              </p:grpSpPr>
              <p:grpSp>
                <p:nvGrpSpPr>
                  <p:cNvPr id="393" name="Group 103"/>
                  <p:cNvGrpSpPr/>
                  <p:nvPr/>
                </p:nvGrpSpPr>
                <p:grpSpPr>
                  <a:xfrm>
                    <a:off x="6210360" y="2637000"/>
                    <a:ext cx="896400" cy="116280"/>
                    <a:chOff x="6210360" y="2637000"/>
                    <a:chExt cx="896400" cy="116280"/>
                  </a:xfrm>
                </p:grpSpPr>
                <p:sp>
                  <p:nvSpPr>
                    <p:cNvPr id="394" name="Rectangle 104"/>
                    <p:cNvSpPr/>
                    <p:nvPr/>
                  </p:nvSpPr>
                  <p:spPr>
                    <a:xfrm>
                      <a:off x="62103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95" name="Rectangle 105"/>
                    <p:cNvSpPr/>
                    <p:nvPr/>
                  </p:nvSpPr>
                  <p:spPr>
                    <a:xfrm>
                      <a:off x="63000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96" name="Rectangle 106"/>
                    <p:cNvSpPr/>
                    <p:nvPr/>
                  </p:nvSpPr>
                  <p:spPr>
                    <a:xfrm>
                      <a:off x="63896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97" name="Rectangle 107"/>
                    <p:cNvSpPr/>
                    <p:nvPr/>
                  </p:nvSpPr>
                  <p:spPr>
                    <a:xfrm>
                      <a:off x="64792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98" name="Rectangle 108"/>
                    <p:cNvSpPr/>
                    <p:nvPr/>
                  </p:nvSpPr>
                  <p:spPr>
                    <a:xfrm>
                      <a:off x="65689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99" name="Rectangle 109"/>
                    <p:cNvSpPr/>
                    <p:nvPr/>
                  </p:nvSpPr>
                  <p:spPr>
                    <a:xfrm>
                      <a:off x="66589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00" name="Rectangle 110"/>
                    <p:cNvSpPr/>
                    <p:nvPr/>
                  </p:nvSpPr>
                  <p:spPr>
                    <a:xfrm>
                      <a:off x="67485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01" name="Rectangle 111"/>
                    <p:cNvSpPr/>
                    <p:nvPr/>
                  </p:nvSpPr>
                  <p:spPr>
                    <a:xfrm>
                      <a:off x="68382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02" name="Rectangle 112"/>
                    <p:cNvSpPr/>
                    <p:nvPr/>
                  </p:nvSpPr>
                  <p:spPr>
                    <a:xfrm>
                      <a:off x="69278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03" name="Rectangle 113"/>
                    <p:cNvSpPr/>
                    <p:nvPr/>
                  </p:nvSpPr>
                  <p:spPr>
                    <a:xfrm>
                      <a:off x="70174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404" name="Group 114"/>
                  <p:cNvGrpSpPr/>
                  <p:nvPr/>
                </p:nvGrpSpPr>
                <p:grpSpPr>
                  <a:xfrm>
                    <a:off x="5313240" y="2637000"/>
                    <a:ext cx="896760" cy="116280"/>
                    <a:chOff x="5313240" y="2637000"/>
                    <a:chExt cx="896760" cy="116280"/>
                  </a:xfrm>
                </p:grpSpPr>
                <p:sp>
                  <p:nvSpPr>
                    <p:cNvPr id="405" name="Rectangle 115"/>
                    <p:cNvSpPr/>
                    <p:nvPr/>
                  </p:nvSpPr>
                  <p:spPr>
                    <a:xfrm>
                      <a:off x="53132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06" name="Rectangle 116"/>
                    <p:cNvSpPr/>
                    <p:nvPr/>
                  </p:nvSpPr>
                  <p:spPr>
                    <a:xfrm>
                      <a:off x="54028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07" name="Rectangle 117"/>
                    <p:cNvSpPr/>
                    <p:nvPr/>
                  </p:nvSpPr>
                  <p:spPr>
                    <a:xfrm>
                      <a:off x="54928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08" name="Rectangle 118"/>
                    <p:cNvSpPr/>
                    <p:nvPr/>
                  </p:nvSpPr>
                  <p:spPr>
                    <a:xfrm>
                      <a:off x="55825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09" name="Rectangle 119"/>
                    <p:cNvSpPr/>
                    <p:nvPr/>
                  </p:nvSpPr>
                  <p:spPr>
                    <a:xfrm>
                      <a:off x="56721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10" name="Rectangle 120"/>
                    <p:cNvSpPr/>
                    <p:nvPr/>
                  </p:nvSpPr>
                  <p:spPr>
                    <a:xfrm>
                      <a:off x="57618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11" name="Rectangle 121"/>
                    <p:cNvSpPr/>
                    <p:nvPr/>
                  </p:nvSpPr>
                  <p:spPr>
                    <a:xfrm>
                      <a:off x="58514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12" name="Rectangle 122"/>
                    <p:cNvSpPr/>
                    <p:nvPr/>
                  </p:nvSpPr>
                  <p:spPr>
                    <a:xfrm>
                      <a:off x="59410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13" name="Rectangle 123"/>
                    <p:cNvSpPr/>
                    <p:nvPr/>
                  </p:nvSpPr>
                  <p:spPr>
                    <a:xfrm>
                      <a:off x="60310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14" name="Rectangle 124"/>
                    <p:cNvSpPr/>
                    <p:nvPr/>
                  </p:nvSpPr>
                  <p:spPr>
                    <a:xfrm>
                      <a:off x="61207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415" name="Group 125"/>
                  <p:cNvGrpSpPr/>
                  <p:nvPr/>
                </p:nvGrpSpPr>
                <p:grpSpPr>
                  <a:xfrm>
                    <a:off x="7107120" y="2637000"/>
                    <a:ext cx="896760" cy="116280"/>
                    <a:chOff x="7107120" y="2637000"/>
                    <a:chExt cx="896760" cy="116280"/>
                  </a:xfrm>
                </p:grpSpPr>
                <p:sp>
                  <p:nvSpPr>
                    <p:cNvPr id="416" name="Rectangle 126"/>
                    <p:cNvSpPr/>
                    <p:nvPr/>
                  </p:nvSpPr>
                  <p:spPr>
                    <a:xfrm>
                      <a:off x="71071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17" name="Rectangle 127"/>
                    <p:cNvSpPr/>
                    <p:nvPr/>
                  </p:nvSpPr>
                  <p:spPr>
                    <a:xfrm>
                      <a:off x="71967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18" name="Rectangle 128"/>
                    <p:cNvSpPr/>
                    <p:nvPr/>
                  </p:nvSpPr>
                  <p:spPr>
                    <a:xfrm>
                      <a:off x="72867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19" name="Rectangle 129"/>
                    <p:cNvSpPr/>
                    <p:nvPr/>
                  </p:nvSpPr>
                  <p:spPr>
                    <a:xfrm>
                      <a:off x="73764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20" name="Rectangle 130"/>
                    <p:cNvSpPr/>
                    <p:nvPr/>
                  </p:nvSpPr>
                  <p:spPr>
                    <a:xfrm>
                      <a:off x="74660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21" name="Rectangle 131"/>
                    <p:cNvSpPr/>
                    <p:nvPr/>
                  </p:nvSpPr>
                  <p:spPr>
                    <a:xfrm>
                      <a:off x="75556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22" name="Rectangle 132"/>
                    <p:cNvSpPr/>
                    <p:nvPr/>
                  </p:nvSpPr>
                  <p:spPr>
                    <a:xfrm>
                      <a:off x="76453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23" name="Rectangle 133"/>
                    <p:cNvSpPr/>
                    <p:nvPr/>
                  </p:nvSpPr>
                  <p:spPr>
                    <a:xfrm>
                      <a:off x="77349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24" name="Rectangle 134"/>
                    <p:cNvSpPr/>
                    <p:nvPr/>
                  </p:nvSpPr>
                  <p:spPr>
                    <a:xfrm>
                      <a:off x="78249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25" name="Rectangle 135"/>
                    <p:cNvSpPr/>
                    <p:nvPr/>
                  </p:nvSpPr>
                  <p:spPr>
                    <a:xfrm>
                      <a:off x="79146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426" name="Group 136"/>
                  <p:cNvGrpSpPr/>
                  <p:nvPr/>
                </p:nvGrpSpPr>
                <p:grpSpPr>
                  <a:xfrm>
                    <a:off x="8004240" y="2637000"/>
                    <a:ext cx="896400" cy="116280"/>
                    <a:chOff x="8004240" y="2637000"/>
                    <a:chExt cx="896400" cy="116280"/>
                  </a:xfrm>
                </p:grpSpPr>
                <p:sp>
                  <p:nvSpPr>
                    <p:cNvPr id="427" name="Rectangle 137"/>
                    <p:cNvSpPr/>
                    <p:nvPr/>
                  </p:nvSpPr>
                  <p:spPr>
                    <a:xfrm>
                      <a:off x="80042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28" name="Rectangle 138"/>
                    <p:cNvSpPr/>
                    <p:nvPr/>
                  </p:nvSpPr>
                  <p:spPr>
                    <a:xfrm>
                      <a:off x="80938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29" name="Rectangle 139"/>
                    <p:cNvSpPr/>
                    <p:nvPr/>
                  </p:nvSpPr>
                  <p:spPr>
                    <a:xfrm>
                      <a:off x="81835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30" name="Rectangle 140"/>
                    <p:cNvSpPr/>
                    <p:nvPr/>
                  </p:nvSpPr>
                  <p:spPr>
                    <a:xfrm>
                      <a:off x="82731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31" name="Rectangle 141"/>
                    <p:cNvSpPr/>
                    <p:nvPr/>
                  </p:nvSpPr>
                  <p:spPr>
                    <a:xfrm>
                      <a:off x="83628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32" name="Rectangle 142"/>
                    <p:cNvSpPr/>
                    <p:nvPr/>
                  </p:nvSpPr>
                  <p:spPr>
                    <a:xfrm>
                      <a:off x="84528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33" name="Rectangle 143"/>
                    <p:cNvSpPr/>
                    <p:nvPr/>
                  </p:nvSpPr>
                  <p:spPr>
                    <a:xfrm>
                      <a:off x="85424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34" name="Rectangle 144"/>
                    <p:cNvSpPr/>
                    <p:nvPr/>
                  </p:nvSpPr>
                  <p:spPr>
                    <a:xfrm>
                      <a:off x="86320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35" name="Rectangle 145"/>
                    <p:cNvSpPr/>
                    <p:nvPr/>
                  </p:nvSpPr>
                  <p:spPr>
                    <a:xfrm>
                      <a:off x="87217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36" name="Rectangle 146"/>
                    <p:cNvSpPr/>
                    <p:nvPr/>
                  </p:nvSpPr>
                  <p:spPr>
                    <a:xfrm>
                      <a:off x="88113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437" name="Group 147"/>
                <p:cNvGrpSpPr/>
                <p:nvPr/>
              </p:nvGrpSpPr>
              <p:grpSpPr>
                <a:xfrm>
                  <a:off x="5313240" y="2753640"/>
                  <a:ext cx="3587400" cy="116280"/>
                  <a:chOff x="5313240" y="2753640"/>
                  <a:chExt cx="3587400" cy="116280"/>
                </a:xfrm>
              </p:grpSpPr>
              <p:grpSp>
                <p:nvGrpSpPr>
                  <p:cNvPr id="438" name="Group 148"/>
                  <p:cNvGrpSpPr/>
                  <p:nvPr/>
                </p:nvGrpSpPr>
                <p:grpSpPr>
                  <a:xfrm>
                    <a:off x="6210360" y="2753640"/>
                    <a:ext cx="896400" cy="116280"/>
                    <a:chOff x="6210360" y="2753640"/>
                    <a:chExt cx="896400" cy="116280"/>
                  </a:xfrm>
                </p:grpSpPr>
                <p:sp>
                  <p:nvSpPr>
                    <p:cNvPr id="439" name="Rectangle 149"/>
                    <p:cNvSpPr/>
                    <p:nvPr/>
                  </p:nvSpPr>
                  <p:spPr>
                    <a:xfrm>
                      <a:off x="62103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0" name="Rectangle 150"/>
                    <p:cNvSpPr/>
                    <p:nvPr/>
                  </p:nvSpPr>
                  <p:spPr>
                    <a:xfrm>
                      <a:off x="63000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1" name="Rectangle 151"/>
                    <p:cNvSpPr/>
                    <p:nvPr/>
                  </p:nvSpPr>
                  <p:spPr>
                    <a:xfrm>
                      <a:off x="63896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2" name="Rectangle 152"/>
                    <p:cNvSpPr/>
                    <p:nvPr/>
                  </p:nvSpPr>
                  <p:spPr>
                    <a:xfrm>
                      <a:off x="64792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3" name="Rectangle 153"/>
                    <p:cNvSpPr/>
                    <p:nvPr/>
                  </p:nvSpPr>
                  <p:spPr>
                    <a:xfrm>
                      <a:off x="65689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4" name="Rectangle 154"/>
                    <p:cNvSpPr/>
                    <p:nvPr/>
                  </p:nvSpPr>
                  <p:spPr>
                    <a:xfrm>
                      <a:off x="66589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5" name="Rectangle 155"/>
                    <p:cNvSpPr/>
                    <p:nvPr/>
                  </p:nvSpPr>
                  <p:spPr>
                    <a:xfrm>
                      <a:off x="67485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6" name="Rectangle 156"/>
                    <p:cNvSpPr/>
                    <p:nvPr/>
                  </p:nvSpPr>
                  <p:spPr>
                    <a:xfrm>
                      <a:off x="68382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7" name="Rectangle 157"/>
                    <p:cNvSpPr/>
                    <p:nvPr/>
                  </p:nvSpPr>
                  <p:spPr>
                    <a:xfrm>
                      <a:off x="69278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48" name="Rectangle 158"/>
                    <p:cNvSpPr/>
                    <p:nvPr/>
                  </p:nvSpPr>
                  <p:spPr>
                    <a:xfrm>
                      <a:off x="70174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449" name="Group 159"/>
                  <p:cNvGrpSpPr/>
                  <p:nvPr/>
                </p:nvGrpSpPr>
                <p:grpSpPr>
                  <a:xfrm>
                    <a:off x="5313240" y="2753640"/>
                    <a:ext cx="896760" cy="116280"/>
                    <a:chOff x="5313240" y="2753640"/>
                    <a:chExt cx="896760" cy="116280"/>
                  </a:xfrm>
                </p:grpSpPr>
                <p:sp>
                  <p:nvSpPr>
                    <p:cNvPr id="450" name="Rectangle 160"/>
                    <p:cNvSpPr/>
                    <p:nvPr/>
                  </p:nvSpPr>
                  <p:spPr>
                    <a:xfrm>
                      <a:off x="53132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1" name="Rectangle 161"/>
                    <p:cNvSpPr/>
                    <p:nvPr/>
                  </p:nvSpPr>
                  <p:spPr>
                    <a:xfrm>
                      <a:off x="54028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2" name="Rectangle 162"/>
                    <p:cNvSpPr/>
                    <p:nvPr/>
                  </p:nvSpPr>
                  <p:spPr>
                    <a:xfrm>
                      <a:off x="54928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3" name="Rectangle 163"/>
                    <p:cNvSpPr/>
                    <p:nvPr/>
                  </p:nvSpPr>
                  <p:spPr>
                    <a:xfrm>
                      <a:off x="55825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4" name="Rectangle 164"/>
                    <p:cNvSpPr/>
                    <p:nvPr/>
                  </p:nvSpPr>
                  <p:spPr>
                    <a:xfrm>
                      <a:off x="56721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5" name="Rectangle 165"/>
                    <p:cNvSpPr/>
                    <p:nvPr/>
                  </p:nvSpPr>
                  <p:spPr>
                    <a:xfrm>
                      <a:off x="57618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6" name="Rectangle 166"/>
                    <p:cNvSpPr/>
                    <p:nvPr/>
                  </p:nvSpPr>
                  <p:spPr>
                    <a:xfrm>
                      <a:off x="58514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7" name="Rectangle 167"/>
                    <p:cNvSpPr/>
                    <p:nvPr/>
                  </p:nvSpPr>
                  <p:spPr>
                    <a:xfrm>
                      <a:off x="59410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8" name="Rectangle 168"/>
                    <p:cNvSpPr/>
                    <p:nvPr/>
                  </p:nvSpPr>
                  <p:spPr>
                    <a:xfrm>
                      <a:off x="60310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59" name="Rectangle 169"/>
                    <p:cNvSpPr/>
                    <p:nvPr/>
                  </p:nvSpPr>
                  <p:spPr>
                    <a:xfrm>
                      <a:off x="61207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460" name="Group 170"/>
                  <p:cNvGrpSpPr/>
                  <p:nvPr/>
                </p:nvGrpSpPr>
                <p:grpSpPr>
                  <a:xfrm>
                    <a:off x="7107120" y="2753640"/>
                    <a:ext cx="896760" cy="116280"/>
                    <a:chOff x="7107120" y="2753640"/>
                    <a:chExt cx="896760" cy="116280"/>
                  </a:xfrm>
                </p:grpSpPr>
                <p:sp>
                  <p:nvSpPr>
                    <p:cNvPr id="461" name="Rectangle 171"/>
                    <p:cNvSpPr/>
                    <p:nvPr/>
                  </p:nvSpPr>
                  <p:spPr>
                    <a:xfrm>
                      <a:off x="71071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62" name="Rectangle 172"/>
                    <p:cNvSpPr/>
                    <p:nvPr/>
                  </p:nvSpPr>
                  <p:spPr>
                    <a:xfrm>
                      <a:off x="71967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63" name="Rectangle 173"/>
                    <p:cNvSpPr/>
                    <p:nvPr/>
                  </p:nvSpPr>
                  <p:spPr>
                    <a:xfrm>
                      <a:off x="72867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64" name="Rectangle 174"/>
                    <p:cNvSpPr/>
                    <p:nvPr/>
                  </p:nvSpPr>
                  <p:spPr>
                    <a:xfrm>
                      <a:off x="73764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65" name="Rectangle 175"/>
                    <p:cNvSpPr/>
                    <p:nvPr/>
                  </p:nvSpPr>
                  <p:spPr>
                    <a:xfrm>
                      <a:off x="74660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66" name="Rectangle 176"/>
                    <p:cNvSpPr/>
                    <p:nvPr/>
                  </p:nvSpPr>
                  <p:spPr>
                    <a:xfrm>
                      <a:off x="75556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67" name="Rectangle 177"/>
                    <p:cNvSpPr/>
                    <p:nvPr/>
                  </p:nvSpPr>
                  <p:spPr>
                    <a:xfrm>
                      <a:off x="76453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68" name="Rectangle 178"/>
                    <p:cNvSpPr/>
                    <p:nvPr/>
                  </p:nvSpPr>
                  <p:spPr>
                    <a:xfrm>
                      <a:off x="77349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69" name="Rectangle 179"/>
                    <p:cNvSpPr/>
                    <p:nvPr/>
                  </p:nvSpPr>
                  <p:spPr>
                    <a:xfrm>
                      <a:off x="78249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70" name="Rectangle 180"/>
                    <p:cNvSpPr/>
                    <p:nvPr/>
                  </p:nvSpPr>
                  <p:spPr>
                    <a:xfrm>
                      <a:off x="79146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471" name="Group 181"/>
                  <p:cNvGrpSpPr/>
                  <p:nvPr/>
                </p:nvGrpSpPr>
                <p:grpSpPr>
                  <a:xfrm>
                    <a:off x="8004240" y="2753640"/>
                    <a:ext cx="896400" cy="116280"/>
                    <a:chOff x="8004240" y="2753640"/>
                    <a:chExt cx="896400" cy="116280"/>
                  </a:xfrm>
                </p:grpSpPr>
                <p:sp>
                  <p:nvSpPr>
                    <p:cNvPr id="472" name="Rectangle 182"/>
                    <p:cNvSpPr/>
                    <p:nvPr/>
                  </p:nvSpPr>
                  <p:spPr>
                    <a:xfrm>
                      <a:off x="80042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73" name="Rectangle 183"/>
                    <p:cNvSpPr/>
                    <p:nvPr/>
                  </p:nvSpPr>
                  <p:spPr>
                    <a:xfrm>
                      <a:off x="80938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74" name="Rectangle 184"/>
                    <p:cNvSpPr/>
                    <p:nvPr/>
                  </p:nvSpPr>
                  <p:spPr>
                    <a:xfrm>
                      <a:off x="81835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75" name="Rectangle 185"/>
                    <p:cNvSpPr/>
                    <p:nvPr/>
                  </p:nvSpPr>
                  <p:spPr>
                    <a:xfrm>
                      <a:off x="82731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76" name="Rectangle 186"/>
                    <p:cNvSpPr/>
                    <p:nvPr/>
                  </p:nvSpPr>
                  <p:spPr>
                    <a:xfrm>
                      <a:off x="83628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77" name="Rectangle 187"/>
                    <p:cNvSpPr/>
                    <p:nvPr/>
                  </p:nvSpPr>
                  <p:spPr>
                    <a:xfrm>
                      <a:off x="84528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78" name="Rectangle 188"/>
                    <p:cNvSpPr/>
                    <p:nvPr/>
                  </p:nvSpPr>
                  <p:spPr>
                    <a:xfrm>
                      <a:off x="85424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79" name="Rectangle 189"/>
                    <p:cNvSpPr/>
                    <p:nvPr/>
                  </p:nvSpPr>
                  <p:spPr>
                    <a:xfrm>
                      <a:off x="86320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80" name="Rectangle 190"/>
                    <p:cNvSpPr/>
                    <p:nvPr/>
                  </p:nvSpPr>
                  <p:spPr>
                    <a:xfrm>
                      <a:off x="87217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81" name="Rectangle 191"/>
                    <p:cNvSpPr/>
                    <p:nvPr/>
                  </p:nvSpPr>
                  <p:spPr>
                    <a:xfrm>
                      <a:off x="88113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482" name="Group 192"/>
                <p:cNvGrpSpPr/>
                <p:nvPr/>
              </p:nvGrpSpPr>
              <p:grpSpPr>
                <a:xfrm>
                  <a:off x="5313240" y="2870280"/>
                  <a:ext cx="3587400" cy="116280"/>
                  <a:chOff x="5313240" y="2870280"/>
                  <a:chExt cx="3587400" cy="116280"/>
                </a:xfrm>
              </p:grpSpPr>
              <p:grpSp>
                <p:nvGrpSpPr>
                  <p:cNvPr id="483" name="Group 193"/>
                  <p:cNvGrpSpPr/>
                  <p:nvPr/>
                </p:nvGrpSpPr>
                <p:grpSpPr>
                  <a:xfrm>
                    <a:off x="6210360" y="2870280"/>
                    <a:ext cx="896400" cy="116280"/>
                    <a:chOff x="6210360" y="2870280"/>
                    <a:chExt cx="896400" cy="116280"/>
                  </a:xfrm>
                </p:grpSpPr>
                <p:sp>
                  <p:nvSpPr>
                    <p:cNvPr id="484" name="Rectangle 194"/>
                    <p:cNvSpPr/>
                    <p:nvPr/>
                  </p:nvSpPr>
                  <p:spPr>
                    <a:xfrm>
                      <a:off x="62103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85" name="Rectangle 195"/>
                    <p:cNvSpPr/>
                    <p:nvPr/>
                  </p:nvSpPr>
                  <p:spPr>
                    <a:xfrm>
                      <a:off x="63000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86" name="Rectangle 196"/>
                    <p:cNvSpPr/>
                    <p:nvPr/>
                  </p:nvSpPr>
                  <p:spPr>
                    <a:xfrm>
                      <a:off x="63896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87" name="Rectangle 197"/>
                    <p:cNvSpPr/>
                    <p:nvPr/>
                  </p:nvSpPr>
                  <p:spPr>
                    <a:xfrm>
                      <a:off x="64792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88" name="Rectangle 198"/>
                    <p:cNvSpPr/>
                    <p:nvPr/>
                  </p:nvSpPr>
                  <p:spPr>
                    <a:xfrm>
                      <a:off x="65689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89" name="Rectangle 199"/>
                    <p:cNvSpPr/>
                    <p:nvPr/>
                  </p:nvSpPr>
                  <p:spPr>
                    <a:xfrm>
                      <a:off x="66589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90" name="Rectangle 200"/>
                    <p:cNvSpPr/>
                    <p:nvPr/>
                  </p:nvSpPr>
                  <p:spPr>
                    <a:xfrm>
                      <a:off x="67485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91" name="Rectangle 201"/>
                    <p:cNvSpPr/>
                    <p:nvPr/>
                  </p:nvSpPr>
                  <p:spPr>
                    <a:xfrm>
                      <a:off x="68382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92" name="Rectangle 202"/>
                    <p:cNvSpPr/>
                    <p:nvPr/>
                  </p:nvSpPr>
                  <p:spPr>
                    <a:xfrm>
                      <a:off x="69278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93" name="Rectangle 203"/>
                    <p:cNvSpPr/>
                    <p:nvPr/>
                  </p:nvSpPr>
                  <p:spPr>
                    <a:xfrm>
                      <a:off x="70174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494" name="Group 204"/>
                  <p:cNvGrpSpPr/>
                  <p:nvPr/>
                </p:nvGrpSpPr>
                <p:grpSpPr>
                  <a:xfrm>
                    <a:off x="5313240" y="2870280"/>
                    <a:ext cx="896760" cy="116280"/>
                    <a:chOff x="5313240" y="2870280"/>
                    <a:chExt cx="896760" cy="116280"/>
                  </a:xfrm>
                </p:grpSpPr>
                <p:sp>
                  <p:nvSpPr>
                    <p:cNvPr id="495" name="Rectangle 205"/>
                    <p:cNvSpPr/>
                    <p:nvPr/>
                  </p:nvSpPr>
                  <p:spPr>
                    <a:xfrm>
                      <a:off x="53132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96" name="Rectangle 206"/>
                    <p:cNvSpPr/>
                    <p:nvPr/>
                  </p:nvSpPr>
                  <p:spPr>
                    <a:xfrm>
                      <a:off x="54028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97" name="Rectangle 207"/>
                    <p:cNvSpPr/>
                    <p:nvPr/>
                  </p:nvSpPr>
                  <p:spPr>
                    <a:xfrm>
                      <a:off x="54928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98" name="Rectangle 208"/>
                    <p:cNvSpPr/>
                    <p:nvPr/>
                  </p:nvSpPr>
                  <p:spPr>
                    <a:xfrm>
                      <a:off x="55825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499" name="Rectangle 209"/>
                    <p:cNvSpPr/>
                    <p:nvPr/>
                  </p:nvSpPr>
                  <p:spPr>
                    <a:xfrm>
                      <a:off x="56721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00" name="Rectangle 210"/>
                    <p:cNvSpPr/>
                    <p:nvPr/>
                  </p:nvSpPr>
                  <p:spPr>
                    <a:xfrm>
                      <a:off x="57618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01" name="Rectangle 211"/>
                    <p:cNvSpPr/>
                    <p:nvPr/>
                  </p:nvSpPr>
                  <p:spPr>
                    <a:xfrm>
                      <a:off x="58514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02" name="Rectangle 212"/>
                    <p:cNvSpPr/>
                    <p:nvPr/>
                  </p:nvSpPr>
                  <p:spPr>
                    <a:xfrm>
                      <a:off x="59410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03" name="Rectangle 213"/>
                    <p:cNvSpPr/>
                    <p:nvPr/>
                  </p:nvSpPr>
                  <p:spPr>
                    <a:xfrm>
                      <a:off x="60310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04" name="Rectangle 214"/>
                    <p:cNvSpPr/>
                    <p:nvPr/>
                  </p:nvSpPr>
                  <p:spPr>
                    <a:xfrm>
                      <a:off x="61207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505" name="Group 215"/>
                  <p:cNvGrpSpPr/>
                  <p:nvPr/>
                </p:nvGrpSpPr>
                <p:grpSpPr>
                  <a:xfrm>
                    <a:off x="7107120" y="2870280"/>
                    <a:ext cx="896760" cy="116280"/>
                    <a:chOff x="7107120" y="2870280"/>
                    <a:chExt cx="896760" cy="116280"/>
                  </a:xfrm>
                </p:grpSpPr>
                <p:sp>
                  <p:nvSpPr>
                    <p:cNvPr id="506" name="Rectangle 216"/>
                    <p:cNvSpPr/>
                    <p:nvPr/>
                  </p:nvSpPr>
                  <p:spPr>
                    <a:xfrm>
                      <a:off x="71071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07" name="Rectangle 217"/>
                    <p:cNvSpPr/>
                    <p:nvPr/>
                  </p:nvSpPr>
                  <p:spPr>
                    <a:xfrm>
                      <a:off x="71967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08" name="Rectangle 218"/>
                    <p:cNvSpPr/>
                    <p:nvPr/>
                  </p:nvSpPr>
                  <p:spPr>
                    <a:xfrm>
                      <a:off x="72867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09" name="Rectangle 219"/>
                    <p:cNvSpPr/>
                    <p:nvPr/>
                  </p:nvSpPr>
                  <p:spPr>
                    <a:xfrm>
                      <a:off x="73764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10" name="Rectangle 220"/>
                    <p:cNvSpPr/>
                    <p:nvPr/>
                  </p:nvSpPr>
                  <p:spPr>
                    <a:xfrm>
                      <a:off x="74660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11" name="Rectangle 221"/>
                    <p:cNvSpPr/>
                    <p:nvPr/>
                  </p:nvSpPr>
                  <p:spPr>
                    <a:xfrm>
                      <a:off x="75556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12" name="Rectangle 222"/>
                    <p:cNvSpPr/>
                    <p:nvPr/>
                  </p:nvSpPr>
                  <p:spPr>
                    <a:xfrm>
                      <a:off x="76453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13" name="Rectangle 223"/>
                    <p:cNvSpPr/>
                    <p:nvPr/>
                  </p:nvSpPr>
                  <p:spPr>
                    <a:xfrm>
                      <a:off x="77349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14" name="Rectangle 224"/>
                    <p:cNvSpPr/>
                    <p:nvPr/>
                  </p:nvSpPr>
                  <p:spPr>
                    <a:xfrm>
                      <a:off x="78249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15" name="Rectangle 225"/>
                    <p:cNvSpPr/>
                    <p:nvPr/>
                  </p:nvSpPr>
                  <p:spPr>
                    <a:xfrm>
                      <a:off x="79146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516" name="Group 226"/>
                  <p:cNvGrpSpPr/>
                  <p:nvPr/>
                </p:nvGrpSpPr>
                <p:grpSpPr>
                  <a:xfrm>
                    <a:off x="8004240" y="2870280"/>
                    <a:ext cx="896400" cy="116280"/>
                    <a:chOff x="8004240" y="2870280"/>
                    <a:chExt cx="896400" cy="116280"/>
                  </a:xfrm>
                </p:grpSpPr>
                <p:sp>
                  <p:nvSpPr>
                    <p:cNvPr id="517" name="Rectangle 227"/>
                    <p:cNvSpPr/>
                    <p:nvPr/>
                  </p:nvSpPr>
                  <p:spPr>
                    <a:xfrm>
                      <a:off x="80042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18" name="Rectangle 228"/>
                    <p:cNvSpPr/>
                    <p:nvPr/>
                  </p:nvSpPr>
                  <p:spPr>
                    <a:xfrm>
                      <a:off x="80938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19" name="Rectangle 229"/>
                    <p:cNvSpPr/>
                    <p:nvPr/>
                  </p:nvSpPr>
                  <p:spPr>
                    <a:xfrm>
                      <a:off x="81835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20" name="Rectangle 230"/>
                    <p:cNvSpPr/>
                    <p:nvPr/>
                  </p:nvSpPr>
                  <p:spPr>
                    <a:xfrm>
                      <a:off x="82731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21" name="Rectangle 231"/>
                    <p:cNvSpPr/>
                    <p:nvPr/>
                  </p:nvSpPr>
                  <p:spPr>
                    <a:xfrm>
                      <a:off x="83628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22" name="Rectangle 232"/>
                    <p:cNvSpPr/>
                    <p:nvPr/>
                  </p:nvSpPr>
                  <p:spPr>
                    <a:xfrm>
                      <a:off x="84528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23" name="Rectangle 233"/>
                    <p:cNvSpPr/>
                    <p:nvPr/>
                  </p:nvSpPr>
                  <p:spPr>
                    <a:xfrm>
                      <a:off x="85424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24" name="Rectangle 234"/>
                    <p:cNvSpPr/>
                    <p:nvPr/>
                  </p:nvSpPr>
                  <p:spPr>
                    <a:xfrm>
                      <a:off x="86320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25" name="Rectangle 235"/>
                    <p:cNvSpPr/>
                    <p:nvPr/>
                  </p:nvSpPr>
                  <p:spPr>
                    <a:xfrm>
                      <a:off x="87217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26" name="Rectangle 236"/>
                    <p:cNvSpPr/>
                    <p:nvPr/>
                  </p:nvSpPr>
                  <p:spPr>
                    <a:xfrm>
                      <a:off x="88113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527" name="Group 237"/>
                <p:cNvGrpSpPr/>
                <p:nvPr/>
              </p:nvGrpSpPr>
              <p:grpSpPr>
                <a:xfrm>
                  <a:off x="5313240" y="2986920"/>
                  <a:ext cx="3587400" cy="116280"/>
                  <a:chOff x="5313240" y="2986920"/>
                  <a:chExt cx="3587400" cy="116280"/>
                </a:xfrm>
              </p:grpSpPr>
              <p:grpSp>
                <p:nvGrpSpPr>
                  <p:cNvPr id="528" name="Group 238"/>
                  <p:cNvGrpSpPr/>
                  <p:nvPr/>
                </p:nvGrpSpPr>
                <p:grpSpPr>
                  <a:xfrm>
                    <a:off x="6210360" y="2986920"/>
                    <a:ext cx="896400" cy="116280"/>
                    <a:chOff x="6210360" y="2986920"/>
                    <a:chExt cx="896400" cy="116280"/>
                  </a:xfrm>
                </p:grpSpPr>
                <p:sp>
                  <p:nvSpPr>
                    <p:cNvPr id="529" name="Rectangle 239"/>
                    <p:cNvSpPr/>
                    <p:nvPr/>
                  </p:nvSpPr>
                  <p:spPr>
                    <a:xfrm>
                      <a:off x="62103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0" name="Rectangle 240"/>
                    <p:cNvSpPr/>
                    <p:nvPr/>
                  </p:nvSpPr>
                  <p:spPr>
                    <a:xfrm>
                      <a:off x="63000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1" name="Rectangle 241"/>
                    <p:cNvSpPr/>
                    <p:nvPr/>
                  </p:nvSpPr>
                  <p:spPr>
                    <a:xfrm>
                      <a:off x="63896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2" name="Rectangle 242"/>
                    <p:cNvSpPr/>
                    <p:nvPr/>
                  </p:nvSpPr>
                  <p:spPr>
                    <a:xfrm>
                      <a:off x="64792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3" name="Rectangle 243"/>
                    <p:cNvSpPr/>
                    <p:nvPr/>
                  </p:nvSpPr>
                  <p:spPr>
                    <a:xfrm>
                      <a:off x="65689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4" name="Rectangle 244"/>
                    <p:cNvSpPr/>
                    <p:nvPr/>
                  </p:nvSpPr>
                  <p:spPr>
                    <a:xfrm>
                      <a:off x="66589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5" name="Rectangle 245"/>
                    <p:cNvSpPr/>
                    <p:nvPr/>
                  </p:nvSpPr>
                  <p:spPr>
                    <a:xfrm>
                      <a:off x="67485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6" name="Rectangle 246"/>
                    <p:cNvSpPr/>
                    <p:nvPr/>
                  </p:nvSpPr>
                  <p:spPr>
                    <a:xfrm>
                      <a:off x="68382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7" name="Rectangle 247"/>
                    <p:cNvSpPr/>
                    <p:nvPr/>
                  </p:nvSpPr>
                  <p:spPr>
                    <a:xfrm>
                      <a:off x="69278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38" name="Rectangle 248"/>
                    <p:cNvSpPr/>
                    <p:nvPr/>
                  </p:nvSpPr>
                  <p:spPr>
                    <a:xfrm>
                      <a:off x="70174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539" name="Group 249"/>
                  <p:cNvGrpSpPr/>
                  <p:nvPr/>
                </p:nvGrpSpPr>
                <p:grpSpPr>
                  <a:xfrm>
                    <a:off x="5313240" y="2986920"/>
                    <a:ext cx="896760" cy="116280"/>
                    <a:chOff x="5313240" y="2986920"/>
                    <a:chExt cx="896760" cy="116280"/>
                  </a:xfrm>
                </p:grpSpPr>
                <p:sp>
                  <p:nvSpPr>
                    <p:cNvPr id="540" name="Rectangle 250"/>
                    <p:cNvSpPr/>
                    <p:nvPr/>
                  </p:nvSpPr>
                  <p:spPr>
                    <a:xfrm>
                      <a:off x="53132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1" name="Rectangle 251"/>
                    <p:cNvSpPr/>
                    <p:nvPr/>
                  </p:nvSpPr>
                  <p:spPr>
                    <a:xfrm>
                      <a:off x="54028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2" name="Rectangle 252"/>
                    <p:cNvSpPr/>
                    <p:nvPr/>
                  </p:nvSpPr>
                  <p:spPr>
                    <a:xfrm>
                      <a:off x="54928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3" name="Rectangle 253"/>
                    <p:cNvSpPr/>
                    <p:nvPr/>
                  </p:nvSpPr>
                  <p:spPr>
                    <a:xfrm>
                      <a:off x="55825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4" name="Rectangle 254"/>
                    <p:cNvSpPr/>
                    <p:nvPr/>
                  </p:nvSpPr>
                  <p:spPr>
                    <a:xfrm>
                      <a:off x="56721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5" name="Rectangle 255"/>
                    <p:cNvSpPr/>
                    <p:nvPr/>
                  </p:nvSpPr>
                  <p:spPr>
                    <a:xfrm>
                      <a:off x="57618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6" name="Rectangle 256"/>
                    <p:cNvSpPr/>
                    <p:nvPr/>
                  </p:nvSpPr>
                  <p:spPr>
                    <a:xfrm>
                      <a:off x="58514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7" name="Rectangle 257"/>
                    <p:cNvSpPr/>
                    <p:nvPr/>
                  </p:nvSpPr>
                  <p:spPr>
                    <a:xfrm>
                      <a:off x="59410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8" name="Rectangle 258"/>
                    <p:cNvSpPr/>
                    <p:nvPr/>
                  </p:nvSpPr>
                  <p:spPr>
                    <a:xfrm>
                      <a:off x="60310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49" name="Rectangle 259"/>
                    <p:cNvSpPr/>
                    <p:nvPr/>
                  </p:nvSpPr>
                  <p:spPr>
                    <a:xfrm>
                      <a:off x="61207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550" name="Group 260"/>
                  <p:cNvGrpSpPr/>
                  <p:nvPr/>
                </p:nvGrpSpPr>
                <p:grpSpPr>
                  <a:xfrm>
                    <a:off x="7107120" y="2986920"/>
                    <a:ext cx="896760" cy="116280"/>
                    <a:chOff x="7107120" y="2986920"/>
                    <a:chExt cx="896760" cy="116280"/>
                  </a:xfrm>
                </p:grpSpPr>
                <p:sp>
                  <p:nvSpPr>
                    <p:cNvPr id="551" name="Rectangle 261"/>
                    <p:cNvSpPr/>
                    <p:nvPr/>
                  </p:nvSpPr>
                  <p:spPr>
                    <a:xfrm>
                      <a:off x="71071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52" name="Rectangle 262"/>
                    <p:cNvSpPr/>
                    <p:nvPr/>
                  </p:nvSpPr>
                  <p:spPr>
                    <a:xfrm>
                      <a:off x="71967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53" name="Rectangle 263"/>
                    <p:cNvSpPr/>
                    <p:nvPr/>
                  </p:nvSpPr>
                  <p:spPr>
                    <a:xfrm>
                      <a:off x="72867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54" name="Rectangle 264"/>
                    <p:cNvSpPr/>
                    <p:nvPr/>
                  </p:nvSpPr>
                  <p:spPr>
                    <a:xfrm>
                      <a:off x="73764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55" name="Rectangle 265"/>
                    <p:cNvSpPr/>
                    <p:nvPr/>
                  </p:nvSpPr>
                  <p:spPr>
                    <a:xfrm>
                      <a:off x="74660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56" name="Rectangle 266"/>
                    <p:cNvSpPr/>
                    <p:nvPr/>
                  </p:nvSpPr>
                  <p:spPr>
                    <a:xfrm>
                      <a:off x="75556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57" name="Rectangle 267"/>
                    <p:cNvSpPr/>
                    <p:nvPr/>
                  </p:nvSpPr>
                  <p:spPr>
                    <a:xfrm>
                      <a:off x="76453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58" name="Rectangle 268"/>
                    <p:cNvSpPr/>
                    <p:nvPr/>
                  </p:nvSpPr>
                  <p:spPr>
                    <a:xfrm>
                      <a:off x="77349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59" name="Rectangle 269"/>
                    <p:cNvSpPr/>
                    <p:nvPr/>
                  </p:nvSpPr>
                  <p:spPr>
                    <a:xfrm>
                      <a:off x="78249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60" name="Rectangle 270"/>
                    <p:cNvSpPr/>
                    <p:nvPr/>
                  </p:nvSpPr>
                  <p:spPr>
                    <a:xfrm>
                      <a:off x="79146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561" name="Group 271"/>
                  <p:cNvGrpSpPr/>
                  <p:nvPr/>
                </p:nvGrpSpPr>
                <p:grpSpPr>
                  <a:xfrm>
                    <a:off x="8004240" y="2986920"/>
                    <a:ext cx="896400" cy="116280"/>
                    <a:chOff x="8004240" y="2986920"/>
                    <a:chExt cx="896400" cy="116280"/>
                  </a:xfrm>
                </p:grpSpPr>
                <p:sp>
                  <p:nvSpPr>
                    <p:cNvPr id="562" name="Rectangle 272"/>
                    <p:cNvSpPr/>
                    <p:nvPr/>
                  </p:nvSpPr>
                  <p:spPr>
                    <a:xfrm>
                      <a:off x="80042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63" name="Rectangle 273"/>
                    <p:cNvSpPr/>
                    <p:nvPr/>
                  </p:nvSpPr>
                  <p:spPr>
                    <a:xfrm>
                      <a:off x="80938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64" name="Rectangle 274"/>
                    <p:cNvSpPr/>
                    <p:nvPr/>
                  </p:nvSpPr>
                  <p:spPr>
                    <a:xfrm>
                      <a:off x="81835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65" name="Rectangle 275"/>
                    <p:cNvSpPr/>
                    <p:nvPr/>
                  </p:nvSpPr>
                  <p:spPr>
                    <a:xfrm>
                      <a:off x="82731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66" name="Rectangle 276"/>
                    <p:cNvSpPr/>
                    <p:nvPr/>
                  </p:nvSpPr>
                  <p:spPr>
                    <a:xfrm>
                      <a:off x="83628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67" name="Rectangle 277"/>
                    <p:cNvSpPr/>
                    <p:nvPr/>
                  </p:nvSpPr>
                  <p:spPr>
                    <a:xfrm>
                      <a:off x="84528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68" name="Rectangle 278"/>
                    <p:cNvSpPr/>
                    <p:nvPr/>
                  </p:nvSpPr>
                  <p:spPr>
                    <a:xfrm>
                      <a:off x="85424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69" name="Rectangle 279"/>
                    <p:cNvSpPr/>
                    <p:nvPr/>
                  </p:nvSpPr>
                  <p:spPr>
                    <a:xfrm>
                      <a:off x="86320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70" name="Rectangle 280"/>
                    <p:cNvSpPr/>
                    <p:nvPr/>
                  </p:nvSpPr>
                  <p:spPr>
                    <a:xfrm>
                      <a:off x="87217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71" name="Rectangle 281"/>
                    <p:cNvSpPr/>
                    <p:nvPr/>
                  </p:nvSpPr>
                  <p:spPr>
                    <a:xfrm>
                      <a:off x="88113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  <p:grpSp>
            <p:nvGrpSpPr>
              <p:cNvPr id="572" name="Group 283"/>
              <p:cNvGrpSpPr/>
              <p:nvPr/>
            </p:nvGrpSpPr>
            <p:grpSpPr>
              <a:xfrm>
                <a:off x="5313240" y="3103560"/>
                <a:ext cx="3587400" cy="699840"/>
                <a:chOff x="5313240" y="3103560"/>
                <a:chExt cx="3587400" cy="699840"/>
              </a:xfrm>
            </p:grpSpPr>
            <p:grpSp>
              <p:nvGrpSpPr>
                <p:cNvPr id="573" name="Group 284"/>
                <p:cNvGrpSpPr/>
                <p:nvPr/>
              </p:nvGrpSpPr>
              <p:grpSpPr>
                <a:xfrm>
                  <a:off x="5313240" y="3103560"/>
                  <a:ext cx="3587400" cy="116280"/>
                  <a:chOff x="5313240" y="3103560"/>
                  <a:chExt cx="3587400" cy="116280"/>
                </a:xfrm>
              </p:grpSpPr>
              <p:grpSp>
                <p:nvGrpSpPr>
                  <p:cNvPr id="574" name="Group 285"/>
                  <p:cNvGrpSpPr/>
                  <p:nvPr/>
                </p:nvGrpSpPr>
                <p:grpSpPr>
                  <a:xfrm>
                    <a:off x="6210360" y="3103560"/>
                    <a:ext cx="896400" cy="116280"/>
                    <a:chOff x="6210360" y="3103560"/>
                    <a:chExt cx="896400" cy="116280"/>
                  </a:xfrm>
                </p:grpSpPr>
                <p:sp>
                  <p:nvSpPr>
                    <p:cNvPr id="575" name="Rectangle 286"/>
                    <p:cNvSpPr/>
                    <p:nvPr/>
                  </p:nvSpPr>
                  <p:spPr>
                    <a:xfrm>
                      <a:off x="62103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76" name="Rectangle 287"/>
                    <p:cNvSpPr/>
                    <p:nvPr/>
                  </p:nvSpPr>
                  <p:spPr>
                    <a:xfrm>
                      <a:off x="63000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77" name="Rectangle 288"/>
                    <p:cNvSpPr/>
                    <p:nvPr/>
                  </p:nvSpPr>
                  <p:spPr>
                    <a:xfrm>
                      <a:off x="63896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78" name="Rectangle 289"/>
                    <p:cNvSpPr/>
                    <p:nvPr/>
                  </p:nvSpPr>
                  <p:spPr>
                    <a:xfrm>
                      <a:off x="64792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79" name="Rectangle 290"/>
                    <p:cNvSpPr/>
                    <p:nvPr/>
                  </p:nvSpPr>
                  <p:spPr>
                    <a:xfrm>
                      <a:off x="65689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80" name="Rectangle 291"/>
                    <p:cNvSpPr/>
                    <p:nvPr/>
                  </p:nvSpPr>
                  <p:spPr>
                    <a:xfrm>
                      <a:off x="66589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81" name="Rectangle 292"/>
                    <p:cNvSpPr/>
                    <p:nvPr/>
                  </p:nvSpPr>
                  <p:spPr>
                    <a:xfrm>
                      <a:off x="67485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82" name="Rectangle 293"/>
                    <p:cNvSpPr/>
                    <p:nvPr/>
                  </p:nvSpPr>
                  <p:spPr>
                    <a:xfrm>
                      <a:off x="68382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83" name="Rectangle 294"/>
                    <p:cNvSpPr/>
                    <p:nvPr/>
                  </p:nvSpPr>
                  <p:spPr>
                    <a:xfrm>
                      <a:off x="69278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84" name="Rectangle 295"/>
                    <p:cNvSpPr/>
                    <p:nvPr/>
                  </p:nvSpPr>
                  <p:spPr>
                    <a:xfrm>
                      <a:off x="70174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585" name="Group 296"/>
                  <p:cNvGrpSpPr/>
                  <p:nvPr/>
                </p:nvGrpSpPr>
                <p:grpSpPr>
                  <a:xfrm>
                    <a:off x="5313240" y="3103560"/>
                    <a:ext cx="896760" cy="116280"/>
                    <a:chOff x="5313240" y="3103560"/>
                    <a:chExt cx="896760" cy="116280"/>
                  </a:xfrm>
                </p:grpSpPr>
                <p:sp>
                  <p:nvSpPr>
                    <p:cNvPr id="586" name="Rectangle 297"/>
                    <p:cNvSpPr/>
                    <p:nvPr/>
                  </p:nvSpPr>
                  <p:spPr>
                    <a:xfrm>
                      <a:off x="53132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87" name="Rectangle 298"/>
                    <p:cNvSpPr/>
                    <p:nvPr/>
                  </p:nvSpPr>
                  <p:spPr>
                    <a:xfrm>
                      <a:off x="54028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88" name="Rectangle 299"/>
                    <p:cNvSpPr/>
                    <p:nvPr/>
                  </p:nvSpPr>
                  <p:spPr>
                    <a:xfrm>
                      <a:off x="54928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89" name="Rectangle 300"/>
                    <p:cNvSpPr/>
                    <p:nvPr/>
                  </p:nvSpPr>
                  <p:spPr>
                    <a:xfrm>
                      <a:off x="55825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90" name="Rectangle 301"/>
                    <p:cNvSpPr/>
                    <p:nvPr/>
                  </p:nvSpPr>
                  <p:spPr>
                    <a:xfrm>
                      <a:off x="56721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91" name="Rectangle 302"/>
                    <p:cNvSpPr/>
                    <p:nvPr/>
                  </p:nvSpPr>
                  <p:spPr>
                    <a:xfrm>
                      <a:off x="57618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92" name="Rectangle 303"/>
                    <p:cNvSpPr/>
                    <p:nvPr/>
                  </p:nvSpPr>
                  <p:spPr>
                    <a:xfrm>
                      <a:off x="58514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93" name="Rectangle 304"/>
                    <p:cNvSpPr/>
                    <p:nvPr/>
                  </p:nvSpPr>
                  <p:spPr>
                    <a:xfrm>
                      <a:off x="59410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94" name="Rectangle 305"/>
                    <p:cNvSpPr/>
                    <p:nvPr/>
                  </p:nvSpPr>
                  <p:spPr>
                    <a:xfrm>
                      <a:off x="60310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95" name="Rectangle 306"/>
                    <p:cNvSpPr/>
                    <p:nvPr/>
                  </p:nvSpPr>
                  <p:spPr>
                    <a:xfrm>
                      <a:off x="61207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596" name="Group 307"/>
                  <p:cNvGrpSpPr/>
                  <p:nvPr/>
                </p:nvGrpSpPr>
                <p:grpSpPr>
                  <a:xfrm>
                    <a:off x="7107120" y="3103560"/>
                    <a:ext cx="896760" cy="116280"/>
                    <a:chOff x="7107120" y="3103560"/>
                    <a:chExt cx="896760" cy="116280"/>
                  </a:xfrm>
                </p:grpSpPr>
                <p:sp>
                  <p:nvSpPr>
                    <p:cNvPr id="597" name="Rectangle 308"/>
                    <p:cNvSpPr/>
                    <p:nvPr/>
                  </p:nvSpPr>
                  <p:spPr>
                    <a:xfrm>
                      <a:off x="71071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98" name="Rectangle 309"/>
                    <p:cNvSpPr/>
                    <p:nvPr/>
                  </p:nvSpPr>
                  <p:spPr>
                    <a:xfrm>
                      <a:off x="71967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599" name="Rectangle 310"/>
                    <p:cNvSpPr/>
                    <p:nvPr/>
                  </p:nvSpPr>
                  <p:spPr>
                    <a:xfrm>
                      <a:off x="72867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00" name="Rectangle 311"/>
                    <p:cNvSpPr/>
                    <p:nvPr/>
                  </p:nvSpPr>
                  <p:spPr>
                    <a:xfrm>
                      <a:off x="73764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01" name="Rectangle 312"/>
                    <p:cNvSpPr/>
                    <p:nvPr/>
                  </p:nvSpPr>
                  <p:spPr>
                    <a:xfrm>
                      <a:off x="74660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02" name="Rectangle 313"/>
                    <p:cNvSpPr/>
                    <p:nvPr/>
                  </p:nvSpPr>
                  <p:spPr>
                    <a:xfrm>
                      <a:off x="75556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03" name="Rectangle 314"/>
                    <p:cNvSpPr/>
                    <p:nvPr/>
                  </p:nvSpPr>
                  <p:spPr>
                    <a:xfrm>
                      <a:off x="76453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04" name="Rectangle 315"/>
                    <p:cNvSpPr/>
                    <p:nvPr/>
                  </p:nvSpPr>
                  <p:spPr>
                    <a:xfrm>
                      <a:off x="77349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05" name="Rectangle 316"/>
                    <p:cNvSpPr/>
                    <p:nvPr/>
                  </p:nvSpPr>
                  <p:spPr>
                    <a:xfrm>
                      <a:off x="78249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06" name="Rectangle 317"/>
                    <p:cNvSpPr/>
                    <p:nvPr/>
                  </p:nvSpPr>
                  <p:spPr>
                    <a:xfrm>
                      <a:off x="79146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607" name="Group 318"/>
                  <p:cNvGrpSpPr/>
                  <p:nvPr/>
                </p:nvGrpSpPr>
                <p:grpSpPr>
                  <a:xfrm>
                    <a:off x="8004240" y="3103560"/>
                    <a:ext cx="896400" cy="116280"/>
                    <a:chOff x="8004240" y="3103560"/>
                    <a:chExt cx="896400" cy="116280"/>
                  </a:xfrm>
                </p:grpSpPr>
                <p:sp>
                  <p:nvSpPr>
                    <p:cNvPr id="608" name="Rectangle 319"/>
                    <p:cNvSpPr/>
                    <p:nvPr/>
                  </p:nvSpPr>
                  <p:spPr>
                    <a:xfrm>
                      <a:off x="80042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09" name="Rectangle 320"/>
                    <p:cNvSpPr/>
                    <p:nvPr/>
                  </p:nvSpPr>
                  <p:spPr>
                    <a:xfrm>
                      <a:off x="80938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10" name="Rectangle 321"/>
                    <p:cNvSpPr/>
                    <p:nvPr/>
                  </p:nvSpPr>
                  <p:spPr>
                    <a:xfrm>
                      <a:off x="81835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11" name="Rectangle 322"/>
                    <p:cNvSpPr/>
                    <p:nvPr/>
                  </p:nvSpPr>
                  <p:spPr>
                    <a:xfrm>
                      <a:off x="82731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12" name="Rectangle 323"/>
                    <p:cNvSpPr/>
                    <p:nvPr/>
                  </p:nvSpPr>
                  <p:spPr>
                    <a:xfrm>
                      <a:off x="83628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13" name="Rectangle 324"/>
                    <p:cNvSpPr/>
                    <p:nvPr/>
                  </p:nvSpPr>
                  <p:spPr>
                    <a:xfrm>
                      <a:off x="84528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14" name="Rectangle 325"/>
                    <p:cNvSpPr/>
                    <p:nvPr/>
                  </p:nvSpPr>
                  <p:spPr>
                    <a:xfrm>
                      <a:off x="85424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15" name="Rectangle 326"/>
                    <p:cNvSpPr/>
                    <p:nvPr/>
                  </p:nvSpPr>
                  <p:spPr>
                    <a:xfrm>
                      <a:off x="86320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16" name="Rectangle 327"/>
                    <p:cNvSpPr/>
                    <p:nvPr/>
                  </p:nvSpPr>
                  <p:spPr>
                    <a:xfrm>
                      <a:off x="87217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17" name="Rectangle 328"/>
                    <p:cNvSpPr/>
                    <p:nvPr/>
                  </p:nvSpPr>
                  <p:spPr>
                    <a:xfrm>
                      <a:off x="88113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618" name="Group 329"/>
                <p:cNvGrpSpPr/>
                <p:nvPr/>
              </p:nvGrpSpPr>
              <p:grpSpPr>
                <a:xfrm>
                  <a:off x="5313240" y="3220200"/>
                  <a:ext cx="3587400" cy="116280"/>
                  <a:chOff x="5313240" y="3220200"/>
                  <a:chExt cx="3587400" cy="116280"/>
                </a:xfrm>
              </p:grpSpPr>
              <p:grpSp>
                <p:nvGrpSpPr>
                  <p:cNvPr id="619" name="Group 330"/>
                  <p:cNvGrpSpPr/>
                  <p:nvPr/>
                </p:nvGrpSpPr>
                <p:grpSpPr>
                  <a:xfrm>
                    <a:off x="6210360" y="3220200"/>
                    <a:ext cx="896400" cy="116280"/>
                    <a:chOff x="6210360" y="3220200"/>
                    <a:chExt cx="896400" cy="116280"/>
                  </a:xfrm>
                </p:grpSpPr>
                <p:sp>
                  <p:nvSpPr>
                    <p:cNvPr id="620" name="Rectangle 331"/>
                    <p:cNvSpPr/>
                    <p:nvPr/>
                  </p:nvSpPr>
                  <p:spPr>
                    <a:xfrm>
                      <a:off x="62103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1" name="Rectangle 332"/>
                    <p:cNvSpPr/>
                    <p:nvPr/>
                  </p:nvSpPr>
                  <p:spPr>
                    <a:xfrm>
                      <a:off x="63000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2" name="Rectangle 333"/>
                    <p:cNvSpPr/>
                    <p:nvPr/>
                  </p:nvSpPr>
                  <p:spPr>
                    <a:xfrm>
                      <a:off x="63896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3" name="Rectangle 334"/>
                    <p:cNvSpPr/>
                    <p:nvPr/>
                  </p:nvSpPr>
                  <p:spPr>
                    <a:xfrm>
                      <a:off x="64792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4" name="Rectangle 335"/>
                    <p:cNvSpPr/>
                    <p:nvPr/>
                  </p:nvSpPr>
                  <p:spPr>
                    <a:xfrm>
                      <a:off x="65689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5" name="Rectangle 336"/>
                    <p:cNvSpPr/>
                    <p:nvPr/>
                  </p:nvSpPr>
                  <p:spPr>
                    <a:xfrm>
                      <a:off x="66589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6" name="Rectangle 337"/>
                    <p:cNvSpPr/>
                    <p:nvPr/>
                  </p:nvSpPr>
                  <p:spPr>
                    <a:xfrm>
                      <a:off x="67485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7" name="Rectangle 338"/>
                    <p:cNvSpPr/>
                    <p:nvPr/>
                  </p:nvSpPr>
                  <p:spPr>
                    <a:xfrm>
                      <a:off x="68382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8" name="Rectangle 339"/>
                    <p:cNvSpPr/>
                    <p:nvPr/>
                  </p:nvSpPr>
                  <p:spPr>
                    <a:xfrm>
                      <a:off x="69278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29" name="Rectangle 340"/>
                    <p:cNvSpPr/>
                    <p:nvPr/>
                  </p:nvSpPr>
                  <p:spPr>
                    <a:xfrm>
                      <a:off x="70174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630" name="Group 341"/>
                  <p:cNvGrpSpPr/>
                  <p:nvPr/>
                </p:nvGrpSpPr>
                <p:grpSpPr>
                  <a:xfrm>
                    <a:off x="5313240" y="3220200"/>
                    <a:ext cx="896760" cy="116280"/>
                    <a:chOff x="5313240" y="3220200"/>
                    <a:chExt cx="896760" cy="116280"/>
                  </a:xfrm>
                </p:grpSpPr>
                <p:sp>
                  <p:nvSpPr>
                    <p:cNvPr id="631" name="Rectangle 342"/>
                    <p:cNvSpPr/>
                    <p:nvPr/>
                  </p:nvSpPr>
                  <p:spPr>
                    <a:xfrm>
                      <a:off x="53132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32" name="Rectangle 343"/>
                    <p:cNvSpPr/>
                    <p:nvPr/>
                  </p:nvSpPr>
                  <p:spPr>
                    <a:xfrm>
                      <a:off x="54028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33" name="Rectangle 344"/>
                    <p:cNvSpPr/>
                    <p:nvPr/>
                  </p:nvSpPr>
                  <p:spPr>
                    <a:xfrm>
                      <a:off x="54928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34" name="Rectangle 345"/>
                    <p:cNvSpPr/>
                    <p:nvPr/>
                  </p:nvSpPr>
                  <p:spPr>
                    <a:xfrm>
                      <a:off x="55825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35" name="Rectangle 346"/>
                    <p:cNvSpPr/>
                    <p:nvPr/>
                  </p:nvSpPr>
                  <p:spPr>
                    <a:xfrm>
                      <a:off x="56721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36" name="Rectangle 347"/>
                    <p:cNvSpPr/>
                    <p:nvPr/>
                  </p:nvSpPr>
                  <p:spPr>
                    <a:xfrm>
                      <a:off x="57618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37" name="Rectangle 348"/>
                    <p:cNvSpPr/>
                    <p:nvPr/>
                  </p:nvSpPr>
                  <p:spPr>
                    <a:xfrm>
                      <a:off x="58514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38" name="Rectangle 349"/>
                    <p:cNvSpPr/>
                    <p:nvPr/>
                  </p:nvSpPr>
                  <p:spPr>
                    <a:xfrm>
                      <a:off x="59410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39" name="Rectangle 350"/>
                    <p:cNvSpPr/>
                    <p:nvPr/>
                  </p:nvSpPr>
                  <p:spPr>
                    <a:xfrm>
                      <a:off x="60310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40" name="Rectangle 351"/>
                    <p:cNvSpPr/>
                    <p:nvPr/>
                  </p:nvSpPr>
                  <p:spPr>
                    <a:xfrm>
                      <a:off x="61207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641" name="Group 352"/>
                  <p:cNvGrpSpPr/>
                  <p:nvPr/>
                </p:nvGrpSpPr>
                <p:grpSpPr>
                  <a:xfrm>
                    <a:off x="7107120" y="3220200"/>
                    <a:ext cx="896760" cy="116280"/>
                    <a:chOff x="7107120" y="3220200"/>
                    <a:chExt cx="896760" cy="116280"/>
                  </a:xfrm>
                </p:grpSpPr>
                <p:sp>
                  <p:nvSpPr>
                    <p:cNvPr id="642" name="Rectangle 353"/>
                    <p:cNvSpPr/>
                    <p:nvPr/>
                  </p:nvSpPr>
                  <p:spPr>
                    <a:xfrm>
                      <a:off x="71071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43" name="Rectangle 354"/>
                    <p:cNvSpPr/>
                    <p:nvPr/>
                  </p:nvSpPr>
                  <p:spPr>
                    <a:xfrm>
                      <a:off x="71967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44" name="Rectangle 355"/>
                    <p:cNvSpPr/>
                    <p:nvPr/>
                  </p:nvSpPr>
                  <p:spPr>
                    <a:xfrm>
                      <a:off x="72867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45" name="Rectangle 356"/>
                    <p:cNvSpPr/>
                    <p:nvPr/>
                  </p:nvSpPr>
                  <p:spPr>
                    <a:xfrm>
                      <a:off x="73764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46" name="Rectangle 357"/>
                    <p:cNvSpPr/>
                    <p:nvPr/>
                  </p:nvSpPr>
                  <p:spPr>
                    <a:xfrm>
                      <a:off x="74660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47" name="Rectangle 358"/>
                    <p:cNvSpPr/>
                    <p:nvPr/>
                  </p:nvSpPr>
                  <p:spPr>
                    <a:xfrm>
                      <a:off x="75556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48" name="Rectangle 359"/>
                    <p:cNvSpPr/>
                    <p:nvPr/>
                  </p:nvSpPr>
                  <p:spPr>
                    <a:xfrm>
                      <a:off x="76453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49" name="Rectangle 360"/>
                    <p:cNvSpPr/>
                    <p:nvPr/>
                  </p:nvSpPr>
                  <p:spPr>
                    <a:xfrm>
                      <a:off x="77349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50" name="Rectangle 361"/>
                    <p:cNvSpPr/>
                    <p:nvPr/>
                  </p:nvSpPr>
                  <p:spPr>
                    <a:xfrm>
                      <a:off x="78249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51" name="Rectangle 362"/>
                    <p:cNvSpPr/>
                    <p:nvPr/>
                  </p:nvSpPr>
                  <p:spPr>
                    <a:xfrm>
                      <a:off x="79146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652" name="Group 363"/>
                  <p:cNvGrpSpPr/>
                  <p:nvPr/>
                </p:nvGrpSpPr>
                <p:grpSpPr>
                  <a:xfrm>
                    <a:off x="8004240" y="3220200"/>
                    <a:ext cx="896400" cy="116280"/>
                    <a:chOff x="8004240" y="3220200"/>
                    <a:chExt cx="896400" cy="116280"/>
                  </a:xfrm>
                </p:grpSpPr>
                <p:sp>
                  <p:nvSpPr>
                    <p:cNvPr id="653" name="Rectangle 364"/>
                    <p:cNvSpPr/>
                    <p:nvPr/>
                  </p:nvSpPr>
                  <p:spPr>
                    <a:xfrm>
                      <a:off x="80042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54" name="Rectangle 365"/>
                    <p:cNvSpPr/>
                    <p:nvPr/>
                  </p:nvSpPr>
                  <p:spPr>
                    <a:xfrm>
                      <a:off x="80938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55" name="Rectangle 366"/>
                    <p:cNvSpPr/>
                    <p:nvPr/>
                  </p:nvSpPr>
                  <p:spPr>
                    <a:xfrm>
                      <a:off x="81835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56" name="Rectangle 367"/>
                    <p:cNvSpPr/>
                    <p:nvPr/>
                  </p:nvSpPr>
                  <p:spPr>
                    <a:xfrm>
                      <a:off x="82731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57" name="Rectangle 368"/>
                    <p:cNvSpPr/>
                    <p:nvPr/>
                  </p:nvSpPr>
                  <p:spPr>
                    <a:xfrm>
                      <a:off x="83628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58" name="Rectangle 369"/>
                    <p:cNvSpPr/>
                    <p:nvPr/>
                  </p:nvSpPr>
                  <p:spPr>
                    <a:xfrm>
                      <a:off x="84528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59" name="Rectangle 370"/>
                    <p:cNvSpPr/>
                    <p:nvPr/>
                  </p:nvSpPr>
                  <p:spPr>
                    <a:xfrm>
                      <a:off x="85424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60" name="Rectangle 371"/>
                    <p:cNvSpPr/>
                    <p:nvPr/>
                  </p:nvSpPr>
                  <p:spPr>
                    <a:xfrm>
                      <a:off x="86320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61" name="Rectangle 372"/>
                    <p:cNvSpPr/>
                    <p:nvPr/>
                  </p:nvSpPr>
                  <p:spPr>
                    <a:xfrm>
                      <a:off x="87217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62" name="Rectangle 373"/>
                    <p:cNvSpPr/>
                    <p:nvPr/>
                  </p:nvSpPr>
                  <p:spPr>
                    <a:xfrm>
                      <a:off x="88113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663" name="Group 374"/>
                <p:cNvGrpSpPr/>
                <p:nvPr/>
              </p:nvGrpSpPr>
              <p:grpSpPr>
                <a:xfrm>
                  <a:off x="5313240" y="3336840"/>
                  <a:ext cx="3587400" cy="116280"/>
                  <a:chOff x="5313240" y="3336840"/>
                  <a:chExt cx="3587400" cy="116280"/>
                </a:xfrm>
              </p:grpSpPr>
              <p:grpSp>
                <p:nvGrpSpPr>
                  <p:cNvPr id="664" name="Group 375"/>
                  <p:cNvGrpSpPr/>
                  <p:nvPr/>
                </p:nvGrpSpPr>
                <p:grpSpPr>
                  <a:xfrm>
                    <a:off x="6210360" y="3336840"/>
                    <a:ext cx="896400" cy="116280"/>
                    <a:chOff x="6210360" y="3336840"/>
                    <a:chExt cx="896400" cy="116280"/>
                  </a:xfrm>
                </p:grpSpPr>
                <p:sp>
                  <p:nvSpPr>
                    <p:cNvPr id="665" name="Rectangle 376"/>
                    <p:cNvSpPr/>
                    <p:nvPr/>
                  </p:nvSpPr>
                  <p:spPr>
                    <a:xfrm>
                      <a:off x="62103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66" name="Rectangle 377"/>
                    <p:cNvSpPr/>
                    <p:nvPr/>
                  </p:nvSpPr>
                  <p:spPr>
                    <a:xfrm>
                      <a:off x="63000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67" name="Rectangle 378"/>
                    <p:cNvSpPr/>
                    <p:nvPr/>
                  </p:nvSpPr>
                  <p:spPr>
                    <a:xfrm>
                      <a:off x="63896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68" name="Rectangle 379"/>
                    <p:cNvSpPr/>
                    <p:nvPr/>
                  </p:nvSpPr>
                  <p:spPr>
                    <a:xfrm>
                      <a:off x="64792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69" name="Rectangle 380"/>
                    <p:cNvSpPr/>
                    <p:nvPr/>
                  </p:nvSpPr>
                  <p:spPr>
                    <a:xfrm>
                      <a:off x="65689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70" name="Rectangle 381"/>
                    <p:cNvSpPr/>
                    <p:nvPr/>
                  </p:nvSpPr>
                  <p:spPr>
                    <a:xfrm>
                      <a:off x="66589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71" name="Rectangle 382"/>
                    <p:cNvSpPr/>
                    <p:nvPr/>
                  </p:nvSpPr>
                  <p:spPr>
                    <a:xfrm>
                      <a:off x="67485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72" name="Rectangle 383"/>
                    <p:cNvSpPr/>
                    <p:nvPr/>
                  </p:nvSpPr>
                  <p:spPr>
                    <a:xfrm>
                      <a:off x="68382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73" name="Rectangle 384"/>
                    <p:cNvSpPr/>
                    <p:nvPr/>
                  </p:nvSpPr>
                  <p:spPr>
                    <a:xfrm>
                      <a:off x="69278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74" name="Rectangle 385"/>
                    <p:cNvSpPr/>
                    <p:nvPr/>
                  </p:nvSpPr>
                  <p:spPr>
                    <a:xfrm>
                      <a:off x="70174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675" name="Group 386"/>
                  <p:cNvGrpSpPr/>
                  <p:nvPr/>
                </p:nvGrpSpPr>
                <p:grpSpPr>
                  <a:xfrm>
                    <a:off x="5313240" y="3336840"/>
                    <a:ext cx="896760" cy="116280"/>
                    <a:chOff x="5313240" y="3336840"/>
                    <a:chExt cx="896760" cy="116280"/>
                  </a:xfrm>
                </p:grpSpPr>
                <p:sp>
                  <p:nvSpPr>
                    <p:cNvPr id="676" name="Rectangle 387"/>
                    <p:cNvSpPr/>
                    <p:nvPr/>
                  </p:nvSpPr>
                  <p:spPr>
                    <a:xfrm>
                      <a:off x="53132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77" name="Rectangle 388"/>
                    <p:cNvSpPr/>
                    <p:nvPr/>
                  </p:nvSpPr>
                  <p:spPr>
                    <a:xfrm>
                      <a:off x="54028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78" name="Rectangle 389"/>
                    <p:cNvSpPr/>
                    <p:nvPr/>
                  </p:nvSpPr>
                  <p:spPr>
                    <a:xfrm>
                      <a:off x="54928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79" name="Rectangle 390"/>
                    <p:cNvSpPr/>
                    <p:nvPr/>
                  </p:nvSpPr>
                  <p:spPr>
                    <a:xfrm>
                      <a:off x="55825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80" name="Rectangle 391"/>
                    <p:cNvSpPr/>
                    <p:nvPr/>
                  </p:nvSpPr>
                  <p:spPr>
                    <a:xfrm>
                      <a:off x="56721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81" name="Rectangle 392"/>
                    <p:cNvSpPr/>
                    <p:nvPr/>
                  </p:nvSpPr>
                  <p:spPr>
                    <a:xfrm>
                      <a:off x="57618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82" name="Rectangle 393"/>
                    <p:cNvSpPr/>
                    <p:nvPr/>
                  </p:nvSpPr>
                  <p:spPr>
                    <a:xfrm>
                      <a:off x="58514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83" name="Rectangle 394"/>
                    <p:cNvSpPr/>
                    <p:nvPr/>
                  </p:nvSpPr>
                  <p:spPr>
                    <a:xfrm>
                      <a:off x="59410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84" name="Rectangle 395"/>
                    <p:cNvSpPr/>
                    <p:nvPr/>
                  </p:nvSpPr>
                  <p:spPr>
                    <a:xfrm>
                      <a:off x="60310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85" name="Rectangle 396"/>
                    <p:cNvSpPr/>
                    <p:nvPr/>
                  </p:nvSpPr>
                  <p:spPr>
                    <a:xfrm>
                      <a:off x="61207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686" name="Group 397"/>
                  <p:cNvGrpSpPr/>
                  <p:nvPr/>
                </p:nvGrpSpPr>
                <p:grpSpPr>
                  <a:xfrm>
                    <a:off x="7107120" y="3336840"/>
                    <a:ext cx="896760" cy="116280"/>
                    <a:chOff x="7107120" y="3336840"/>
                    <a:chExt cx="896760" cy="116280"/>
                  </a:xfrm>
                </p:grpSpPr>
                <p:sp>
                  <p:nvSpPr>
                    <p:cNvPr id="687" name="Rectangle 398"/>
                    <p:cNvSpPr/>
                    <p:nvPr/>
                  </p:nvSpPr>
                  <p:spPr>
                    <a:xfrm>
                      <a:off x="71071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88" name="Rectangle 399"/>
                    <p:cNvSpPr/>
                    <p:nvPr/>
                  </p:nvSpPr>
                  <p:spPr>
                    <a:xfrm>
                      <a:off x="71967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89" name="Rectangle 400"/>
                    <p:cNvSpPr/>
                    <p:nvPr/>
                  </p:nvSpPr>
                  <p:spPr>
                    <a:xfrm>
                      <a:off x="72867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90" name="Rectangle 401"/>
                    <p:cNvSpPr/>
                    <p:nvPr/>
                  </p:nvSpPr>
                  <p:spPr>
                    <a:xfrm>
                      <a:off x="73764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91" name="Rectangle 402"/>
                    <p:cNvSpPr/>
                    <p:nvPr/>
                  </p:nvSpPr>
                  <p:spPr>
                    <a:xfrm>
                      <a:off x="74660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92" name="Rectangle 403"/>
                    <p:cNvSpPr/>
                    <p:nvPr/>
                  </p:nvSpPr>
                  <p:spPr>
                    <a:xfrm>
                      <a:off x="75556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93" name="Rectangle 404"/>
                    <p:cNvSpPr/>
                    <p:nvPr/>
                  </p:nvSpPr>
                  <p:spPr>
                    <a:xfrm>
                      <a:off x="76453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94" name="Rectangle 405"/>
                    <p:cNvSpPr/>
                    <p:nvPr/>
                  </p:nvSpPr>
                  <p:spPr>
                    <a:xfrm>
                      <a:off x="77349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95" name="Rectangle 406"/>
                    <p:cNvSpPr/>
                    <p:nvPr/>
                  </p:nvSpPr>
                  <p:spPr>
                    <a:xfrm>
                      <a:off x="78249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96" name="Rectangle 407"/>
                    <p:cNvSpPr/>
                    <p:nvPr/>
                  </p:nvSpPr>
                  <p:spPr>
                    <a:xfrm>
                      <a:off x="79146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697" name="Group 408"/>
                  <p:cNvGrpSpPr/>
                  <p:nvPr/>
                </p:nvGrpSpPr>
                <p:grpSpPr>
                  <a:xfrm>
                    <a:off x="8004240" y="3336840"/>
                    <a:ext cx="896400" cy="116280"/>
                    <a:chOff x="8004240" y="3336840"/>
                    <a:chExt cx="896400" cy="116280"/>
                  </a:xfrm>
                </p:grpSpPr>
                <p:sp>
                  <p:nvSpPr>
                    <p:cNvPr id="698" name="Rectangle 409"/>
                    <p:cNvSpPr/>
                    <p:nvPr/>
                  </p:nvSpPr>
                  <p:spPr>
                    <a:xfrm>
                      <a:off x="80042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699" name="Rectangle 410"/>
                    <p:cNvSpPr/>
                    <p:nvPr/>
                  </p:nvSpPr>
                  <p:spPr>
                    <a:xfrm>
                      <a:off x="80938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00" name="Rectangle 411"/>
                    <p:cNvSpPr/>
                    <p:nvPr/>
                  </p:nvSpPr>
                  <p:spPr>
                    <a:xfrm>
                      <a:off x="81835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01" name="Rectangle 412"/>
                    <p:cNvSpPr/>
                    <p:nvPr/>
                  </p:nvSpPr>
                  <p:spPr>
                    <a:xfrm>
                      <a:off x="82731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02" name="Rectangle 413"/>
                    <p:cNvSpPr/>
                    <p:nvPr/>
                  </p:nvSpPr>
                  <p:spPr>
                    <a:xfrm>
                      <a:off x="83628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03" name="Rectangle 414"/>
                    <p:cNvSpPr/>
                    <p:nvPr/>
                  </p:nvSpPr>
                  <p:spPr>
                    <a:xfrm>
                      <a:off x="84528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04" name="Rectangle 415"/>
                    <p:cNvSpPr/>
                    <p:nvPr/>
                  </p:nvSpPr>
                  <p:spPr>
                    <a:xfrm>
                      <a:off x="85424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05" name="Rectangle 416"/>
                    <p:cNvSpPr/>
                    <p:nvPr/>
                  </p:nvSpPr>
                  <p:spPr>
                    <a:xfrm>
                      <a:off x="86320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06" name="Rectangle 417"/>
                    <p:cNvSpPr/>
                    <p:nvPr/>
                  </p:nvSpPr>
                  <p:spPr>
                    <a:xfrm>
                      <a:off x="87217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07" name="Rectangle 418"/>
                    <p:cNvSpPr/>
                    <p:nvPr/>
                  </p:nvSpPr>
                  <p:spPr>
                    <a:xfrm>
                      <a:off x="88113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708" name="Group 419"/>
                <p:cNvGrpSpPr/>
                <p:nvPr/>
              </p:nvGrpSpPr>
              <p:grpSpPr>
                <a:xfrm>
                  <a:off x="5313240" y="3453480"/>
                  <a:ext cx="3587400" cy="116280"/>
                  <a:chOff x="5313240" y="3453480"/>
                  <a:chExt cx="3587400" cy="116280"/>
                </a:xfrm>
              </p:grpSpPr>
              <p:grpSp>
                <p:nvGrpSpPr>
                  <p:cNvPr id="709" name="Group 420"/>
                  <p:cNvGrpSpPr/>
                  <p:nvPr/>
                </p:nvGrpSpPr>
                <p:grpSpPr>
                  <a:xfrm>
                    <a:off x="6210360" y="3453480"/>
                    <a:ext cx="896400" cy="116280"/>
                    <a:chOff x="6210360" y="3453480"/>
                    <a:chExt cx="896400" cy="116280"/>
                  </a:xfrm>
                </p:grpSpPr>
                <p:sp>
                  <p:nvSpPr>
                    <p:cNvPr id="710" name="Rectangle 421"/>
                    <p:cNvSpPr/>
                    <p:nvPr/>
                  </p:nvSpPr>
                  <p:spPr>
                    <a:xfrm>
                      <a:off x="62103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1" name="Rectangle 422"/>
                    <p:cNvSpPr/>
                    <p:nvPr/>
                  </p:nvSpPr>
                  <p:spPr>
                    <a:xfrm>
                      <a:off x="63000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2" name="Rectangle 423"/>
                    <p:cNvSpPr/>
                    <p:nvPr/>
                  </p:nvSpPr>
                  <p:spPr>
                    <a:xfrm>
                      <a:off x="63896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3" name="Rectangle 424"/>
                    <p:cNvSpPr/>
                    <p:nvPr/>
                  </p:nvSpPr>
                  <p:spPr>
                    <a:xfrm>
                      <a:off x="64792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4" name="Rectangle 425"/>
                    <p:cNvSpPr/>
                    <p:nvPr/>
                  </p:nvSpPr>
                  <p:spPr>
                    <a:xfrm>
                      <a:off x="65689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5" name="Rectangle 426"/>
                    <p:cNvSpPr/>
                    <p:nvPr/>
                  </p:nvSpPr>
                  <p:spPr>
                    <a:xfrm>
                      <a:off x="66589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6" name="Rectangle 427"/>
                    <p:cNvSpPr/>
                    <p:nvPr/>
                  </p:nvSpPr>
                  <p:spPr>
                    <a:xfrm>
                      <a:off x="67485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7" name="Rectangle 428"/>
                    <p:cNvSpPr/>
                    <p:nvPr/>
                  </p:nvSpPr>
                  <p:spPr>
                    <a:xfrm>
                      <a:off x="68382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8" name="Rectangle 429"/>
                    <p:cNvSpPr/>
                    <p:nvPr/>
                  </p:nvSpPr>
                  <p:spPr>
                    <a:xfrm>
                      <a:off x="69278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19" name="Rectangle 430"/>
                    <p:cNvSpPr/>
                    <p:nvPr/>
                  </p:nvSpPr>
                  <p:spPr>
                    <a:xfrm>
                      <a:off x="70174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720" name="Group 431"/>
                  <p:cNvGrpSpPr/>
                  <p:nvPr/>
                </p:nvGrpSpPr>
                <p:grpSpPr>
                  <a:xfrm>
                    <a:off x="5313240" y="3453480"/>
                    <a:ext cx="896760" cy="116280"/>
                    <a:chOff x="5313240" y="3453480"/>
                    <a:chExt cx="896760" cy="116280"/>
                  </a:xfrm>
                </p:grpSpPr>
                <p:sp>
                  <p:nvSpPr>
                    <p:cNvPr id="721" name="Rectangle 432"/>
                    <p:cNvSpPr/>
                    <p:nvPr/>
                  </p:nvSpPr>
                  <p:spPr>
                    <a:xfrm>
                      <a:off x="53132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22" name="Rectangle 433"/>
                    <p:cNvSpPr/>
                    <p:nvPr/>
                  </p:nvSpPr>
                  <p:spPr>
                    <a:xfrm>
                      <a:off x="54028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23" name="Rectangle 434"/>
                    <p:cNvSpPr/>
                    <p:nvPr/>
                  </p:nvSpPr>
                  <p:spPr>
                    <a:xfrm>
                      <a:off x="54928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24" name="Rectangle 435"/>
                    <p:cNvSpPr/>
                    <p:nvPr/>
                  </p:nvSpPr>
                  <p:spPr>
                    <a:xfrm>
                      <a:off x="55825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25" name="Rectangle 436"/>
                    <p:cNvSpPr/>
                    <p:nvPr/>
                  </p:nvSpPr>
                  <p:spPr>
                    <a:xfrm>
                      <a:off x="56721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26" name="Rectangle 437"/>
                    <p:cNvSpPr/>
                    <p:nvPr/>
                  </p:nvSpPr>
                  <p:spPr>
                    <a:xfrm>
                      <a:off x="57618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27" name="Rectangle 438"/>
                    <p:cNvSpPr/>
                    <p:nvPr/>
                  </p:nvSpPr>
                  <p:spPr>
                    <a:xfrm>
                      <a:off x="58514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28" name="Rectangle 439"/>
                    <p:cNvSpPr/>
                    <p:nvPr/>
                  </p:nvSpPr>
                  <p:spPr>
                    <a:xfrm>
                      <a:off x="59410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29" name="Rectangle 440"/>
                    <p:cNvSpPr/>
                    <p:nvPr/>
                  </p:nvSpPr>
                  <p:spPr>
                    <a:xfrm>
                      <a:off x="60310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30" name="Rectangle 441"/>
                    <p:cNvSpPr/>
                    <p:nvPr/>
                  </p:nvSpPr>
                  <p:spPr>
                    <a:xfrm>
                      <a:off x="61207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731" name="Group 442"/>
                  <p:cNvGrpSpPr/>
                  <p:nvPr/>
                </p:nvGrpSpPr>
                <p:grpSpPr>
                  <a:xfrm>
                    <a:off x="7107120" y="3453480"/>
                    <a:ext cx="896760" cy="116280"/>
                    <a:chOff x="7107120" y="3453480"/>
                    <a:chExt cx="896760" cy="116280"/>
                  </a:xfrm>
                </p:grpSpPr>
                <p:sp>
                  <p:nvSpPr>
                    <p:cNvPr id="732" name="Rectangle 443"/>
                    <p:cNvSpPr/>
                    <p:nvPr/>
                  </p:nvSpPr>
                  <p:spPr>
                    <a:xfrm>
                      <a:off x="71071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33" name="Rectangle 444"/>
                    <p:cNvSpPr/>
                    <p:nvPr/>
                  </p:nvSpPr>
                  <p:spPr>
                    <a:xfrm>
                      <a:off x="71967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34" name="Rectangle 445"/>
                    <p:cNvSpPr/>
                    <p:nvPr/>
                  </p:nvSpPr>
                  <p:spPr>
                    <a:xfrm>
                      <a:off x="72867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35" name="Rectangle 446"/>
                    <p:cNvSpPr/>
                    <p:nvPr/>
                  </p:nvSpPr>
                  <p:spPr>
                    <a:xfrm>
                      <a:off x="73764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36" name="Rectangle 447"/>
                    <p:cNvSpPr/>
                    <p:nvPr/>
                  </p:nvSpPr>
                  <p:spPr>
                    <a:xfrm>
                      <a:off x="74660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37" name="Rectangle 448"/>
                    <p:cNvSpPr/>
                    <p:nvPr/>
                  </p:nvSpPr>
                  <p:spPr>
                    <a:xfrm>
                      <a:off x="75556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38" name="Rectangle 449"/>
                    <p:cNvSpPr/>
                    <p:nvPr/>
                  </p:nvSpPr>
                  <p:spPr>
                    <a:xfrm>
                      <a:off x="76453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39" name="Rectangle 450"/>
                    <p:cNvSpPr/>
                    <p:nvPr/>
                  </p:nvSpPr>
                  <p:spPr>
                    <a:xfrm>
                      <a:off x="77349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40" name="Rectangle 451"/>
                    <p:cNvSpPr/>
                    <p:nvPr/>
                  </p:nvSpPr>
                  <p:spPr>
                    <a:xfrm>
                      <a:off x="78249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41" name="Rectangle 452"/>
                    <p:cNvSpPr/>
                    <p:nvPr/>
                  </p:nvSpPr>
                  <p:spPr>
                    <a:xfrm>
                      <a:off x="79146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742" name="Group 453"/>
                  <p:cNvGrpSpPr/>
                  <p:nvPr/>
                </p:nvGrpSpPr>
                <p:grpSpPr>
                  <a:xfrm>
                    <a:off x="8004240" y="3453480"/>
                    <a:ext cx="896400" cy="116280"/>
                    <a:chOff x="8004240" y="3453480"/>
                    <a:chExt cx="896400" cy="116280"/>
                  </a:xfrm>
                </p:grpSpPr>
                <p:sp>
                  <p:nvSpPr>
                    <p:cNvPr id="743" name="Rectangle 454"/>
                    <p:cNvSpPr/>
                    <p:nvPr/>
                  </p:nvSpPr>
                  <p:spPr>
                    <a:xfrm>
                      <a:off x="80042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44" name="Rectangle 455"/>
                    <p:cNvSpPr/>
                    <p:nvPr/>
                  </p:nvSpPr>
                  <p:spPr>
                    <a:xfrm>
                      <a:off x="80938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45" name="Rectangle 456"/>
                    <p:cNvSpPr/>
                    <p:nvPr/>
                  </p:nvSpPr>
                  <p:spPr>
                    <a:xfrm>
                      <a:off x="81835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46" name="Rectangle 457"/>
                    <p:cNvSpPr/>
                    <p:nvPr/>
                  </p:nvSpPr>
                  <p:spPr>
                    <a:xfrm>
                      <a:off x="82731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47" name="Rectangle 458"/>
                    <p:cNvSpPr/>
                    <p:nvPr/>
                  </p:nvSpPr>
                  <p:spPr>
                    <a:xfrm>
                      <a:off x="83628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48" name="Rectangle 459"/>
                    <p:cNvSpPr/>
                    <p:nvPr/>
                  </p:nvSpPr>
                  <p:spPr>
                    <a:xfrm>
                      <a:off x="84528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49" name="Rectangle 460"/>
                    <p:cNvSpPr/>
                    <p:nvPr/>
                  </p:nvSpPr>
                  <p:spPr>
                    <a:xfrm>
                      <a:off x="85424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50" name="Rectangle 461"/>
                    <p:cNvSpPr/>
                    <p:nvPr/>
                  </p:nvSpPr>
                  <p:spPr>
                    <a:xfrm>
                      <a:off x="86320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51" name="Rectangle 462"/>
                    <p:cNvSpPr/>
                    <p:nvPr/>
                  </p:nvSpPr>
                  <p:spPr>
                    <a:xfrm>
                      <a:off x="87217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52" name="Rectangle 463"/>
                    <p:cNvSpPr/>
                    <p:nvPr/>
                  </p:nvSpPr>
                  <p:spPr>
                    <a:xfrm>
                      <a:off x="88113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753" name="Group 464"/>
                <p:cNvGrpSpPr/>
                <p:nvPr/>
              </p:nvGrpSpPr>
              <p:grpSpPr>
                <a:xfrm>
                  <a:off x="5313240" y="3570120"/>
                  <a:ext cx="3587400" cy="116280"/>
                  <a:chOff x="5313240" y="3570120"/>
                  <a:chExt cx="3587400" cy="116280"/>
                </a:xfrm>
              </p:grpSpPr>
              <p:grpSp>
                <p:nvGrpSpPr>
                  <p:cNvPr id="754" name="Group 465"/>
                  <p:cNvGrpSpPr/>
                  <p:nvPr/>
                </p:nvGrpSpPr>
                <p:grpSpPr>
                  <a:xfrm>
                    <a:off x="6210360" y="3570120"/>
                    <a:ext cx="896400" cy="116280"/>
                    <a:chOff x="6210360" y="3570120"/>
                    <a:chExt cx="896400" cy="116280"/>
                  </a:xfrm>
                </p:grpSpPr>
                <p:sp>
                  <p:nvSpPr>
                    <p:cNvPr id="755" name="Rectangle 466"/>
                    <p:cNvSpPr/>
                    <p:nvPr/>
                  </p:nvSpPr>
                  <p:spPr>
                    <a:xfrm>
                      <a:off x="62103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56" name="Rectangle 467"/>
                    <p:cNvSpPr/>
                    <p:nvPr/>
                  </p:nvSpPr>
                  <p:spPr>
                    <a:xfrm>
                      <a:off x="63000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57" name="Rectangle 468"/>
                    <p:cNvSpPr/>
                    <p:nvPr/>
                  </p:nvSpPr>
                  <p:spPr>
                    <a:xfrm>
                      <a:off x="63896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58" name="Rectangle 469"/>
                    <p:cNvSpPr/>
                    <p:nvPr/>
                  </p:nvSpPr>
                  <p:spPr>
                    <a:xfrm>
                      <a:off x="64792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59" name="Rectangle 470"/>
                    <p:cNvSpPr/>
                    <p:nvPr/>
                  </p:nvSpPr>
                  <p:spPr>
                    <a:xfrm>
                      <a:off x="65689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60" name="Rectangle 471"/>
                    <p:cNvSpPr/>
                    <p:nvPr/>
                  </p:nvSpPr>
                  <p:spPr>
                    <a:xfrm>
                      <a:off x="66589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61" name="Rectangle 472"/>
                    <p:cNvSpPr/>
                    <p:nvPr/>
                  </p:nvSpPr>
                  <p:spPr>
                    <a:xfrm>
                      <a:off x="67485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62" name="Rectangle 473"/>
                    <p:cNvSpPr/>
                    <p:nvPr/>
                  </p:nvSpPr>
                  <p:spPr>
                    <a:xfrm>
                      <a:off x="68382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63" name="Rectangle 474"/>
                    <p:cNvSpPr/>
                    <p:nvPr/>
                  </p:nvSpPr>
                  <p:spPr>
                    <a:xfrm>
                      <a:off x="69278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64" name="Rectangle 475"/>
                    <p:cNvSpPr/>
                    <p:nvPr/>
                  </p:nvSpPr>
                  <p:spPr>
                    <a:xfrm>
                      <a:off x="70174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765" name="Group 476"/>
                  <p:cNvGrpSpPr/>
                  <p:nvPr/>
                </p:nvGrpSpPr>
                <p:grpSpPr>
                  <a:xfrm>
                    <a:off x="5313240" y="3570120"/>
                    <a:ext cx="896760" cy="116280"/>
                    <a:chOff x="5313240" y="3570120"/>
                    <a:chExt cx="896760" cy="116280"/>
                  </a:xfrm>
                </p:grpSpPr>
                <p:sp>
                  <p:nvSpPr>
                    <p:cNvPr id="766" name="Rectangle 477"/>
                    <p:cNvSpPr/>
                    <p:nvPr/>
                  </p:nvSpPr>
                  <p:spPr>
                    <a:xfrm>
                      <a:off x="53132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67" name="Rectangle 478"/>
                    <p:cNvSpPr/>
                    <p:nvPr/>
                  </p:nvSpPr>
                  <p:spPr>
                    <a:xfrm>
                      <a:off x="54028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68" name="Rectangle 479"/>
                    <p:cNvSpPr/>
                    <p:nvPr/>
                  </p:nvSpPr>
                  <p:spPr>
                    <a:xfrm>
                      <a:off x="54928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69" name="Rectangle 480"/>
                    <p:cNvSpPr/>
                    <p:nvPr/>
                  </p:nvSpPr>
                  <p:spPr>
                    <a:xfrm>
                      <a:off x="55825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70" name="Rectangle 481"/>
                    <p:cNvSpPr/>
                    <p:nvPr/>
                  </p:nvSpPr>
                  <p:spPr>
                    <a:xfrm>
                      <a:off x="56721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71" name="Rectangle 482"/>
                    <p:cNvSpPr/>
                    <p:nvPr/>
                  </p:nvSpPr>
                  <p:spPr>
                    <a:xfrm>
                      <a:off x="57618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72" name="Rectangle 483"/>
                    <p:cNvSpPr/>
                    <p:nvPr/>
                  </p:nvSpPr>
                  <p:spPr>
                    <a:xfrm>
                      <a:off x="58514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73" name="Rectangle 484"/>
                    <p:cNvSpPr/>
                    <p:nvPr/>
                  </p:nvSpPr>
                  <p:spPr>
                    <a:xfrm>
                      <a:off x="59410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74" name="Rectangle 485"/>
                    <p:cNvSpPr/>
                    <p:nvPr/>
                  </p:nvSpPr>
                  <p:spPr>
                    <a:xfrm>
                      <a:off x="60310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75" name="Rectangle 486"/>
                    <p:cNvSpPr/>
                    <p:nvPr/>
                  </p:nvSpPr>
                  <p:spPr>
                    <a:xfrm>
                      <a:off x="61207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776" name="Group 487"/>
                  <p:cNvGrpSpPr/>
                  <p:nvPr/>
                </p:nvGrpSpPr>
                <p:grpSpPr>
                  <a:xfrm>
                    <a:off x="7107120" y="3570120"/>
                    <a:ext cx="896760" cy="116280"/>
                    <a:chOff x="7107120" y="3570120"/>
                    <a:chExt cx="896760" cy="116280"/>
                  </a:xfrm>
                </p:grpSpPr>
                <p:sp>
                  <p:nvSpPr>
                    <p:cNvPr id="777" name="Rectangle 488"/>
                    <p:cNvSpPr/>
                    <p:nvPr/>
                  </p:nvSpPr>
                  <p:spPr>
                    <a:xfrm>
                      <a:off x="71071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78" name="Rectangle 489"/>
                    <p:cNvSpPr/>
                    <p:nvPr/>
                  </p:nvSpPr>
                  <p:spPr>
                    <a:xfrm>
                      <a:off x="71967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79" name="Rectangle 490"/>
                    <p:cNvSpPr/>
                    <p:nvPr/>
                  </p:nvSpPr>
                  <p:spPr>
                    <a:xfrm>
                      <a:off x="72867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80" name="Rectangle 491"/>
                    <p:cNvSpPr/>
                    <p:nvPr/>
                  </p:nvSpPr>
                  <p:spPr>
                    <a:xfrm>
                      <a:off x="73764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81" name="Rectangle 492"/>
                    <p:cNvSpPr/>
                    <p:nvPr/>
                  </p:nvSpPr>
                  <p:spPr>
                    <a:xfrm>
                      <a:off x="74660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82" name="Rectangle 493"/>
                    <p:cNvSpPr/>
                    <p:nvPr/>
                  </p:nvSpPr>
                  <p:spPr>
                    <a:xfrm>
                      <a:off x="75556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83" name="Rectangle 494"/>
                    <p:cNvSpPr/>
                    <p:nvPr/>
                  </p:nvSpPr>
                  <p:spPr>
                    <a:xfrm>
                      <a:off x="76453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84" name="Rectangle 495"/>
                    <p:cNvSpPr/>
                    <p:nvPr/>
                  </p:nvSpPr>
                  <p:spPr>
                    <a:xfrm>
                      <a:off x="77349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85" name="Rectangle 496"/>
                    <p:cNvSpPr/>
                    <p:nvPr/>
                  </p:nvSpPr>
                  <p:spPr>
                    <a:xfrm>
                      <a:off x="78249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86" name="Rectangle 497"/>
                    <p:cNvSpPr/>
                    <p:nvPr/>
                  </p:nvSpPr>
                  <p:spPr>
                    <a:xfrm>
                      <a:off x="79146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787" name="Group 498"/>
                  <p:cNvGrpSpPr/>
                  <p:nvPr/>
                </p:nvGrpSpPr>
                <p:grpSpPr>
                  <a:xfrm>
                    <a:off x="8004240" y="3570120"/>
                    <a:ext cx="896400" cy="116280"/>
                    <a:chOff x="8004240" y="3570120"/>
                    <a:chExt cx="896400" cy="116280"/>
                  </a:xfrm>
                </p:grpSpPr>
                <p:sp>
                  <p:nvSpPr>
                    <p:cNvPr id="788" name="Rectangle 499"/>
                    <p:cNvSpPr/>
                    <p:nvPr/>
                  </p:nvSpPr>
                  <p:spPr>
                    <a:xfrm>
                      <a:off x="80042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89" name="Rectangle 500"/>
                    <p:cNvSpPr/>
                    <p:nvPr/>
                  </p:nvSpPr>
                  <p:spPr>
                    <a:xfrm>
                      <a:off x="80938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90" name="Rectangle 501"/>
                    <p:cNvSpPr/>
                    <p:nvPr/>
                  </p:nvSpPr>
                  <p:spPr>
                    <a:xfrm>
                      <a:off x="81835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91" name="Rectangle 502"/>
                    <p:cNvSpPr/>
                    <p:nvPr/>
                  </p:nvSpPr>
                  <p:spPr>
                    <a:xfrm>
                      <a:off x="82731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92" name="Rectangle 503"/>
                    <p:cNvSpPr/>
                    <p:nvPr/>
                  </p:nvSpPr>
                  <p:spPr>
                    <a:xfrm>
                      <a:off x="83628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93" name="Rectangle 504"/>
                    <p:cNvSpPr/>
                    <p:nvPr/>
                  </p:nvSpPr>
                  <p:spPr>
                    <a:xfrm>
                      <a:off x="84528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94" name="Rectangle 505"/>
                    <p:cNvSpPr/>
                    <p:nvPr/>
                  </p:nvSpPr>
                  <p:spPr>
                    <a:xfrm>
                      <a:off x="85424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95" name="Rectangle 506"/>
                    <p:cNvSpPr/>
                    <p:nvPr/>
                  </p:nvSpPr>
                  <p:spPr>
                    <a:xfrm>
                      <a:off x="86320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96" name="Rectangle 507"/>
                    <p:cNvSpPr/>
                    <p:nvPr/>
                  </p:nvSpPr>
                  <p:spPr>
                    <a:xfrm>
                      <a:off x="87217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797" name="Rectangle 508"/>
                    <p:cNvSpPr/>
                    <p:nvPr/>
                  </p:nvSpPr>
                  <p:spPr>
                    <a:xfrm>
                      <a:off x="88113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798" name="Group 509"/>
                <p:cNvGrpSpPr/>
                <p:nvPr/>
              </p:nvGrpSpPr>
              <p:grpSpPr>
                <a:xfrm>
                  <a:off x="5313240" y="3687120"/>
                  <a:ext cx="3587400" cy="116280"/>
                  <a:chOff x="5313240" y="3687120"/>
                  <a:chExt cx="3587400" cy="116280"/>
                </a:xfrm>
              </p:grpSpPr>
              <p:grpSp>
                <p:nvGrpSpPr>
                  <p:cNvPr id="799" name="Group 510"/>
                  <p:cNvGrpSpPr/>
                  <p:nvPr/>
                </p:nvGrpSpPr>
                <p:grpSpPr>
                  <a:xfrm>
                    <a:off x="6210360" y="3687120"/>
                    <a:ext cx="896400" cy="116280"/>
                    <a:chOff x="6210360" y="3687120"/>
                    <a:chExt cx="896400" cy="116280"/>
                  </a:xfrm>
                </p:grpSpPr>
                <p:sp>
                  <p:nvSpPr>
                    <p:cNvPr id="800" name="Rectangle 511"/>
                    <p:cNvSpPr/>
                    <p:nvPr/>
                  </p:nvSpPr>
                  <p:spPr>
                    <a:xfrm>
                      <a:off x="62103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1" name="Rectangle 512"/>
                    <p:cNvSpPr/>
                    <p:nvPr/>
                  </p:nvSpPr>
                  <p:spPr>
                    <a:xfrm>
                      <a:off x="63000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2" name="Rectangle 513"/>
                    <p:cNvSpPr/>
                    <p:nvPr/>
                  </p:nvSpPr>
                  <p:spPr>
                    <a:xfrm>
                      <a:off x="63896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3" name="Rectangle 514"/>
                    <p:cNvSpPr/>
                    <p:nvPr/>
                  </p:nvSpPr>
                  <p:spPr>
                    <a:xfrm>
                      <a:off x="64792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4" name="Rectangle 515"/>
                    <p:cNvSpPr/>
                    <p:nvPr/>
                  </p:nvSpPr>
                  <p:spPr>
                    <a:xfrm>
                      <a:off x="65689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5" name="Rectangle 516"/>
                    <p:cNvSpPr/>
                    <p:nvPr/>
                  </p:nvSpPr>
                  <p:spPr>
                    <a:xfrm>
                      <a:off x="66589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6" name="Rectangle 517"/>
                    <p:cNvSpPr/>
                    <p:nvPr/>
                  </p:nvSpPr>
                  <p:spPr>
                    <a:xfrm>
                      <a:off x="67485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7" name="Rectangle 518"/>
                    <p:cNvSpPr/>
                    <p:nvPr/>
                  </p:nvSpPr>
                  <p:spPr>
                    <a:xfrm>
                      <a:off x="68382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8" name="Rectangle 519"/>
                    <p:cNvSpPr/>
                    <p:nvPr/>
                  </p:nvSpPr>
                  <p:spPr>
                    <a:xfrm>
                      <a:off x="69278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09" name="Rectangle 520"/>
                    <p:cNvSpPr/>
                    <p:nvPr/>
                  </p:nvSpPr>
                  <p:spPr>
                    <a:xfrm>
                      <a:off x="70174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810" name="Group 521"/>
                  <p:cNvGrpSpPr/>
                  <p:nvPr/>
                </p:nvGrpSpPr>
                <p:grpSpPr>
                  <a:xfrm>
                    <a:off x="5313240" y="3687120"/>
                    <a:ext cx="896760" cy="116280"/>
                    <a:chOff x="5313240" y="3687120"/>
                    <a:chExt cx="896760" cy="116280"/>
                  </a:xfrm>
                </p:grpSpPr>
                <p:sp>
                  <p:nvSpPr>
                    <p:cNvPr id="811" name="Rectangle 522"/>
                    <p:cNvSpPr/>
                    <p:nvPr/>
                  </p:nvSpPr>
                  <p:spPr>
                    <a:xfrm>
                      <a:off x="53132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12" name="Rectangle 523"/>
                    <p:cNvSpPr/>
                    <p:nvPr/>
                  </p:nvSpPr>
                  <p:spPr>
                    <a:xfrm>
                      <a:off x="54028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13" name="Rectangle 524"/>
                    <p:cNvSpPr/>
                    <p:nvPr/>
                  </p:nvSpPr>
                  <p:spPr>
                    <a:xfrm>
                      <a:off x="54928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14" name="Rectangle 525"/>
                    <p:cNvSpPr/>
                    <p:nvPr/>
                  </p:nvSpPr>
                  <p:spPr>
                    <a:xfrm>
                      <a:off x="55825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15" name="Rectangle 526"/>
                    <p:cNvSpPr/>
                    <p:nvPr/>
                  </p:nvSpPr>
                  <p:spPr>
                    <a:xfrm>
                      <a:off x="56721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16" name="Rectangle 527"/>
                    <p:cNvSpPr/>
                    <p:nvPr/>
                  </p:nvSpPr>
                  <p:spPr>
                    <a:xfrm>
                      <a:off x="57618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17" name="Rectangle 528"/>
                    <p:cNvSpPr/>
                    <p:nvPr/>
                  </p:nvSpPr>
                  <p:spPr>
                    <a:xfrm>
                      <a:off x="58514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18" name="Rectangle 529"/>
                    <p:cNvSpPr/>
                    <p:nvPr/>
                  </p:nvSpPr>
                  <p:spPr>
                    <a:xfrm>
                      <a:off x="59410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19" name="Rectangle 530"/>
                    <p:cNvSpPr/>
                    <p:nvPr/>
                  </p:nvSpPr>
                  <p:spPr>
                    <a:xfrm>
                      <a:off x="60310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20" name="Rectangle 531"/>
                    <p:cNvSpPr/>
                    <p:nvPr/>
                  </p:nvSpPr>
                  <p:spPr>
                    <a:xfrm>
                      <a:off x="61207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821" name="Group 532"/>
                  <p:cNvGrpSpPr/>
                  <p:nvPr/>
                </p:nvGrpSpPr>
                <p:grpSpPr>
                  <a:xfrm>
                    <a:off x="7107120" y="3687120"/>
                    <a:ext cx="896760" cy="116280"/>
                    <a:chOff x="7107120" y="3687120"/>
                    <a:chExt cx="896760" cy="116280"/>
                  </a:xfrm>
                </p:grpSpPr>
                <p:sp>
                  <p:nvSpPr>
                    <p:cNvPr id="822" name="Rectangle 533"/>
                    <p:cNvSpPr/>
                    <p:nvPr/>
                  </p:nvSpPr>
                  <p:spPr>
                    <a:xfrm>
                      <a:off x="71071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23" name="Rectangle 534"/>
                    <p:cNvSpPr/>
                    <p:nvPr/>
                  </p:nvSpPr>
                  <p:spPr>
                    <a:xfrm>
                      <a:off x="71967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24" name="Rectangle 535"/>
                    <p:cNvSpPr/>
                    <p:nvPr/>
                  </p:nvSpPr>
                  <p:spPr>
                    <a:xfrm>
                      <a:off x="72867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25" name="Rectangle 536"/>
                    <p:cNvSpPr/>
                    <p:nvPr/>
                  </p:nvSpPr>
                  <p:spPr>
                    <a:xfrm>
                      <a:off x="73764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26" name="Rectangle 537"/>
                    <p:cNvSpPr/>
                    <p:nvPr/>
                  </p:nvSpPr>
                  <p:spPr>
                    <a:xfrm>
                      <a:off x="74660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27" name="Rectangle 538"/>
                    <p:cNvSpPr/>
                    <p:nvPr/>
                  </p:nvSpPr>
                  <p:spPr>
                    <a:xfrm>
                      <a:off x="75556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28" name="Rectangle 539"/>
                    <p:cNvSpPr/>
                    <p:nvPr/>
                  </p:nvSpPr>
                  <p:spPr>
                    <a:xfrm>
                      <a:off x="76453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29" name="Rectangle 540"/>
                    <p:cNvSpPr/>
                    <p:nvPr/>
                  </p:nvSpPr>
                  <p:spPr>
                    <a:xfrm>
                      <a:off x="77349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30" name="Rectangle 541"/>
                    <p:cNvSpPr/>
                    <p:nvPr/>
                  </p:nvSpPr>
                  <p:spPr>
                    <a:xfrm>
                      <a:off x="78249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31" name="Rectangle 542"/>
                    <p:cNvSpPr/>
                    <p:nvPr/>
                  </p:nvSpPr>
                  <p:spPr>
                    <a:xfrm>
                      <a:off x="79146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832" name="Group 543"/>
                  <p:cNvGrpSpPr/>
                  <p:nvPr/>
                </p:nvGrpSpPr>
                <p:grpSpPr>
                  <a:xfrm>
                    <a:off x="8004240" y="3687120"/>
                    <a:ext cx="896400" cy="116280"/>
                    <a:chOff x="8004240" y="3687120"/>
                    <a:chExt cx="896400" cy="116280"/>
                  </a:xfrm>
                </p:grpSpPr>
                <p:sp>
                  <p:nvSpPr>
                    <p:cNvPr id="833" name="Rectangle 544"/>
                    <p:cNvSpPr/>
                    <p:nvPr/>
                  </p:nvSpPr>
                  <p:spPr>
                    <a:xfrm>
                      <a:off x="80042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34" name="Rectangle 545"/>
                    <p:cNvSpPr/>
                    <p:nvPr/>
                  </p:nvSpPr>
                  <p:spPr>
                    <a:xfrm>
                      <a:off x="80938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35" name="Rectangle 546"/>
                    <p:cNvSpPr/>
                    <p:nvPr/>
                  </p:nvSpPr>
                  <p:spPr>
                    <a:xfrm>
                      <a:off x="81835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36" name="Rectangle 547"/>
                    <p:cNvSpPr/>
                    <p:nvPr/>
                  </p:nvSpPr>
                  <p:spPr>
                    <a:xfrm>
                      <a:off x="82731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37" name="Rectangle 548"/>
                    <p:cNvSpPr/>
                    <p:nvPr/>
                  </p:nvSpPr>
                  <p:spPr>
                    <a:xfrm>
                      <a:off x="83628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38" name="Rectangle 549"/>
                    <p:cNvSpPr/>
                    <p:nvPr/>
                  </p:nvSpPr>
                  <p:spPr>
                    <a:xfrm>
                      <a:off x="84528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39" name="Rectangle 550"/>
                    <p:cNvSpPr/>
                    <p:nvPr/>
                  </p:nvSpPr>
                  <p:spPr>
                    <a:xfrm>
                      <a:off x="85424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40" name="Rectangle 551"/>
                    <p:cNvSpPr/>
                    <p:nvPr/>
                  </p:nvSpPr>
                  <p:spPr>
                    <a:xfrm>
                      <a:off x="86320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41" name="Rectangle 552"/>
                    <p:cNvSpPr/>
                    <p:nvPr/>
                  </p:nvSpPr>
                  <p:spPr>
                    <a:xfrm>
                      <a:off x="87217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42" name="Rectangle 553"/>
                    <p:cNvSpPr/>
                    <p:nvPr/>
                  </p:nvSpPr>
                  <p:spPr>
                    <a:xfrm>
                      <a:off x="88113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  <p:grpSp>
            <p:nvGrpSpPr>
              <p:cNvPr id="843" name="Group 554"/>
              <p:cNvGrpSpPr/>
              <p:nvPr/>
            </p:nvGrpSpPr>
            <p:grpSpPr>
              <a:xfrm>
                <a:off x="5313240" y="3803760"/>
                <a:ext cx="3587400" cy="699480"/>
                <a:chOff x="5313240" y="3803760"/>
                <a:chExt cx="3587400" cy="699480"/>
              </a:xfrm>
            </p:grpSpPr>
            <p:grpSp>
              <p:nvGrpSpPr>
                <p:cNvPr id="844" name="Group 555"/>
                <p:cNvGrpSpPr/>
                <p:nvPr/>
              </p:nvGrpSpPr>
              <p:grpSpPr>
                <a:xfrm>
                  <a:off x="5313240" y="3803760"/>
                  <a:ext cx="3587400" cy="116280"/>
                  <a:chOff x="5313240" y="3803760"/>
                  <a:chExt cx="3587400" cy="116280"/>
                </a:xfrm>
              </p:grpSpPr>
              <p:grpSp>
                <p:nvGrpSpPr>
                  <p:cNvPr id="845" name="Group 556"/>
                  <p:cNvGrpSpPr/>
                  <p:nvPr/>
                </p:nvGrpSpPr>
                <p:grpSpPr>
                  <a:xfrm>
                    <a:off x="6210360" y="3803760"/>
                    <a:ext cx="896400" cy="116280"/>
                    <a:chOff x="6210360" y="3803760"/>
                    <a:chExt cx="896400" cy="116280"/>
                  </a:xfrm>
                </p:grpSpPr>
                <p:sp>
                  <p:nvSpPr>
                    <p:cNvPr id="846" name="Rectangle 557"/>
                    <p:cNvSpPr/>
                    <p:nvPr/>
                  </p:nvSpPr>
                  <p:spPr>
                    <a:xfrm>
                      <a:off x="62103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47" name="Rectangle 558"/>
                    <p:cNvSpPr/>
                    <p:nvPr/>
                  </p:nvSpPr>
                  <p:spPr>
                    <a:xfrm>
                      <a:off x="63000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48" name="Rectangle 559"/>
                    <p:cNvSpPr/>
                    <p:nvPr/>
                  </p:nvSpPr>
                  <p:spPr>
                    <a:xfrm>
                      <a:off x="63896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49" name="Rectangle 560"/>
                    <p:cNvSpPr/>
                    <p:nvPr/>
                  </p:nvSpPr>
                  <p:spPr>
                    <a:xfrm>
                      <a:off x="64792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50" name="Rectangle 561"/>
                    <p:cNvSpPr/>
                    <p:nvPr/>
                  </p:nvSpPr>
                  <p:spPr>
                    <a:xfrm>
                      <a:off x="65689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51" name="Rectangle 562"/>
                    <p:cNvSpPr/>
                    <p:nvPr/>
                  </p:nvSpPr>
                  <p:spPr>
                    <a:xfrm>
                      <a:off x="66589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52" name="Rectangle 563"/>
                    <p:cNvSpPr/>
                    <p:nvPr/>
                  </p:nvSpPr>
                  <p:spPr>
                    <a:xfrm>
                      <a:off x="67485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53" name="Rectangle 564"/>
                    <p:cNvSpPr/>
                    <p:nvPr/>
                  </p:nvSpPr>
                  <p:spPr>
                    <a:xfrm>
                      <a:off x="68382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54" name="Rectangle 565"/>
                    <p:cNvSpPr/>
                    <p:nvPr/>
                  </p:nvSpPr>
                  <p:spPr>
                    <a:xfrm>
                      <a:off x="69278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55" name="Rectangle 566"/>
                    <p:cNvSpPr/>
                    <p:nvPr/>
                  </p:nvSpPr>
                  <p:spPr>
                    <a:xfrm>
                      <a:off x="70174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856" name="Group 567"/>
                  <p:cNvGrpSpPr/>
                  <p:nvPr/>
                </p:nvGrpSpPr>
                <p:grpSpPr>
                  <a:xfrm>
                    <a:off x="5313240" y="3803760"/>
                    <a:ext cx="896760" cy="116280"/>
                    <a:chOff x="5313240" y="3803760"/>
                    <a:chExt cx="896760" cy="116280"/>
                  </a:xfrm>
                </p:grpSpPr>
                <p:sp>
                  <p:nvSpPr>
                    <p:cNvPr id="857" name="Rectangle 568"/>
                    <p:cNvSpPr/>
                    <p:nvPr/>
                  </p:nvSpPr>
                  <p:spPr>
                    <a:xfrm>
                      <a:off x="53132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58" name="Rectangle 569"/>
                    <p:cNvSpPr/>
                    <p:nvPr/>
                  </p:nvSpPr>
                  <p:spPr>
                    <a:xfrm>
                      <a:off x="54028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59" name="Rectangle 570"/>
                    <p:cNvSpPr/>
                    <p:nvPr/>
                  </p:nvSpPr>
                  <p:spPr>
                    <a:xfrm>
                      <a:off x="54928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60" name="Rectangle 571"/>
                    <p:cNvSpPr/>
                    <p:nvPr/>
                  </p:nvSpPr>
                  <p:spPr>
                    <a:xfrm>
                      <a:off x="55825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61" name="Rectangle 572"/>
                    <p:cNvSpPr/>
                    <p:nvPr/>
                  </p:nvSpPr>
                  <p:spPr>
                    <a:xfrm>
                      <a:off x="56721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62" name="Rectangle 573"/>
                    <p:cNvSpPr/>
                    <p:nvPr/>
                  </p:nvSpPr>
                  <p:spPr>
                    <a:xfrm>
                      <a:off x="57618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63" name="Rectangle 574"/>
                    <p:cNvSpPr/>
                    <p:nvPr/>
                  </p:nvSpPr>
                  <p:spPr>
                    <a:xfrm>
                      <a:off x="58514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64" name="Rectangle 575"/>
                    <p:cNvSpPr/>
                    <p:nvPr/>
                  </p:nvSpPr>
                  <p:spPr>
                    <a:xfrm>
                      <a:off x="59410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65" name="Rectangle 576"/>
                    <p:cNvSpPr/>
                    <p:nvPr/>
                  </p:nvSpPr>
                  <p:spPr>
                    <a:xfrm>
                      <a:off x="60310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66" name="Rectangle 577"/>
                    <p:cNvSpPr/>
                    <p:nvPr/>
                  </p:nvSpPr>
                  <p:spPr>
                    <a:xfrm>
                      <a:off x="61207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867" name="Group 578"/>
                  <p:cNvGrpSpPr/>
                  <p:nvPr/>
                </p:nvGrpSpPr>
                <p:grpSpPr>
                  <a:xfrm>
                    <a:off x="7107120" y="3803760"/>
                    <a:ext cx="896760" cy="116280"/>
                    <a:chOff x="7107120" y="3803760"/>
                    <a:chExt cx="896760" cy="116280"/>
                  </a:xfrm>
                </p:grpSpPr>
                <p:sp>
                  <p:nvSpPr>
                    <p:cNvPr id="868" name="Rectangle 579"/>
                    <p:cNvSpPr/>
                    <p:nvPr/>
                  </p:nvSpPr>
                  <p:spPr>
                    <a:xfrm>
                      <a:off x="71071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69" name="Rectangle 580"/>
                    <p:cNvSpPr/>
                    <p:nvPr/>
                  </p:nvSpPr>
                  <p:spPr>
                    <a:xfrm>
                      <a:off x="71967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70" name="Rectangle 581"/>
                    <p:cNvSpPr/>
                    <p:nvPr/>
                  </p:nvSpPr>
                  <p:spPr>
                    <a:xfrm>
                      <a:off x="72867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71" name="Rectangle 582"/>
                    <p:cNvSpPr/>
                    <p:nvPr/>
                  </p:nvSpPr>
                  <p:spPr>
                    <a:xfrm>
                      <a:off x="73764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72" name="Rectangle 583"/>
                    <p:cNvSpPr/>
                    <p:nvPr/>
                  </p:nvSpPr>
                  <p:spPr>
                    <a:xfrm>
                      <a:off x="74660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73" name="Rectangle 584"/>
                    <p:cNvSpPr/>
                    <p:nvPr/>
                  </p:nvSpPr>
                  <p:spPr>
                    <a:xfrm>
                      <a:off x="75556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74" name="Rectangle 585"/>
                    <p:cNvSpPr/>
                    <p:nvPr/>
                  </p:nvSpPr>
                  <p:spPr>
                    <a:xfrm>
                      <a:off x="76453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75" name="Rectangle 586"/>
                    <p:cNvSpPr/>
                    <p:nvPr/>
                  </p:nvSpPr>
                  <p:spPr>
                    <a:xfrm>
                      <a:off x="77349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76" name="Rectangle 587"/>
                    <p:cNvSpPr/>
                    <p:nvPr/>
                  </p:nvSpPr>
                  <p:spPr>
                    <a:xfrm>
                      <a:off x="78249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77" name="Rectangle 588"/>
                    <p:cNvSpPr/>
                    <p:nvPr/>
                  </p:nvSpPr>
                  <p:spPr>
                    <a:xfrm>
                      <a:off x="79146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878" name="Group 589"/>
                  <p:cNvGrpSpPr/>
                  <p:nvPr/>
                </p:nvGrpSpPr>
                <p:grpSpPr>
                  <a:xfrm>
                    <a:off x="8004240" y="3803760"/>
                    <a:ext cx="896400" cy="116280"/>
                    <a:chOff x="8004240" y="3803760"/>
                    <a:chExt cx="896400" cy="116280"/>
                  </a:xfrm>
                </p:grpSpPr>
                <p:sp>
                  <p:nvSpPr>
                    <p:cNvPr id="879" name="Rectangle 590"/>
                    <p:cNvSpPr/>
                    <p:nvPr/>
                  </p:nvSpPr>
                  <p:spPr>
                    <a:xfrm>
                      <a:off x="80042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0" name="Rectangle 591"/>
                    <p:cNvSpPr/>
                    <p:nvPr/>
                  </p:nvSpPr>
                  <p:spPr>
                    <a:xfrm>
                      <a:off x="80938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1" name="Rectangle 592"/>
                    <p:cNvSpPr/>
                    <p:nvPr/>
                  </p:nvSpPr>
                  <p:spPr>
                    <a:xfrm>
                      <a:off x="81835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2" name="Rectangle 593"/>
                    <p:cNvSpPr/>
                    <p:nvPr/>
                  </p:nvSpPr>
                  <p:spPr>
                    <a:xfrm>
                      <a:off x="82731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3" name="Rectangle 594"/>
                    <p:cNvSpPr/>
                    <p:nvPr/>
                  </p:nvSpPr>
                  <p:spPr>
                    <a:xfrm>
                      <a:off x="83628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4" name="Rectangle 595"/>
                    <p:cNvSpPr/>
                    <p:nvPr/>
                  </p:nvSpPr>
                  <p:spPr>
                    <a:xfrm>
                      <a:off x="84528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5" name="Rectangle 596"/>
                    <p:cNvSpPr/>
                    <p:nvPr/>
                  </p:nvSpPr>
                  <p:spPr>
                    <a:xfrm>
                      <a:off x="85424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6" name="Rectangle 597"/>
                    <p:cNvSpPr/>
                    <p:nvPr/>
                  </p:nvSpPr>
                  <p:spPr>
                    <a:xfrm>
                      <a:off x="86320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7" name="Rectangle 598"/>
                    <p:cNvSpPr/>
                    <p:nvPr/>
                  </p:nvSpPr>
                  <p:spPr>
                    <a:xfrm>
                      <a:off x="87217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88" name="Rectangle 599"/>
                    <p:cNvSpPr/>
                    <p:nvPr/>
                  </p:nvSpPr>
                  <p:spPr>
                    <a:xfrm>
                      <a:off x="88113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889" name="Group 600"/>
                <p:cNvGrpSpPr/>
                <p:nvPr/>
              </p:nvGrpSpPr>
              <p:grpSpPr>
                <a:xfrm>
                  <a:off x="5313240" y="3920400"/>
                  <a:ext cx="3587400" cy="116280"/>
                  <a:chOff x="5313240" y="3920400"/>
                  <a:chExt cx="3587400" cy="116280"/>
                </a:xfrm>
              </p:grpSpPr>
              <p:grpSp>
                <p:nvGrpSpPr>
                  <p:cNvPr id="890" name="Group 601"/>
                  <p:cNvGrpSpPr/>
                  <p:nvPr/>
                </p:nvGrpSpPr>
                <p:grpSpPr>
                  <a:xfrm>
                    <a:off x="6210360" y="3920400"/>
                    <a:ext cx="896400" cy="116280"/>
                    <a:chOff x="6210360" y="3920400"/>
                    <a:chExt cx="896400" cy="116280"/>
                  </a:xfrm>
                </p:grpSpPr>
                <p:sp>
                  <p:nvSpPr>
                    <p:cNvPr id="891" name="Rectangle 602"/>
                    <p:cNvSpPr/>
                    <p:nvPr/>
                  </p:nvSpPr>
                  <p:spPr>
                    <a:xfrm>
                      <a:off x="62103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92" name="Rectangle 603"/>
                    <p:cNvSpPr/>
                    <p:nvPr/>
                  </p:nvSpPr>
                  <p:spPr>
                    <a:xfrm>
                      <a:off x="63000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93" name="Rectangle 604"/>
                    <p:cNvSpPr/>
                    <p:nvPr/>
                  </p:nvSpPr>
                  <p:spPr>
                    <a:xfrm>
                      <a:off x="63896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94" name="Rectangle 605"/>
                    <p:cNvSpPr/>
                    <p:nvPr/>
                  </p:nvSpPr>
                  <p:spPr>
                    <a:xfrm>
                      <a:off x="64792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95" name="Rectangle 606"/>
                    <p:cNvSpPr/>
                    <p:nvPr/>
                  </p:nvSpPr>
                  <p:spPr>
                    <a:xfrm>
                      <a:off x="65689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96" name="Rectangle 607"/>
                    <p:cNvSpPr/>
                    <p:nvPr/>
                  </p:nvSpPr>
                  <p:spPr>
                    <a:xfrm>
                      <a:off x="66589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97" name="Rectangle 608"/>
                    <p:cNvSpPr/>
                    <p:nvPr/>
                  </p:nvSpPr>
                  <p:spPr>
                    <a:xfrm>
                      <a:off x="67485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98" name="Rectangle 609"/>
                    <p:cNvSpPr/>
                    <p:nvPr/>
                  </p:nvSpPr>
                  <p:spPr>
                    <a:xfrm>
                      <a:off x="68382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899" name="Rectangle 610"/>
                    <p:cNvSpPr/>
                    <p:nvPr/>
                  </p:nvSpPr>
                  <p:spPr>
                    <a:xfrm>
                      <a:off x="69278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00" name="Rectangle 611"/>
                    <p:cNvSpPr/>
                    <p:nvPr/>
                  </p:nvSpPr>
                  <p:spPr>
                    <a:xfrm>
                      <a:off x="70174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901" name="Group 612"/>
                  <p:cNvGrpSpPr/>
                  <p:nvPr/>
                </p:nvGrpSpPr>
                <p:grpSpPr>
                  <a:xfrm>
                    <a:off x="5313240" y="3920400"/>
                    <a:ext cx="896760" cy="116280"/>
                    <a:chOff x="5313240" y="3920400"/>
                    <a:chExt cx="896760" cy="116280"/>
                  </a:xfrm>
                </p:grpSpPr>
                <p:sp>
                  <p:nvSpPr>
                    <p:cNvPr id="902" name="Rectangle 613"/>
                    <p:cNvSpPr/>
                    <p:nvPr/>
                  </p:nvSpPr>
                  <p:spPr>
                    <a:xfrm>
                      <a:off x="53132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03" name="Rectangle 614"/>
                    <p:cNvSpPr/>
                    <p:nvPr/>
                  </p:nvSpPr>
                  <p:spPr>
                    <a:xfrm>
                      <a:off x="54028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04" name="Rectangle 615"/>
                    <p:cNvSpPr/>
                    <p:nvPr/>
                  </p:nvSpPr>
                  <p:spPr>
                    <a:xfrm>
                      <a:off x="54928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05" name="Rectangle 616"/>
                    <p:cNvSpPr/>
                    <p:nvPr/>
                  </p:nvSpPr>
                  <p:spPr>
                    <a:xfrm>
                      <a:off x="55825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06" name="Rectangle 617"/>
                    <p:cNvSpPr/>
                    <p:nvPr/>
                  </p:nvSpPr>
                  <p:spPr>
                    <a:xfrm>
                      <a:off x="56721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07" name="Rectangle 618"/>
                    <p:cNvSpPr/>
                    <p:nvPr/>
                  </p:nvSpPr>
                  <p:spPr>
                    <a:xfrm>
                      <a:off x="57618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08" name="Rectangle 619"/>
                    <p:cNvSpPr/>
                    <p:nvPr/>
                  </p:nvSpPr>
                  <p:spPr>
                    <a:xfrm>
                      <a:off x="58514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09" name="Rectangle 620"/>
                    <p:cNvSpPr/>
                    <p:nvPr/>
                  </p:nvSpPr>
                  <p:spPr>
                    <a:xfrm>
                      <a:off x="59410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10" name="Rectangle 621"/>
                    <p:cNvSpPr/>
                    <p:nvPr/>
                  </p:nvSpPr>
                  <p:spPr>
                    <a:xfrm>
                      <a:off x="60310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11" name="Rectangle 622"/>
                    <p:cNvSpPr/>
                    <p:nvPr/>
                  </p:nvSpPr>
                  <p:spPr>
                    <a:xfrm>
                      <a:off x="61207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912" name="Group 623"/>
                  <p:cNvGrpSpPr/>
                  <p:nvPr/>
                </p:nvGrpSpPr>
                <p:grpSpPr>
                  <a:xfrm>
                    <a:off x="7107120" y="3920400"/>
                    <a:ext cx="896760" cy="116280"/>
                    <a:chOff x="7107120" y="3920400"/>
                    <a:chExt cx="896760" cy="116280"/>
                  </a:xfrm>
                </p:grpSpPr>
                <p:sp>
                  <p:nvSpPr>
                    <p:cNvPr id="913" name="Rectangle 624"/>
                    <p:cNvSpPr/>
                    <p:nvPr/>
                  </p:nvSpPr>
                  <p:spPr>
                    <a:xfrm>
                      <a:off x="71071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14" name="Rectangle 625"/>
                    <p:cNvSpPr/>
                    <p:nvPr/>
                  </p:nvSpPr>
                  <p:spPr>
                    <a:xfrm>
                      <a:off x="71967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15" name="Rectangle 626"/>
                    <p:cNvSpPr/>
                    <p:nvPr/>
                  </p:nvSpPr>
                  <p:spPr>
                    <a:xfrm>
                      <a:off x="72867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16" name="Rectangle 627"/>
                    <p:cNvSpPr/>
                    <p:nvPr/>
                  </p:nvSpPr>
                  <p:spPr>
                    <a:xfrm>
                      <a:off x="73764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17" name="Rectangle 628"/>
                    <p:cNvSpPr/>
                    <p:nvPr/>
                  </p:nvSpPr>
                  <p:spPr>
                    <a:xfrm>
                      <a:off x="74660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18" name="Rectangle 629"/>
                    <p:cNvSpPr/>
                    <p:nvPr/>
                  </p:nvSpPr>
                  <p:spPr>
                    <a:xfrm>
                      <a:off x="75556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19" name="Rectangle 630"/>
                    <p:cNvSpPr/>
                    <p:nvPr/>
                  </p:nvSpPr>
                  <p:spPr>
                    <a:xfrm>
                      <a:off x="76453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20" name="Rectangle 631"/>
                    <p:cNvSpPr/>
                    <p:nvPr/>
                  </p:nvSpPr>
                  <p:spPr>
                    <a:xfrm>
                      <a:off x="77349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21" name="Rectangle 632"/>
                    <p:cNvSpPr/>
                    <p:nvPr/>
                  </p:nvSpPr>
                  <p:spPr>
                    <a:xfrm>
                      <a:off x="78249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22" name="Rectangle 633"/>
                    <p:cNvSpPr/>
                    <p:nvPr/>
                  </p:nvSpPr>
                  <p:spPr>
                    <a:xfrm>
                      <a:off x="79146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923" name="Group 634"/>
                  <p:cNvGrpSpPr/>
                  <p:nvPr/>
                </p:nvGrpSpPr>
                <p:grpSpPr>
                  <a:xfrm>
                    <a:off x="8004240" y="3920400"/>
                    <a:ext cx="896400" cy="116280"/>
                    <a:chOff x="8004240" y="3920400"/>
                    <a:chExt cx="896400" cy="116280"/>
                  </a:xfrm>
                </p:grpSpPr>
                <p:sp>
                  <p:nvSpPr>
                    <p:cNvPr id="924" name="Rectangle 635"/>
                    <p:cNvSpPr/>
                    <p:nvPr/>
                  </p:nvSpPr>
                  <p:spPr>
                    <a:xfrm>
                      <a:off x="80042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25" name="Rectangle 636"/>
                    <p:cNvSpPr/>
                    <p:nvPr/>
                  </p:nvSpPr>
                  <p:spPr>
                    <a:xfrm>
                      <a:off x="80938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26" name="Rectangle 637"/>
                    <p:cNvSpPr/>
                    <p:nvPr/>
                  </p:nvSpPr>
                  <p:spPr>
                    <a:xfrm>
                      <a:off x="81835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27" name="Rectangle 638"/>
                    <p:cNvSpPr/>
                    <p:nvPr/>
                  </p:nvSpPr>
                  <p:spPr>
                    <a:xfrm>
                      <a:off x="82731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28" name="Rectangle 639"/>
                    <p:cNvSpPr/>
                    <p:nvPr/>
                  </p:nvSpPr>
                  <p:spPr>
                    <a:xfrm>
                      <a:off x="83628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29" name="Rectangle 640"/>
                    <p:cNvSpPr/>
                    <p:nvPr/>
                  </p:nvSpPr>
                  <p:spPr>
                    <a:xfrm>
                      <a:off x="84528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30" name="Rectangle 641"/>
                    <p:cNvSpPr/>
                    <p:nvPr/>
                  </p:nvSpPr>
                  <p:spPr>
                    <a:xfrm>
                      <a:off x="85424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31" name="Rectangle 642"/>
                    <p:cNvSpPr/>
                    <p:nvPr/>
                  </p:nvSpPr>
                  <p:spPr>
                    <a:xfrm>
                      <a:off x="86320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32" name="Rectangle 643"/>
                    <p:cNvSpPr/>
                    <p:nvPr/>
                  </p:nvSpPr>
                  <p:spPr>
                    <a:xfrm>
                      <a:off x="87217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33" name="Rectangle 644"/>
                    <p:cNvSpPr/>
                    <p:nvPr/>
                  </p:nvSpPr>
                  <p:spPr>
                    <a:xfrm>
                      <a:off x="88113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934" name="Group 645"/>
                <p:cNvGrpSpPr/>
                <p:nvPr/>
              </p:nvGrpSpPr>
              <p:grpSpPr>
                <a:xfrm>
                  <a:off x="5313240" y="4037040"/>
                  <a:ext cx="3587400" cy="116280"/>
                  <a:chOff x="5313240" y="4037040"/>
                  <a:chExt cx="3587400" cy="116280"/>
                </a:xfrm>
              </p:grpSpPr>
              <p:grpSp>
                <p:nvGrpSpPr>
                  <p:cNvPr id="935" name="Group 646"/>
                  <p:cNvGrpSpPr/>
                  <p:nvPr/>
                </p:nvGrpSpPr>
                <p:grpSpPr>
                  <a:xfrm>
                    <a:off x="6210360" y="4037040"/>
                    <a:ext cx="896400" cy="116280"/>
                    <a:chOff x="6210360" y="4037040"/>
                    <a:chExt cx="896400" cy="116280"/>
                  </a:xfrm>
                </p:grpSpPr>
                <p:sp>
                  <p:nvSpPr>
                    <p:cNvPr id="936" name="Rectangle 647"/>
                    <p:cNvSpPr/>
                    <p:nvPr/>
                  </p:nvSpPr>
                  <p:spPr>
                    <a:xfrm>
                      <a:off x="62103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37" name="Rectangle 648"/>
                    <p:cNvSpPr/>
                    <p:nvPr/>
                  </p:nvSpPr>
                  <p:spPr>
                    <a:xfrm>
                      <a:off x="63000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38" name="Rectangle 649"/>
                    <p:cNvSpPr/>
                    <p:nvPr/>
                  </p:nvSpPr>
                  <p:spPr>
                    <a:xfrm>
                      <a:off x="63896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39" name="Rectangle 650"/>
                    <p:cNvSpPr/>
                    <p:nvPr/>
                  </p:nvSpPr>
                  <p:spPr>
                    <a:xfrm>
                      <a:off x="64792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40" name="Rectangle 651"/>
                    <p:cNvSpPr/>
                    <p:nvPr/>
                  </p:nvSpPr>
                  <p:spPr>
                    <a:xfrm>
                      <a:off x="65689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41" name="Rectangle 652"/>
                    <p:cNvSpPr/>
                    <p:nvPr/>
                  </p:nvSpPr>
                  <p:spPr>
                    <a:xfrm>
                      <a:off x="66589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42" name="Rectangle 653"/>
                    <p:cNvSpPr/>
                    <p:nvPr/>
                  </p:nvSpPr>
                  <p:spPr>
                    <a:xfrm>
                      <a:off x="67485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43" name="Rectangle 654"/>
                    <p:cNvSpPr/>
                    <p:nvPr/>
                  </p:nvSpPr>
                  <p:spPr>
                    <a:xfrm>
                      <a:off x="68382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44" name="Rectangle 655"/>
                    <p:cNvSpPr/>
                    <p:nvPr/>
                  </p:nvSpPr>
                  <p:spPr>
                    <a:xfrm>
                      <a:off x="69278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45" name="Rectangle 656"/>
                    <p:cNvSpPr/>
                    <p:nvPr/>
                  </p:nvSpPr>
                  <p:spPr>
                    <a:xfrm>
                      <a:off x="70174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946" name="Group 657"/>
                  <p:cNvGrpSpPr/>
                  <p:nvPr/>
                </p:nvGrpSpPr>
                <p:grpSpPr>
                  <a:xfrm>
                    <a:off x="5313240" y="4037040"/>
                    <a:ext cx="896760" cy="116280"/>
                    <a:chOff x="5313240" y="4037040"/>
                    <a:chExt cx="896760" cy="116280"/>
                  </a:xfrm>
                </p:grpSpPr>
                <p:sp>
                  <p:nvSpPr>
                    <p:cNvPr id="947" name="Rectangle 658"/>
                    <p:cNvSpPr/>
                    <p:nvPr/>
                  </p:nvSpPr>
                  <p:spPr>
                    <a:xfrm>
                      <a:off x="53132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48" name="Rectangle 659"/>
                    <p:cNvSpPr/>
                    <p:nvPr/>
                  </p:nvSpPr>
                  <p:spPr>
                    <a:xfrm>
                      <a:off x="54028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49" name="Rectangle 660"/>
                    <p:cNvSpPr/>
                    <p:nvPr/>
                  </p:nvSpPr>
                  <p:spPr>
                    <a:xfrm>
                      <a:off x="54928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50" name="Rectangle 661"/>
                    <p:cNvSpPr/>
                    <p:nvPr/>
                  </p:nvSpPr>
                  <p:spPr>
                    <a:xfrm>
                      <a:off x="55825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51" name="Rectangle 662"/>
                    <p:cNvSpPr/>
                    <p:nvPr/>
                  </p:nvSpPr>
                  <p:spPr>
                    <a:xfrm>
                      <a:off x="56721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52" name="Rectangle 663"/>
                    <p:cNvSpPr/>
                    <p:nvPr/>
                  </p:nvSpPr>
                  <p:spPr>
                    <a:xfrm>
                      <a:off x="57618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53" name="Rectangle 664"/>
                    <p:cNvSpPr/>
                    <p:nvPr/>
                  </p:nvSpPr>
                  <p:spPr>
                    <a:xfrm>
                      <a:off x="58514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54" name="Rectangle 665"/>
                    <p:cNvSpPr/>
                    <p:nvPr/>
                  </p:nvSpPr>
                  <p:spPr>
                    <a:xfrm>
                      <a:off x="59410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55" name="Rectangle 666"/>
                    <p:cNvSpPr/>
                    <p:nvPr/>
                  </p:nvSpPr>
                  <p:spPr>
                    <a:xfrm>
                      <a:off x="60310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56" name="Rectangle 667"/>
                    <p:cNvSpPr/>
                    <p:nvPr/>
                  </p:nvSpPr>
                  <p:spPr>
                    <a:xfrm>
                      <a:off x="61207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957" name="Group 668"/>
                  <p:cNvGrpSpPr/>
                  <p:nvPr/>
                </p:nvGrpSpPr>
                <p:grpSpPr>
                  <a:xfrm>
                    <a:off x="7107120" y="4037040"/>
                    <a:ext cx="896760" cy="116280"/>
                    <a:chOff x="7107120" y="4037040"/>
                    <a:chExt cx="896760" cy="116280"/>
                  </a:xfrm>
                </p:grpSpPr>
                <p:sp>
                  <p:nvSpPr>
                    <p:cNvPr id="958" name="Rectangle 669"/>
                    <p:cNvSpPr/>
                    <p:nvPr/>
                  </p:nvSpPr>
                  <p:spPr>
                    <a:xfrm>
                      <a:off x="71071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59" name="Rectangle 670"/>
                    <p:cNvSpPr/>
                    <p:nvPr/>
                  </p:nvSpPr>
                  <p:spPr>
                    <a:xfrm>
                      <a:off x="71967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60" name="Rectangle 671"/>
                    <p:cNvSpPr/>
                    <p:nvPr/>
                  </p:nvSpPr>
                  <p:spPr>
                    <a:xfrm>
                      <a:off x="72867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61" name="Rectangle 672"/>
                    <p:cNvSpPr/>
                    <p:nvPr/>
                  </p:nvSpPr>
                  <p:spPr>
                    <a:xfrm>
                      <a:off x="73764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62" name="Rectangle 673"/>
                    <p:cNvSpPr/>
                    <p:nvPr/>
                  </p:nvSpPr>
                  <p:spPr>
                    <a:xfrm>
                      <a:off x="74660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63" name="Rectangle 674"/>
                    <p:cNvSpPr/>
                    <p:nvPr/>
                  </p:nvSpPr>
                  <p:spPr>
                    <a:xfrm>
                      <a:off x="75556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64" name="Rectangle 675"/>
                    <p:cNvSpPr/>
                    <p:nvPr/>
                  </p:nvSpPr>
                  <p:spPr>
                    <a:xfrm>
                      <a:off x="76453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65" name="Rectangle 676"/>
                    <p:cNvSpPr/>
                    <p:nvPr/>
                  </p:nvSpPr>
                  <p:spPr>
                    <a:xfrm>
                      <a:off x="77349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66" name="Rectangle 677"/>
                    <p:cNvSpPr/>
                    <p:nvPr/>
                  </p:nvSpPr>
                  <p:spPr>
                    <a:xfrm>
                      <a:off x="78249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67" name="Rectangle 678"/>
                    <p:cNvSpPr/>
                    <p:nvPr/>
                  </p:nvSpPr>
                  <p:spPr>
                    <a:xfrm>
                      <a:off x="79146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968" name="Group 679"/>
                  <p:cNvGrpSpPr/>
                  <p:nvPr/>
                </p:nvGrpSpPr>
                <p:grpSpPr>
                  <a:xfrm>
                    <a:off x="8004240" y="4037040"/>
                    <a:ext cx="896400" cy="116280"/>
                    <a:chOff x="8004240" y="4037040"/>
                    <a:chExt cx="896400" cy="116280"/>
                  </a:xfrm>
                </p:grpSpPr>
                <p:sp>
                  <p:nvSpPr>
                    <p:cNvPr id="969" name="Rectangle 680"/>
                    <p:cNvSpPr/>
                    <p:nvPr/>
                  </p:nvSpPr>
                  <p:spPr>
                    <a:xfrm>
                      <a:off x="80042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0" name="Rectangle 681"/>
                    <p:cNvSpPr/>
                    <p:nvPr/>
                  </p:nvSpPr>
                  <p:spPr>
                    <a:xfrm>
                      <a:off x="80938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1" name="Rectangle 682"/>
                    <p:cNvSpPr/>
                    <p:nvPr/>
                  </p:nvSpPr>
                  <p:spPr>
                    <a:xfrm>
                      <a:off x="81835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2" name="Rectangle 683"/>
                    <p:cNvSpPr/>
                    <p:nvPr/>
                  </p:nvSpPr>
                  <p:spPr>
                    <a:xfrm>
                      <a:off x="82731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3" name="Rectangle 684"/>
                    <p:cNvSpPr/>
                    <p:nvPr/>
                  </p:nvSpPr>
                  <p:spPr>
                    <a:xfrm>
                      <a:off x="83628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4" name="Rectangle 685"/>
                    <p:cNvSpPr/>
                    <p:nvPr/>
                  </p:nvSpPr>
                  <p:spPr>
                    <a:xfrm>
                      <a:off x="84528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5" name="Rectangle 686"/>
                    <p:cNvSpPr/>
                    <p:nvPr/>
                  </p:nvSpPr>
                  <p:spPr>
                    <a:xfrm>
                      <a:off x="85424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6" name="Rectangle 687"/>
                    <p:cNvSpPr/>
                    <p:nvPr/>
                  </p:nvSpPr>
                  <p:spPr>
                    <a:xfrm>
                      <a:off x="86320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7" name="Rectangle 688"/>
                    <p:cNvSpPr/>
                    <p:nvPr/>
                  </p:nvSpPr>
                  <p:spPr>
                    <a:xfrm>
                      <a:off x="87217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78" name="Rectangle 689"/>
                    <p:cNvSpPr/>
                    <p:nvPr/>
                  </p:nvSpPr>
                  <p:spPr>
                    <a:xfrm>
                      <a:off x="88113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979" name="Group 690"/>
                <p:cNvGrpSpPr/>
                <p:nvPr/>
              </p:nvGrpSpPr>
              <p:grpSpPr>
                <a:xfrm>
                  <a:off x="5313240" y="4153680"/>
                  <a:ext cx="3587400" cy="116280"/>
                  <a:chOff x="5313240" y="4153680"/>
                  <a:chExt cx="3587400" cy="116280"/>
                </a:xfrm>
              </p:grpSpPr>
              <p:grpSp>
                <p:nvGrpSpPr>
                  <p:cNvPr id="980" name="Group 691"/>
                  <p:cNvGrpSpPr/>
                  <p:nvPr/>
                </p:nvGrpSpPr>
                <p:grpSpPr>
                  <a:xfrm>
                    <a:off x="6210360" y="4153680"/>
                    <a:ext cx="896400" cy="116280"/>
                    <a:chOff x="6210360" y="4153680"/>
                    <a:chExt cx="896400" cy="116280"/>
                  </a:xfrm>
                </p:grpSpPr>
                <p:sp>
                  <p:nvSpPr>
                    <p:cNvPr id="981" name="Rectangle 692"/>
                    <p:cNvSpPr/>
                    <p:nvPr/>
                  </p:nvSpPr>
                  <p:spPr>
                    <a:xfrm>
                      <a:off x="62103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82" name="Rectangle 693"/>
                    <p:cNvSpPr/>
                    <p:nvPr/>
                  </p:nvSpPr>
                  <p:spPr>
                    <a:xfrm>
                      <a:off x="63000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83" name="Rectangle 694"/>
                    <p:cNvSpPr/>
                    <p:nvPr/>
                  </p:nvSpPr>
                  <p:spPr>
                    <a:xfrm>
                      <a:off x="63896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84" name="Rectangle 695"/>
                    <p:cNvSpPr/>
                    <p:nvPr/>
                  </p:nvSpPr>
                  <p:spPr>
                    <a:xfrm>
                      <a:off x="64792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85" name="Rectangle 696"/>
                    <p:cNvSpPr/>
                    <p:nvPr/>
                  </p:nvSpPr>
                  <p:spPr>
                    <a:xfrm>
                      <a:off x="65689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86" name="Rectangle 697"/>
                    <p:cNvSpPr/>
                    <p:nvPr/>
                  </p:nvSpPr>
                  <p:spPr>
                    <a:xfrm>
                      <a:off x="66589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87" name="Rectangle 698"/>
                    <p:cNvSpPr/>
                    <p:nvPr/>
                  </p:nvSpPr>
                  <p:spPr>
                    <a:xfrm>
                      <a:off x="67485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88" name="Rectangle 699"/>
                    <p:cNvSpPr/>
                    <p:nvPr/>
                  </p:nvSpPr>
                  <p:spPr>
                    <a:xfrm>
                      <a:off x="68382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89" name="Rectangle 700"/>
                    <p:cNvSpPr/>
                    <p:nvPr/>
                  </p:nvSpPr>
                  <p:spPr>
                    <a:xfrm>
                      <a:off x="69278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90" name="Rectangle 701"/>
                    <p:cNvSpPr/>
                    <p:nvPr/>
                  </p:nvSpPr>
                  <p:spPr>
                    <a:xfrm>
                      <a:off x="70174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991" name="Group 702"/>
                  <p:cNvGrpSpPr/>
                  <p:nvPr/>
                </p:nvGrpSpPr>
                <p:grpSpPr>
                  <a:xfrm>
                    <a:off x="5313240" y="4153680"/>
                    <a:ext cx="896760" cy="116280"/>
                    <a:chOff x="5313240" y="4153680"/>
                    <a:chExt cx="896760" cy="116280"/>
                  </a:xfrm>
                </p:grpSpPr>
                <p:sp>
                  <p:nvSpPr>
                    <p:cNvPr id="992" name="Rectangle 703"/>
                    <p:cNvSpPr/>
                    <p:nvPr/>
                  </p:nvSpPr>
                  <p:spPr>
                    <a:xfrm>
                      <a:off x="53132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93" name="Rectangle 704"/>
                    <p:cNvSpPr/>
                    <p:nvPr/>
                  </p:nvSpPr>
                  <p:spPr>
                    <a:xfrm>
                      <a:off x="54028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94" name="Rectangle 705"/>
                    <p:cNvSpPr/>
                    <p:nvPr/>
                  </p:nvSpPr>
                  <p:spPr>
                    <a:xfrm>
                      <a:off x="54928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95" name="Rectangle 706"/>
                    <p:cNvSpPr/>
                    <p:nvPr/>
                  </p:nvSpPr>
                  <p:spPr>
                    <a:xfrm>
                      <a:off x="55825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96" name="Rectangle 707"/>
                    <p:cNvSpPr/>
                    <p:nvPr/>
                  </p:nvSpPr>
                  <p:spPr>
                    <a:xfrm>
                      <a:off x="56721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97" name="Rectangle 708"/>
                    <p:cNvSpPr/>
                    <p:nvPr/>
                  </p:nvSpPr>
                  <p:spPr>
                    <a:xfrm>
                      <a:off x="57618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98" name="Rectangle 709"/>
                    <p:cNvSpPr/>
                    <p:nvPr/>
                  </p:nvSpPr>
                  <p:spPr>
                    <a:xfrm>
                      <a:off x="58514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999" name="Rectangle 710"/>
                    <p:cNvSpPr/>
                    <p:nvPr/>
                  </p:nvSpPr>
                  <p:spPr>
                    <a:xfrm>
                      <a:off x="59410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00" name="Rectangle 711"/>
                    <p:cNvSpPr/>
                    <p:nvPr/>
                  </p:nvSpPr>
                  <p:spPr>
                    <a:xfrm>
                      <a:off x="60310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01" name="Rectangle 712"/>
                    <p:cNvSpPr/>
                    <p:nvPr/>
                  </p:nvSpPr>
                  <p:spPr>
                    <a:xfrm>
                      <a:off x="61207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002" name="Group 713"/>
                  <p:cNvGrpSpPr/>
                  <p:nvPr/>
                </p:nvGrpSpPr>
                <p:grpSpPr>
                  <a:xfrm>
                    <a:off x="7107120" y="4153680"/>
                    <a:ext cx="896760" cy="116280"/>
                    <a:chOff x="7107120" y="4153680"/>
                    <a:chExt cx="896760" cy="116280"/>
                  </a:xfrm>
                </p:grpSpPr>
                <p:sp>
                  <p:nvSpPr>
                    <p:cNvPr id="1003" name="Rectangle 714"/>
                    <p:cNvSpPr/>
                    <p:nvPr/>
                  </p:nvSpPr>
                  <p:spPr>
                    <a:xfrm>
                      <a:off x="71071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04" name="Rectangle 715"/>
                    <p:cNvSpPr/>
                    <p:nvPr/>
                  </p:nvSpPr>
                  <p:spPr>
                    <a:xfrm>
                      <a:off x="71967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05" name="Rectangle 716"/>
                    <p:cNvSpPr/>
                    <p:nvPr/>
                  </p:nvSpPr>
                  <p:spPr>
                    <a:xfrm>
                      <a:off x="72867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06" name="Rectangle 717"/>
                    <p:cNvSpPr/>
                    <p:nvPr/>
                  </p:nvSpPr>
                  <p:spPr>
                    <a:xfrm>
                      <a:off x="73764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07" name="Rectangle 718"/>
                    <p:cNvSpPr/>
                    <p:nvPr/>
                  </p:nvSpPr>
                  <p:spPr>
                    <a:xfrm>
                      <a:off x="74660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08" name="Rectangle 719"/>
                    <p:cNvSpPr/>
                    <p:nvPr/>
                  </p:nvSpPr>
                  <p:spPr>
                    <a:xfrm>
                      <a:off x="75556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09" name="Rectangle 720"/>
                    <p:cNvSpPr/>
                    <p:nvPr/>
                  </p:nvSpPr>
                  <p:spPr>
                    <a:xfrm>
                      <a:off x="76453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10" name="Rectangle 721"/>
                    <p:cNvSpPr/>
                    <p:nvPr/>
                  </p:nvSpPr>
                  <p:spPr>
                    <a:xfrm>
                      <a:off x="77349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11" name="Rectangle 722"/>
                    <p:cNvSpPr/>
                    <p:nvPr/>
                  </p:nvSpPr>
                  <p:spPr>
                    <a:xfrm>
                      <a:off x="78249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12" name="Rectangle 723"/>
                    <p:cNvSpPr/>
                    <p:nvPr/>
                  </p:nvSpPr>
                  <p:spPr>
                    <a:xfrm>
                      <a:off x="79146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013" name="Group 724"/>
                  <p:cNvGrpSpPr/>
                  <p:nvPr/>
                </p:nvGrpSpPr>
                <p:grpSpPr>
                  <a:xfrm>
                    <a:off x="8004240" y="4153680"/>
                    <a:ext cx="896400" cy="116280"/>
                    <a:chOff x="8004240" y="4153680"/>
                    <a:chExt cx="896400" cy="116280"/>
                  </a:xfrm>
                </p:grpSpPr>
                <p:sp>
                  <p:nvSpPr>
                    <p:cNvPr id="1014" name="Rectangle 725"/>
                    <p:cNvSpPr/>
                    <p:nvPr/>
                  </p:nvSpPr>
                  <p:spPr>
                    <a:xfrm>
                      <a:off x="80042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15" name="Rectangle 726"/>
                    <p:cNvSpPr/>
                    <p:nvPr/>
                  </p:nvSpPr>
                  <p:spPr>
                    <a:xfrm>
                      <a:off x="80938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16" name="Rectangle 727"/>
                    <p:cNvSpPr/>
                    <p:nvPr/>
                  </p:nvSpPr>
                  <p:spPr>
                    <a:xfrm>
                      <a:off x="81835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17" name="Rectangle 728"/>
                    <p:cNvSpPr/>
                    <p:nvPr/>
                  </p:nvSpPr>
                  <p:spPr>
                    <a:xfrm>
                      <a:off x="82731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18" name="Rectangle 729"/>
                    <p:cNvSpPr/>
                    <p:nvPr/>
                  </p:nvSpPr>
                  <p:spPr>
                    <a:xfrm>
                      <a:off x="83628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19" name="Rectangle 730"/>
                    <p:cNvSpPr/>
                    <p:nvPr/>
                  </p:nvSpPr>
                  <p:spPr>
                    <a:xfrm>
                      <a:off x="84528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20" name="Rectangle 731"/>
                    <p:cNvSpPr/>
                    <p:nvPr/>
                  </p:nvSpPr>
                  <p:spPr>
                    <a:xfrm>
                      <a:off x="85424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21" name="Rectangle 732"/>
                    <p:cNvSpPr/>
                    <p:nvPr/>
                  </p:nvSpPr>
                  <p:spPr>
                    <a:xfrm>
                      <a:off x="86320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22" name="Rectangle 733"/>
                    <p:cNvSpPr/>
                    <p:nvPr/>
                  </p:nvSpPr>
                  <p:spPr>
                    <a:xfrm>
                      <a:off x="87217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23" name="Rectangle 734"/>
                    <p:cNvSpPr/>
                    <p:nvPr/>
                  </p:nvSpPr>
                  <p:spPr>
                    <a:xfrm>
                      <a:off x="88113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024" name="Group 735"/>
                <p:cNvGrpSpPr/>
                <p:nvPr/>
              </p:nvGrpSpPr>
              <p:grpSpPr>
                <a:xfrm>
                  <a:off x="5313240" y="4270320"/>
                  <a:ext cx="3587400" cy="116280"/>
                  <a:chOff x="5313240" y="4270320"/>
                  <a:chExt cx="3587400" cy="116280"/>
                </a:xfrm>
              </p:grpSpPr>
              <p:grpSp>
                <p:nvGrpSpPr>
                  <p:cNvPr id="1025" name="Group 736"/>
                  <p:cNvGrpSpPr/>
                  <p:nvPr/>
                </p:nvGrpSpPr>
                <p:grpSpPr>
                  <a:xfrm>
                    <a:off x="6210360" y="4270320"/>
                    <a:ext cx="896400" cy="116280"/>
                    <a:chOff x="6210360" y="4270320"/>
                    <a:chExt cx="896400" cy="116280"/>
                  </a:xfrm>
                </p:grpSpPr>
                <p:sp>
                  <p:nvSpPr>
                    <p:cNvPr id="1026" name="Rectangle 737"/>
                    <p:cNvSpPr/>
                    <p:nvPr/>
                  </p:nvSpPr>
                  <p:spPr>
                    <a:xfrm>
                      <a:off x="62103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27" name="Rectangle 738"/>
                    <p:cNvSpPr/>
                    <p:nvPr/>
                  </p:nvSpPr>
                  <p:spPr>
                    <a:xfrm>
                      <a:off x="63000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28" name="Rectangle 739"/>
                    <p:cNvSpPr/>
                    <p:nvPr/>
                  </p:nvSpPr>
                  <p:spPr>
                    <a:xfrm>
                      <a:off x="63896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29" name="Rectangle 740"/>
                    <p:cNvSpPr/>
                    <p:nvPr/>
                  </p:nvSpPr>
                  <p:spPr>
                    <a:xfrm>
                      <a:off x="64792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30" name="Rectangle 741"/>
                    <p:cNvSpPr/>
                    <p:nvPr/>
                  </p:nvSpPr>
                  <p:spPr>
                    <a:xfrm>
                      <a:off x="65689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31" name="Rectangle 742"/>
                    <p:cNvSpPr/>
                    <p:nvPr/>
                  </p:nvSpPr>
                  <p:spPr>
                    <a:xfrm>
                      <a:off x="66589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32" name="Rectangle 743"/>
                    <p:cNvSpPr/>
                    <p:nvPr/>
                  </p:nvSpPr>
                  <p:spPr>
                    <a:xfrm>
                      <a:off x="67485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33" name="Rectangle 744"/>
                    <p:cNvSpPr/>
                    <p:nvPr/>
                  </p:nvSpPr>
                  <p:spPr>
                    <a:xfrm>
                      <a:off x="68382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34" name="Rectangle 745"/>
                    <p:cNvSpPr/>
                    <p:nvPr/>
                  </p:nvSpPr>
                  <p:spPr>
                    <a:xfrm>
                      <a:off x="69278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35" name="Rectangle 746"/>
                    <p:cNvSpPr/>
                    <p:nvPr/>
                  </p:nvSpPr>
                  <p:spPr>
                    <a:xfrm>
                      <a:off x="70174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036" name="Group 747"/>
                  <p:cNvGrpSpPr/>
                  <p:nvPr/>
                </p:nvGrpSpPr>
                <p:grpSpPr>
                  <a:xfrm>
                    <a:off x="5313240" y="4270320"/>
                    <a:ext cx="896760" cy="116280"/>
                    <a:chOff x="5313240" y="4270320"/>
                    <a:chExt cx="896760" cy="116280"/>
                  </a:xfrm>
                </p:grpSpPr>
                <p:sp>
                  <p:nvSpPr>
                    <p:cNvPr id="1037" name="Rectangle 748"/>
                    <p:cNvSpPr/>
                    <p:nvPr/>
                  </p:nvSpPr>
                  <p:spPr>
                    <a:xfrm>
                      <a:off x="53132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38" name="Rectangle 749"/>
                    <p:cNvSpPr/>
                    <p:nvPr/>
                  </p:nvSpPr>
                  <p:spPr>
                    <a:xfrm>
                      <a:off x="54028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39" name="Rectangle 750"/>
                    <p:cNvSpPr/>
                    <p:nvPr/>
                  </p:nvSpPr>
                  <p:spPr>
                    <a:xfrm>
                      <a:off x="54928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40" name="Rectangle 751"/>
                    <p:cNvSpPr/>
                    <p:nvPr/>
                  </p:nvSpPr>
                  <p:spPr>
                    <a:xfrm>
                      <a:off x="55825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41" name="Rectangle 752"/>
                    <p:cNvSpPr/>
                    <p:nvPr/>
                  </p:nvSpPr>
                  <p:spPr>
                    <a:xfrm>
                      <a:off x="56721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42" name="Rectangle 753"/>
                    <p:cNvSpPr/>
                    <p:nvPr/>
                  </p:nvSpPr>
                  <p:spPr>
                    <a:xfrm>
                      <a:off x="57618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43" name="Rectangle 754"/>
                    <p:cNvSpPr/>
                    <p:nvPr/>
                  </p:nvSpPr>
                  <p:spPr>
                    <a:xfrm>
                      <a:off x="58514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44" name="Rectangle 755"/>
                    <p:cNvSpPr/>
                    <p:nvPr/>
                  </p:nvSpPr>
                  <p:spPr>
                    <a:xfrm>
                      <a:off x="59410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45" name="Rectangle 756"/>
                    <p:cNvSpPr/>
                    <p:nvPr/>
                  </p:nvSpPr>
                  <p:spPr>
                    <a:xfrm>
                      <a:off x="60310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46" name="Rectangle 757"/>
                    <p:cNvSpPr/>
                    <p:nvPr/>
                  </p:nvSpPr>
                  <p:spPr>
                    <a:xfrm>
                      <a:off x="61207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047" name="Group 758"/>
                  <p:cNvGrpSpPr/>
                  <p:nvPr/>
                </p:nvGrpSpPr>
                <p:grpSpPr>
                  <a:xfrm>
                    <a:off x="7107120" y="4270320"/>
                    <a:ext cx="896760" cy="116280"/>
                    <a:chOff x="7107120" y="4270320"/>
                    <a:chExt cx="896760" cy="116280"/>
                  </a:xfrm>
                </p:grpSpPr>
                <p:sp>
                  <p:nvSpPr>
                    <p:cNvPr id="1048" name="Rectangle 759"/>
                    <p:cNvSpPr/>
                    <p:nvPr/>
                  </p:nvSpPr>
                  <p:spPr>
                    <a:xfrm>
                      <a:off x="71071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49" name="Rectangle 760"/>
                    <p:cNvSpPr/>
                    <p:nvPr/>
                  </p:nvSpPr>
                  <p:spPr>
                    <a:xfrm>
                      <a:off x="71967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50" name="Rectangle 761"/>
                    <p:cNvSpPr/>
                    <p:nvPr/>
                  </p:nvSpPr>
                  <p:spPr>
                    <a:xfrm>
                      <a:off x="72867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51" name="Rectangle 762"/>
                    <p:cNvSpPr/>
                    <p:nvPr/>
                  </p:nvSpPr>
                  <p:spPr>
                    <a:xfrm>
                      <a:off x="73764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52" name="Rectangle 763"/>
                    <p:cNvSpPr/>
                    <p:nvPr/>
                  </p:nvSpPr>
                  <p:spPr>
                    <a:xfrm>
                      <a:off x="74660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53" name="Rectangle 764"/>
                    <p:cNvSpPr/>
                    <p:nvPr/>
                  </p:nvSpPr>
                  <p:spPr>
                    <a:xfrm>
                      <a:off x="75556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54" name="Rectangle 765"/>
                    <p:cNvSpPr/>
                    <p:nvPr/>
                  </p:nvSpPr>
                  <p:spPr>
                    <a:xfrm>
                      <a:off x="76453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55" name="Rectangle 766"/>
                    <p:cNvSpPr/>
                    <p:nvPr/>
                  </p:nvSpPr>
                  <p:spPr>
                    <a:xfrm>
                      <a:off x="77349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56" name="Rectangle 767"/>
                    <p:cNvSpPr/>
                    <p:nvPr/>
                  </p:nvSpPr>
                  <p:spPr>
                    <a:xfrm>
                      <a:off x="78249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57" name="Rectangle 768"/>
                    <p:cNvSpPr/>
                    <p:nvPr/>
                  </p:nvSpPr>
                  <p:spPr>
                    <a:xfrm>
                      <a:off x="79146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058" name="Group 769"/>
                  <p:cNvGrpSpPr/>
                  <p:nvPr/>
                </p:nvGrpSpPr>
                <p:grpSpPr>
                  <a:xfrm>
                    <a:off x="8004240" y="4270320"/>
                    <a:ext cx="896400" cy="116280"/>
                    <a:chOff x="8004240" y="4270320"/>
                    <a:chExt cx="896400" cy="116280"/>
                  </a:xfrm>
                </p:grpSpPr>
                <p:sp>
                  <p:nvSpPr>
                    <p:cNvPr id="1059" name="Rectangle 770"/>
                    <p:cNvSpPr/>
                    <p:nvPr/>
                  </p:nvSpPr>
                  <p:spPr>
                    <a:xfrm>
                      <a:off x="80042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0" name="Rectangle 771"/>
                    <p:cNvSpPr/>
                    <p:nvPr/>
                  </p:nvSpPr>
                  <p:spPr>
                    <a:xfrm>
                      <a:off x="80938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1" name="Rectangle 772"/>
                    <p:cNvSpPr/>
                    <p:nvPr/>
                  </p:nvSpPr>
                  <p:spPr>
                    <a:xfrm>
                      <a:off x="81835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2" name="Rectangle 773"/>
                    <p:cNvSpPr/>
                    <p:nvPr/>
                  </p:nvSpPr>
                  <p:spPr>
                    <a:xfrm>
                      <a:off x="82731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3" name="Rectangle 774"/>
                    <p:cNvSpPr/>
                    <p:nvPr/>
                  </p:nvSpPr>
                  <p:spPr>
                    <a:xfrm>
                      <a:off x="83628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4" name="Rectangle 775"/>
                    <p:cNvSpPr/>
                    <p:nvPr/>
                  </p:nvSpPr>
                  <p:spPr>
                    <a:xfrm>
                      <a:off x="84528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5" name="Rectangle 776"/>
                    <p:cNvSpPr/>
                    <p:nvPr/>
                  </p:nvSpPr>
                  <p:spPr>
                    <a:xfrm>
                      <a:off x="85424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6" name="Rectangle 777"/>
                    <p:cNvSpPr/>
                    <p:nvPr/>
                  </p:nvSpPr>
                  <p:spPr>
                    <a:xfrm>
                      <a:off x="86320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7" name="Rectangle 778"/>
                    <p:cNvSpPr/>
                    <p:nvPr/>
                  </p:nvSpPr>
                  <p:spPr>
                    <a:xfrm>
                      <a:off x="87217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68" name="Rectangle 779"/>
                    <p:cNvSpPr/>
                    <p:nvPr/>
                  </p:nvSpPr>
                  <p:spPr>
                    <a:xfrm>
                      <a:off x="88113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069" name="Group 780"/>
                <p:cNvGrpSpPr/>
                <p:nvPr/>
              </p:nvGrpSpPr>
              <p:grpSpPr>
                <a:xfrm>
                  <a:off x="5313240" y="4386960"/>
                  <a:ext cx="3587400" cy="116280"/>
                  <a:chOff x="5313240" y="4386960"/>
                  <a:chExt cx="3587400" cy="116280"/>
                </a:xfrm>
              </p:grpSpPr>
              <p:grpSp>
                <p:nvGrpSpPr>
                  <p:cNvPr id="1070" name="Group 781"/>
                  <p:cNvGrpSpPr/>
                  <p:nvPr/>
                </p:nvGrpSpPr>
                <p:grpSpPr>
                  <a:xfrm>
                    <a:off x="6210360" y="4386960"/>
                    <a:ext cx="896400" cy="116280"/>
                    <a:chOff x="6210360" y="4386960"/>
                    <a:chExt cx="896400" cy="116280"/>
                  </a:xfrm>
                </p:grpSpPr>
                <p:sp>
                  <p:nvSpPr>
                    <p:cNvPr id="1071" name="Rectangle 782"/>
                    <p:cNvSpPr/>
                    <p:nvPr/>
                  </p:nvSpPr>
                  <p:spPr>
                    <a:xfrm>
                      <a:off x="62103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72" name="Rectangle 783"/>
                    <p:cNvSpPr/>
                    <p:nvPr/>
                  </p:nvSpPr>
                  <p:spPr>
                    <a:xfrm>
                      <a:off x="63000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73" name="Rectangle 784"/>
                    <p:cNvSpPr/>
                    <p:nvPr/>
                  </p:nvSpPr>
                  <p:spPr>
                    <a:xfrm>
                      <a:off x="63896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74" name="Rectangle 785"/>
                    <p:cNvSpPr/>
                    <p:nvPr/>
                  </p:nvSpPr>
                  <p:spPr>
                    <a:xfrm>
                      <a:off x="64792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75" name="Rectangle 786"/>
                    <p:cNvSpPr/>
                    <p:nvPr/>
                  </p:nvSpPr>
                  <p:spPr>
                    <a:xfrm>
                      <a:off x="65689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76" name="Rectangle 787"/>
                    <p:cNvSpPr/>
                    <p:nvPr/>
                  </p:nvSpPr>
                  <p:spPr>
                    <a:xfrm>
                      <a:off x="66589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77" name="Rectangle 788"/>
                    <p:cNvSpPr/>
                    <p:nvPr/>
                  </p:nvSpPr>
                  <p:spPr>
                    <a:xfrm>
                      <a:off x="67485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78" name="Rectangle 789"/>
                    <p:cNvSpPr/>
                    <p:nvPr/>
                  </p:nvSpPr>
                  <p:spPr>
                    <a:xfrm>
                      <a:off x="68382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79" name="Rectangle 790"/>
                    <p:cNvSpPr/>
                    <p:nvPr/>
                  </p:nvSpPr>
                  <p:spPr>
                    <a:xfrm>
                      <a:off x="69278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80" name="Rectangle 791"/>
                    <p:cNvSpPr/>
                    <p:nvPr/>
                  </p:nvSpPr>
                  <p:spPr>
                    <a:xfrm>
                      <a:off x="70174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081" name="Group 792"/>
                  <p:cNvGrpSpPr/>
                  <p:nvPr/>
                </p:nvGrpSpPr>
                <p:grpSpPr>
                  <a:xfrm>
                    <a:off x="5313240" y="4386960"/>
                    <a:ext cx="896760" cy="116280"/>
                    <a:chOff x="5313240" y="4386960"/>
                    <a:chExt cx="896760" cy="116280"/>
                  </a:xfrm>
                </p:grpSpPr>
                <p:sp>
                  <p:nvSpPr>
                    <p:cNvPr id="1082" name="Rectangle 793"/>
                    <p:cNvSpPr/>
                    <p:nvPr/>
                  </p:nvSpPr>
                  <p:spPr>
                    <a:xfrm>
                      <a:off x="53132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83" name="Rectangle 794"/>
                    <p:cNvSpPr/>
                    <p:nvPr/>
                  </p:nvSpPr>
                  <p:spPr>
                    <a:xfrm>
                      <a:off x="54028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84" name="Rectangle 795"/>
                    <p:cNvSpPr/>
                    <p:nvPr/>
                  </p:nvSpPr>
                  <p:spPr>
                    <a:xfrm>
                      <a:off x="54928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85" name="Rectangle 796"/>
                    <p:cNvSpPr/>
                    <p:nvPr/>
                  </p:nvSpPr>
                  <p:spPr>
                    <a:xfrm>
                      <a:off x="55825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86" name="Rectangle 797"/>
                    <p:cNvSpPr/>
                    <p:nvPr/>
                  </p:nvSpPr>
                  <p:spPr>
                    <a:xfrm>
                      <a:off x="56721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87" name="Rectangle 798"/>
                    <p:cNvSpPr/>
                    <p:nvPr/>
                  </p:nvSpPr>
                  <p:spPr>
                    <a:xfrm>
                      <a:off x="57618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88" name="Rectangle 799"/>
                    <p:cNvSpPr/>
                    <p:nvPr/>
                  </p:nvSpPr>
                  <p:spPr>
                    <a:xfrm>
                      <a:off x="58514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89" name="Rectangle 800"/>
                    <p:cNvSpPr/>
                    <p:nvPr/>
                  </p:nvSpPr>
                  <p:spPr>
                    <a:xfrm>
                      <a:off x="59410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90" name="Rectangle 801"/>
                    <p:cNvSpPr/>
                    <p:nvPr/>
                  </p:nvSpPr>
                  <p:spPr>
                    <a:xfrm>
                      <a:off x="60310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91" name="Rectangle 802"/>
                    <p:cNvSpPr/>
                    <p:nvPr/>
                  </p:nvSpPr>
                  <p:spPr>
                    <a:xfrm>
                      <a:off x="61207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092" name="Group 803"/>
                  <p:cNvGrpSpPr/>
                  <p:nvPr/>
                </p:nvGrpSpPr>
                <p:grpSpPr>
                  <a:xfrm>
                    <a:off x="7107120" y="4386960"/>
                    <a:ext cx="896760" cy="116280"/>
                    <a:chOff x="7107120" y="4386960"/>
                    <a:chExt cx="896760" cy="116280"/>
                  </a:xfrm>
                </p:grpSpPr>
                <p:sp>
                  <p:nvSpPr>
                    <p:cNvPr id="1093" name="Rectangle 804"/>
                    <p:cNvSpPr/>
                    <p:nvPr/>
                  </p:nvSpPr>
                  <p:spPr>
                    <a:xfrm>
                      <a:off x="71071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94" name="Rectangle 805"/>
                    <p:cNvSpPr/>
                    <p:nvPr/>
                  </p:nvSpPr>
                  <p:spPr>
                    <a:xfrm>
                      <a:off x="71967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95" name="Rectangle 806"/>
                    <p:cNvSpPr/>
                    <p:nvPr/>
                  </p:nvSpPr>
                  <p:spPr>
                    <a:xfrm>
                      <a:off x="72867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96" name="Rectangle 807"/>
                    <p:cNvSpPr/>
                    <p:nvPr/>
                  </p:nvSpPr>
                  <p:spPr>
                    <a:xfrm>
                      <a:off x="73764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97" name="Rectangle 808"/>
                    <p:cNvSpPr/>
                    <p:nvPr/>
                  </p:nvSpPr>
                  <p:spPr>
                    <a:xfrm>
                      <a:off x="74660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98" name="Rectangle 809"/>
                    <p:cNvSpPr/>
                    <p:nvPr/>
                  </p:nvSpPr>
                  <p:spPr>
                    <a:xfrm>
                      <a:off x="75556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099" name="Rectangle 810"/>
                    <p:cNvSpPr/>
                    <p:nvPr/>
                  </p:nvSpPr>
                  <p:spPr>
                    <a:xfrm>
                      <a:off x="76453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00" name="Rectangle 811"/>
                    <p:cNvSpPr/>
                    <p:nvPr/>
                  </p:nvSpPr>
                  <p:spPr>
                    <a:xfrm>
                      <a:off x="77349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01" name="Rectangle 812"/>
                    <p:cNvSpPr/>
                    <p:nvPr/>
                  </p:nvSpPr>
                  <p:spPr>
                    <a:xfrm>
                      <a:off x="78249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02" name="Rectangle 813"/>
                    <p:cNvSpPr/>
                    <p:nvPr/>
                  </p:nvSpPr>
                  <p:spPr>
                    <a:xfrm>
                      <a:off x="79146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103" name="Group 814"/>
                  <p:cNvGrpSpPr/>
                  <p:nvPr/>
                </p:nvGrpSpPr>
                <p:grpSpPr>
                  <a:xfrm>
                    <a:off x="8004240" y="4386960"/>
                    <a:ext cx="896400" cy="116280"/>
                    <a:chOff x="8004240" y="4386960"/>
                    <a:chExt cx="896400" cy="116280"/>
                  </a:xfrm>
                </p:grpSpPr>
                <p:sp>
                  <p:nvSpPr>
                    <p:cNvPr id="1104" name="Rectangle 815"/>
                    <p:cNvSpPr/>
                    <p:nvPr/>
                  </p:nvSpPr>
                  <p:spPr>
                    <a:xfrm>
                      <a:off x="80042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05" name="Rectangle 816"/>
                    <p:cNvSpPr/>
                    <p:nvPr/>
                  </p:nvSpPr>
                  <p:spPr>
                    <a:xfrm>
                      <a:off x="80938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06" name="Rectangle 817"/>
                    <p:cNvSpPr/>
                    <p:nvPr/>
                  </p:nvSpPr>
                  <p:spPr>
                    <a:xfrm>
                      <a:off x="81835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07" name="Rectangle 818"/>
                    <p:cNvSpPr/>
                    <p:nvPr/>
                  </p:nvSpPr>
                  <p:spPr>
                    <a:xfrm>
                      <a:off x="82731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08" name="Rectangle 819"/>
                    <p:cNvSpPr/>
                    <p:nvPr/>
                  </p:nvSpPr>
                  <p:spPr>
                    <a:xfrm>
                      <a:off x="83628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09" name="Rectangle 820"/>
                    <p:cNvSpPr/>
                    <p:nvPr/>
                  </p:nvSpPr>
                  <p:spPr>
                    <a:xfrm>
                      <a:off x="84528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10" name="Rectangle 821"/>
                    <p:cNvSpPr/>
                    <p:nvPr/>
                  </p:nvSpPr>
                  <p:spPr>
                    <a:xfrm>
                      <a:off x="85424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11" name="Rectangle 822"/>
                    <p:cNvSpPr/>
                    <p:nvPr/>
                  </p:nvSpPr>
                  <p:spPr>
                    <a:xfrm>
                      <a:off x="86320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12" name="Rectangle 823"/>
                    <p:cNvSpPr/>
                    <p:nvPr/>
                  </p:nvSpPr>
                  <p:spPr>
                    <a:xfrm>
                      <a:off x="87217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13" name="Rectangle 824"/>
                    <p:cNvSpPr/>
                    <p:nvPr/>
                  </p:nvSpPr>
                  <p:spPr>
                    <a:xfrm>
                      <a:off x="88113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  <p:grpSp>
            <p:nvGrpSpPr>
              <p:cNvPr id="1114" name="Group 825"/>
              <p:cNvGrpSpPr/>
              <p:nvPr/>
            </p:nvGrpSpPr>
            <p:grpSpPr>
              <a:xfrm>
                <a:off x="5313240" y="4503600"/>
                <a:ext cx="3587400" cy="699840"/>
                <a:chOff x="5313240" y="4503600"/>
                <a:chExt cx="3587400" cy="699840"/>
              </a:xfrm>
            </p:grpSpPr>
            <p:grpSp>
              <p:nvGrpSpPr>
                <p:cNvPr id="1115" name="Group 826"/>
                <p:cNvGrpSpPr/>
                <p:nvPr/>
              </p:nvGrpSpPr>
              <p:grpSpPr>
                <a:xfrm>
                  <a:off x="5313240" y="4503600"/>
                  <a:ext cx="3587400" cy="116280"/>
                  <a:chOff x="5313240" y="4503600"/>
                  <a:chExt cx="3587400" cy="116280"/>
                </a:xfrm>
              </p:grpSpPr>
              <p:grpSp>
                <p:nvGrpSpPr>
                  <p:cNvPr id="1116" name="Group 827"/>
                  <p:cNvGrpSpPr/>
                  <p:nvPr/>
                </p:nvGrpSpPr>
                <p:grpSpPr>
                  <a:xfrm>
                    <a:off x="6210360" y="4503600"/>
                    <a:ext cx="896400" cy="116280"/>
                    <a:chOff x="6210360" y="4503600"/>
                    <a:chExt cx="896400" cy="116280"/>
                  </a:xfrm>
                </p:grpSpPr>
                <p:sp>
                  <p:nvSpPr>
                    <p:cNvPr id="1117" name="Rectangle 828"/>
                    <p:cNvSpPr/>
                    <p:nvPr/>
                  </p:nvSpPr>
                  <p:spPr>
                    <a:xfrm>
                      <a:off x="62103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18" name="Rectangle 829"/>
                    <p:cNvSpPr/>
                    <p:nvPr/>
                  </p:nvSpPr>
                  <p:spPr>
                    <a:xfrm>
                      <a:off x="63000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19" name="Rectangle 830"/>
                    <p:cNvSpPr/>
                    <p:nvPr/>
                  </p:nvSpPr>
                  <p:spPr>
                    <a:xfrm>
                      <a:off x="63896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20" name="Rectangle 831"/>
                    <p:cNvSpPr/>
                    <p:nvPr/>
                  </p:nvSpPr>
                  <p:spPr>
                    <a:xfrm>
                      <a:off x="64792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21" name="Rectangle 832"/>
                    <p:cNvSpPr/>
                    <p:nvPr/>
                  </p:nvSpPr>
                  <p:spPr>
                    <a:xfrm>
                      <a:off x="65689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22" name="Rectangle 833"/>
                    <p:cNvSpPr/>
                    <p:nvPr/>
                  </p:nvSpPr>
                  <p:spPr>
                    <a:xfrm>
                      <a:off x="66589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23" name="Rectangle 834"/>
                    <p:cNvSpPr/>
                    <p:nvPr/>
                  </p:nvSpPr>
                  <p:spPr>
                    <a:xfrm>
                      <a:off x="67485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24" name="Rectangle 835"/>
                    <p:cNvSpPr/>
                    <p:nvPr/>
                  </p:nvSpPr>
                  <p:spPr>
                    <a:xfrm>
                      <a:off x="68382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25" name="Rectangle 836"/>
                    <p:cNvSpPr/>
                    <p:nvPr/>
                  </p:nvSpPr>
                  <p:spPr>
                    <a:xfrm>
                      <a:off x="69278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26" name="Rectangle 837"/>
                    <p:cNvSpPr/>
                    <p:nvPr/>
                  </p:nvSpPr>
                  <p:spPr>
                    <a:xfrm>
                      <a:off x="70174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127" name="Group 838"/>
                  <p:cNvGrpSpPr/>
                  <p:nvPr/>
                </p:nvGrpSpPr>
                <p:grpSpPr>
                  <a:xfrm>
                    <a:off x="5313240" y="4503600"/>
                    <a:ext cx="896760" cy="116280"/>
                    <a:chOff x="5313240" y="4503600"/>
                    <a:chExt cx="896760" cy="116280"/>
                  </a:xfrm>
                </p:grpSpPr>
                <p:sp>
                  <p:nvSpPr>
                    <p:cNvPr id="1128" name="Rectangle 839"/>
                    <p:cNvSpPr/>
                    <p:nvPr/>
                  </p:nvSpPr>
                  <p:spPr>
                    <a:xfrm>
                      <a:off x="53132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29" name="Rectangle 840"/>
                    <p:cNvSpPr/>
                    <p:nvPr/>
                  </p:nvSpPr>
                  <p:spPr>
                    <a:xfrm>
                      <a:off x="54028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30" name="Rectangle 841"/>
                    <p:cNvSpPr/>
                    <p:nvPr/>
                  </p:nvSpPr>
                  <p:spPr>
                    <a:xfrm>
                      <a:off x="54928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31" name="Rectangle 842"/>
                    <p:cNvSpPr/>
                    <p:nvPr/>
                  </p:nvSpPr>
                  <p:spPr>
                    <a:xfrm>
                      <a:off x="55825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32" name="Rectangle 843"/>
                    <p:cNvSpPr/>
                    <p:nvPr/>
                  </p:nvSpPr>
                  <p:spPr>
                    <a:xfrm>
                      <a:off x="56721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33" name="Rectangle 844"/>
                    <p:cNvSpPr/>
                    <p:nvPr/>
                  </p:nvSpPr>
                  <p:spPr>
                    <a:xfrm>
                      <a:off x="57618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34" name="Rectangle 845"/>
                    <p:cNvSpPr/>
                    <p:nvPr/>
                  </p:nvSpPr>
                  <p:spPr>
                    <a:xfrm>
                      <a:off x="58514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35" name="Rectangle 846"/>
                    <p:cNvSpPr/>
                    <p:nvPr/>
                  </p:nvSpPr>
                  <p:spPr>
                    <a:xfrm>
                      <a:off x="59410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36" name="Rectangle 847"/>
                    <p:cNvSpPr/>
                    <p:nvPr/>
                  </p:nvSpPr>
                  <p:spPr>
                    <a:xfrm>
                      <a:off x="60310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37" name="Rectangle 848"/>
                    <p:cNvSpPr/>
                    <p:nvPr/>
                  </p:nvSpPr>
                  <p:spPr>
                    <a:xfrm>
                      <a:off x="61207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138" name="Group 849"/>
                  <p:cNvGrpSpPr/>
                  <p:nvPr/>
                </p:nvGrpSpPr>
                <p:grpSpPr>
                  <a:xfrm>
                    <a:off x="7107120" y="4503600"/>
                    <a:ext cx="896760" cy="116280"/>
                    <a:chOff x="7107120" y="4503600"/>
                    <a:chExt cx="896760" cy="116280"/>
                  </a:xfrm>
                </p:grpSpPr>
                <p:sp>
                  <p:nvSpPr>
                    <p:cNvPr id="1139" name="Rectangle 850"/>
                    <p:cNvSpPr/>
                    <p:nvPr/>
                  </p:nvSpPr>
                  <p:spPr>
                    <a:xfrm>
                      <a:off x="71071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0" name="Rectangle 851"/>
                    <p:cNvSpPr/>
                    <p:nvPr/>
                  </p:nvSpPr>
                  <p:spPr>
                    <a:xfrm>
                      <a:off x="71967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1" name="Rectangle 852"/>
                    <p:cNvSpPr/>
                    <p:nvPr/>
                  </p:nvSpPr>
                  <p:spPr>
                    <a:xfrm>
                      <a:off x="72867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2" name="Rectangle 853"/>
                    <p:cNvSpPr/>
                    <p:nvPr/>
                  </p:nvSpPr>
                  <p:spPr>
                    <a:xfrm>
                      <a:off x="73764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3" name="Rectangle 854"/>
                    <p:cNvSpPr/>
                    <p:nvPr/>
                  </p:nvSpPr>
                  <p:spPr>
                    <a:xfrm>
                      <a:off x="74660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4" name="Rectangle 855"/>
                    <p:cNvSpPr/>
                    <p:nvPr/>
                  </p:nvSpPr>
                  <p:spPr>
                    <a:xfrm>
                      <a:off x="75556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5" name="Rectangle 856"/>
                    <p:cNvSpPr/>
                    <p:nvPr/>
                  </p:nvSpPr>
                  <p:spPr>
                    <a:xfrm>
                      <a:off x="76453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6" name="Rectangle 857"/>
                    <p:cNvSpPr/>
                    <p:nvPr/>
                  </p:nvSpPr>
                  <p:spPr>
                    <a:xfrm>
                      <a:off x="77349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7" name="Rectangle 858"/>
                    <p:cNvSpPr/>
                    <p:nvPr/>
                  </p:nvSpPr>
                  <p:spPr>
                    <a:xfrm>
                      <a:off x="78249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48" name="Rectangle 859"/>
                    <p:cNvSpPr/>
                    <p:nvPr/>
                  </p:nvSpPr>
                  <p:spPr>
                    <a:xfrm>
                      <a:off x="79146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149" name="Group 860"/>
                  <p:cNvGrpSpPr/>
                  <p:nvPr/>
                </p:nvGrpSpPr>
                <p:grpSpPr>
                  <a:xfrm>
                    <a:off x="8004240" y="4503600"/>
                    <a:ext cx="896400" cy="116280"/>
                    <a:chOff x="8004240" y="4503600"/>
                    <a:chExt cx="896400" cy="116280"/>
                  </a:xfrm>
                </p:grpSpPr>
                <p:sp>
                  <p:nvSpPr>
                    <p:cNvPr id="1150" name="Rectangle 861"/>
                    <p:cNvSpPr/>
                    <p:nvPr/>
                  </p:nvSpPr>
                  <p:spPr>
                    <a:xfrm>
                      <a:off x="80042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1" name="Rectangle 862"/>
                    <p:cNvSpPr/>
                    <p:nvPr/>
                  </p:nvSpPr>
                  <p:spPr>
                    <a:xfrm>
                      <a:off x="80938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2" name="Rectangle 863"/>
                    <p:cNvSpPr/>
                    <p:nvPr/>
                  </p:nvSpPr>
                  <p:spPr>
                    <a:xfrm>
                      <a:off x="81835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3" name="Rectangle 864"/>
                    <p:cNvSpPr/>
                    <p:nvPr/>
                  </p:nvSpPr>
                  <p:spPr>
                    <a:xfrm>
                      <a:off x="82731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4" name="Rectangle 865"/>
                    <p:cNvSpPr/>
                    <p:nvPr/>
                  </p:nvSpPr>
                  <p:spPr>
                    <a:xfrm>
                      <a:off x="83628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5" name="Rectangle 866"/>
                    <p:cNvSpPr/>
                    <p:nvPr/>
                  </p:nvSpPr>
                  <p:spPr>
                    <a:xfrm>
                      <a:off x="84528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6" name="Rectangle 867"/>
                    <p:cNvSpPr/>
                    <p:nvPr/>
                  </p:nvSpPr>
                  <p:spPr>
                    <a:xfrm>
                      <a:off x="85424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7" name="Rectangle 868"/>
                    <p:cNvSpPr/>
                    <p:nvPr/>
                  </p:nvSpPr>
                  <p:spPr>
                    <a:xfrm>
                      <a:off x="86320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8" name="Rectangle 869"/>
                    <p:cNvSpPr/>
                    <p:nvPr/>
                  </p:nvSpPr>
                  <p:spPr>
                    <a:xfrm>
                      <a:off x="87217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59" name="Rectangle 870"/>
                    <p:cNvSpPr/>
                    <p:nvPr/>
                  </p:nvSpPr>
                  <p:spPr>
                    <a:xfrm>
                      <a:off x="88113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160" name="Group 871"/>
                <p:cNvGrpSpPr/>
                <p:nvPr/>
              </p:nvGrpSpPr>
              <p:grpSpPr>
                <a:xfrm>
                  <a:off x="5313240" y="4620240"/>
                  <a:ext cx="3587400" cy="116280"/>
                  <a:chOff x="5313240" y="4620240"/>
                  <a:chExt cx="3587400" cy="116280"/>
                </a:xfrm>
              </p:grpSpPr>
              <p:grpSp>
                <p:nvGrpSpPr>
                  <p:cNvPr id="1161" name="Group 872"/>
                  <p:cNvGrpSpPr/>
                  <p:nvPr/>
                </p:nvGrpSpPr>
                <p:grpSpPr>
                  <a:xfrm>
                    <a:off x="6210360" y="4620240"/>
                    <a:ext cx="896400" cy="116280"/>
                    <a:chOff x="6210360" y="4620240"/>
                    <a:chExt cx="896400" cy="116280"/>
                  </a:xfrm>
                </p:grpSpPr>
                <p:sp>
                  <p:nvSpPr>
                    <p:cNvPr id="1162" name="Rectangle 873"/>
                    <p:cNvSpPr/>
                    <p:nvPr/>
                  </p:nvSpPr>
                  <p:spPr>
                    <a:xfrm>
                      <a:off x="62103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63" name="Rectangle 874"/>
                    <p:cNvSpPr/>
                    <p:nvPr/>
                  </p:nvSpPr>
                  <p:spPr>
                    <a:xfrm>
                      <a:off x="63000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64" name="Rectangle 875"/>
                    <p:cNvSpPr/>
                    <p:nvPr/>
                  </p:nvSpPr>
                  <p:spPr>
                    <a:xfrm>
                      <a:off x="63896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65" name="Rectangle 876"/>
                    <p:cNvSpPr/>
                    <p:nvPr/>
                  </p:nvSpPr>
                  <p:spPr>
                    <a:xfrm>
                      <a:off x="64792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66" name="Rectangle 877"/>
                    <p:cNvSpPr/>
                    <p:nvPr/>
                  </p:nvSpPr>
                  <p:spPr>
                    <a:xfrm>
                      <a:off x="65689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67" name="Rectangle 878"/>
                    <p:cNvSpPr/>
                    <p:nvPr/>
                  </p:nvSpPr>
                  <p:spPr>
                    <a:xfrm>
                      <a:off x="66589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68" name="Rectangle 879"/>
                    <p:cNvSpPr/>
                    <p:nvPr/>
                  </p:nvSpPr>
                  <p:spPr>
                    <a:xfrm>
                      <a:off x="67485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69" name="Rectangle 880"/>
                    <p:cNvSpPr/>
                    <p:nvPr/>
                  </p:nvSpPr>
                  <p:spPr>
                    <a:xfrm>
                      <a:off x="68382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70" name="Rectangle 881"/>
                    <p:cNvSpPr/>
                    <p:nvPr/>
                  </p:nvSpPr>
                  <p:spPr>
                    <a:xfrm>
                      <a:off x="69278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71" name="Rectangle 882"/>
                    <p:cNvSpPr/>
                    <p:nvPr/>
                  </p:nvSpPr>
                  <p:spPr>
                    <a:xfrm>
                      <a:off x="70174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172" name="Group 883"/>
                  <p:cNvGrpSpPr/>
                  <p:nvPr/>
                </p:nvGrpSpPr>
                <p:grpSpPr>
                  <a:xfrm>
                    <a:off x="5313240" y="4620240"/>
                    <a:ext cx="896760" cy="116280"/>
                    <a:chOff x="5313240" y="4620240"/>
                    <a:chExt cx="896760" cy="116280"/>
                  </a:xfrm>
                </p:grpSpPr>
                <p:sp>
                  <p:nvSpPr>
                    <p:cNvPr id="1173" name="Rectangle 884"/>
                    <p:cNvSpPr/>
                    <p:nvPr/>
                  </p:nvSpPr>
                  <p:spPr>
                    <a:xfrm>
                      <a:off x="53132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74" name="Rectangle 885"/>
                    <p:cNvSpPr/>
                    <p:nvPr/>
                  </p:nvSpPr>
                  <p:spPr>
                    <a:xfrm>
                      <a:off x="54028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75" name="Rectangle 886"/>
                    <p:cNvSpPr/>
                    <p:nvPr/>
                  </p:nvSpPr>
                  <p:spPr>
                    <a:xfrm>
                      <a:off x="54928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76" name="Rectangle 887"/>
                    <p:cNvSpPr/>
                    <p:nvPr/>
                  </p:nvSpPr>
                  <p:spPr>
                    <a:xfrm>
                      <a:off x="55825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77" name="Rectangle 888"/>
                    <p:cNvSpPr/>
                    <p:nvPr/>
                  </p:nvSpPr>
                  <p:spPr>
                    <a:xfrm>
                      <a:off x="56721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78" name="Rectangle 889"/>
                    <p:cNvSpPr/>
                    <p:nvPr/>
                  </p:nvSpPr>
                  <p:spPr>
                    <a:xfrm>
                      <a:off x="57618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79" name="Rectangle 890"/>
                    <p:cNvSpPr/>
                    <p:nvPr/>
                  </p:nvSpPr>
                  <p:spPr>
                    <a:xfrm>
                      <a:off x="58514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80" name="Rectangle 891"/>
                    <p:cNvSpPr/>
                    <p:nvPr/>
                  </p:nvSpPr>
                  <p:spPr>
                    <a:xfrm>
                      <a:off x="59410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81" name="Rectangle 892"/>
                    <p:cNvSpPr/>
                    <p:nvPr/>
                  </p:nvSpPr>
                  <p:spPr>
                    <a:xfrm>
                      <a:off x="60310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82" name="Rectangle 893"/>
                    <p:cNvSpPr/>
                    <p:nvPr/>
                  </p:nvSpPr>
                  <p:spPr>
                    <a:xfrm>
                      <a:off x="61207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183" name="Group 894"/>
                  <p:cNvGrpSpPr/>
                  <p:nvPr/>
                </p:nvGrpSpPr>
                <p:grpSpPr>
                  <a:xfrm>
                    <a:off x="7107120" y="4620240"/>
                    <a:ext cx="896760" cy="116280"/>
                    <a:chOff x="7107120" y="4620240"/>
                    <a:chExt cx="896760" cy="116280"/>
                  </a:xfrm>
                </p:grpSpPr>
                <p:sp>
                  <p:nvSpPr>
                    <p:cNvPr id="1184" name="Rectangle 895"/>
                    <p:cNvSpPr/>
                    <p:nvPr/>
                  </p:nvSpPr>
                  <p:spPr>
                    <a:xfrm>
                      <a:off x="71071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85" name="Rectangle 896"/>
                    <p:cNvSpPr/>
                    <p:nvPr/>
                  </p:nvSpPr>
                  <p:spPr>
                    <a:xfrm>
                      <a:off x="71967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86" name="Rectangle 897"/>
                    <p:cNvSpPr/>
                    <p:nvPr/>
                  </p:nvSpPr>
                  <p:spPr>
                    <a:xfrm>
                      <a:off x="72867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87" name="Rectangle 898"/>
                    <p:cNvSpPr/>
                    <p:nvPr/>
                  </p:nvSpPr>
                  <p:spPr>
                    <a:xfrm>
                      <a:off x="73764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88" name="Rectangle 899"/>
                    <p:cNvSpPr/>
                    <p:nvPr/>
                  </p:nvSpPr>
                  <p:spPr>
                    <a:xfrm>
                      <a:off x="74660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89" name="Rectangle 900"/>
                    <p:cNvSpPr/>
                    <p:nvPr/>
                  </p:nvSpPr>
                  <p:spPr>
                    <a:xfrm>
                      <a:off x="75556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90" name="Rectangle 901"/>
                    <p:cNvSpPr/>
                    <p:nvPr/>
                  </p:nvSpPr>
                  <p:spPr>
                    <a:xfrm>
                      <a:off x="76453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91" name="Rectangle 902"/>
                    <p:cNvSpPr/>
                    <p:nvPr/>
                  </p:nvSpPr>
                  <p:spPr>
                    <a:xfrm>
                      <a:off x="77349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92" name="Rectangle 903"/>
                    <p:cNvSpPr/>
                    <p:nvPr/>
                  </p:nvSpPr>
                  <p:spPr>
                    <a:xfrm>
                      <a:off x="78249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93" name="Rectangle 904"/>
                    <p:cNvSpPr/>
                    <p:nvPr/>
                  </p:nvSpPr>
                  <p:spPr>
                    <a:xfrm>
                      <a:off x="79146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194" name="Group 905"/>
                  <p:cNvGrpSpPr/>
                  <p:nvPr/>
                </p:nvGrpSpPr>
                <p:grpSpPr>
                  <a:xfrm>
                    <a:off x="8004240" y="4620240"/>
                    <a:ext cx="896400" cy="116280"/>
                    <a:chOff x="8004240" y="4620240"/>
                    <a:chExt cx="896400" cy="116280"/>
                  </a:xfrm>
                </p:grpSpPr>
                <p:sp>
                  <p:nvSpPr>
                    <p:cNvPr id="1195" name="Rectangle 906"/>
                    <p:cNvSpPr/>
                    <p:nvPr/>
                  </p:nvSpPr>
                  <p:spPr>
                    <a:xfrm>
                      <a:off x="80042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96" name="Rectangle 907"/>
                    <p:cNvSpPr/>
                    <p:nvPr/>
                  </p:nvSpPr>
                  <p:spPr>
                    <a:xfrm>
                      <a:off x="80938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97" name="Rectangle 908"/>
                    <p:cNvSpPr/>
                    <p:nvPr/>
                  </p:nvSpPr>
                  <p:spPr>
                    <a:xfrm>
                      <a:off x="81835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98" name="Rectangle 909"/>
                    <p:cNvSpPr/>
                    <p:nvPr/>
                  </p:nvSpPr>
                  <p:spPr>
                    <a:xfrm>
                      <a:off x="82731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199" name="Rectangle 910"/>
                    <p:cNvSpPr/>
                    <p:nvPr/>
                  </p:nvSpPr>
                  <p:spPr>
                    <a:xfrm>
                      <a:off x="83628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00" name="Rectangle 911"/>
                    <p:cNvSpPr/>
                    <p:nvPr/>
                  </p:nvSpPr>
                  <p:spPr>
                    <a:xfrm>
                      <a:off x="84528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01" name="Rectangle 912"/>
                    <p:cNvSpPr/>
                    <p:nvPr/>
                  </p:nvSpPr>
                  <p:spPr>
                    <a:xfrm>
                      <a:off x="85424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02" name="Rectangle 913"/>
                    <p:cNvSpPr/>
                    <p:nvPr/>
                  </p:nvSpPr>
                  <p:spPr>
                    <a:xfrm>
                      <a:off x="86320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03" name="Rectangle 914"/>
                    <p:cNvSpPr/>
                    <p:nvPr/>
                  </p:nvSpPr>
                  <p:spPr>
                    <a:xfrm>
                      <a:off x="87217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04" name="Rectangle 915"/>
                    <p:cNvSpPr/>
                    <p:nvPr/>
                  </p:nvSpPr>
                  <p:spPr>
                    <a:xfrm>
                      <a:off x="88113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205" name="Group 916"/>
                <p:cNvGrpSpPr/>
                <p:nvPr/>
              </p:nvGrpSpPr>
              <p:grpSpPr>
                <a:xfrm>
                  <a:off x="5313240" y="4737240"/>
                  <a:ext cx="3587400" cy="116280"/>
                  <a:chOff x="5313240" y="4737240"/>
                  <a:chExt cx="3587400" cy="116280"/>
                </a:xfrm>
              </p:grpSpPr>
              <p:grpSp>
                <p:nvGrpSpPr>
                  <p:cNvPr id="1206" name="Group 917"/>
                  <p:cNvGrpSpPr/>
                  <p:nvPr/>
                </p:nvGrpSpPr>
                <p:grpSpPr>
                  <a:xfrm>
                    <a:off x="6210360" y="4737240"/>
                    <a:ext cx="896400" cy="116280"/>
                    <a:chOff x="6210360" y="4737240"/>
                    <a:chExt cx="896400" cy="116280"/>
                  </a:xfrm>
                </p:grpSpPr>
                <p:sp>
                  <p:nvSpPr>
                    <p:cNvPr id="1207" name="Rectangle 918"/>
                    <p:cNvSpPr/>
                    <p:nvPr/>
                  </p:nvSpPr>
                  <p:spPr>
                    <a:xfrm>
                      <a:off x="62103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08" name="Rectangle 919"/>
                    <p:cNvSpPr/>
                    <p:nvPr/>
                  </p:nvSpPr>
                  <p:spPr>
                    <a:xfrm>
                      <a:off x="63000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09" name="Rectangle 920"/>
                    <p:cNvSpPr/>
                    <p:nvPr/>
                  </p:nvSpPr>
                  <p:spPr>
                    <a:xfrm>
                      <a:off x="63896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10" name="Rectangle 921"/>
                    <p:cNvSpPr/>
                    <p:nvPr/>
                  </p:nvSpPr>
                  <p:spPr>
                    <a:xfrm>
                      <a:off x="64792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11" name="Rectangle 922"/>
                    <p:cNvSpPr/>
                    <p:nvPr/>
                  </p:nvSpPr>
                  <p:spPr>
                    <a:xfrm>
                      <a:off x="65689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12" name="Rectangle 923"/>
                    <p:cNvSpPr/>
                    <p:nvPr/>
                  </p:nvSpPr>
                  <p:spPr>
                    <a:xfrm>
                      <a:off x="66589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13" name="Rectangle 924"/>
                    <p:cNvSpPr/>
                    <p:nvPr/>
                  </p:nvSpPr>
                  <p:spPr>
                    <a:xfrm>
                      <a:off x="67485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14" name="Rectangle 925"/>
                    <p:cNvSpPr/>
                    <p:nvPr/>
                  </p:nvSpPr>
                  <p:spPr>
                    <a:xfrm>
                      <a:off x="68382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15" name="Rectangle 926"/>
                    <p:cNvSpPr/>
                    <p:nvPr/>
                  </p:nvSpPr>
                  <p:spPr>
                    <a:xfrm>
                      <a:off x="69278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16" name="Rectangle 927"/>
                    <p:cNvSpPr/>
                    <p:nvPr/>
                  </p:nvSpPr>
                  <p:spPr>
                    <a:xfrm>
                      <a:off x="70174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217" name="Group 928"/>
                  <p:cNvGrpSpPr/>
                  <p:nvPr/>
                </p:nvGrpSpPr>
                <p:grpSpPr>
                  <a:xfrm>
                    <a:off x="5313240" y="4737240"/>
                    <a:ext cx="896760" cy="116280"/>
                    <a:chOff x="5313240" y="4737240"/>
                    <a:chExt cx="896760" cy="116280"/>
                  </a:xfrm>
                </p:grpSpPr>
                <p:sp>
                  <p:nvSpPr>
                    <p:cNvPr id="1218" name="Rectangle 929"/>
                    <p:cNvSpPr/>
                    <p:nvPr/>
                  </p:nvSpPr>
                  <p:spPr>
                    <a:xfrm>
                      <a:off x="53132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19" name="Rectangle 930"/>
                    <p:cNvSpPr/>
                    <p:nvPr/>
                  </p:nvSpPr>
                  <p:spPr>
                    <a:xfrm>
                      <a:off x="54028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20" name="Rectangle 931"/>
                    <p:cNvSpPr/>
                    <p:nvPr/>
                  </p:nvSpPr>
                  <p:spPr>
                    <a:xfrm>
                      <a:off x="54928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21" name="Rectangle 932"/>
                    <p:cNvSpPr/>
                    <p:nvPr/>
                  </p:nvSpPr>
                  <p:spPr>
                    <a:xfrm>
                      <a:off x="55825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22" name="Rectangle 933"/>
                    <p:cNvSpPr/>
                    <p:nvPr/>
                  </p:nvSpPr>
                  <p:spPr>
                    <a:xfrm>
                      <a:off x="56721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23" name="Rectangle 934"/>
                    <p:cNvSpPr/>
                    <p:nvPr/>
                  </p:nvSpPr>
                  <p:spPr>
                    <a:xfrm>
                      <a:off x="57618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24" name="Rectangle 935"/>
                    <p:cNvSpPr/>
                    <p:nvPr/>
                  </p:nvSpPr>
                  <p:spPr>
                    <a:xfrm>
                      <a:off x="58514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25" name="Rectangle 936"/>
                    <p:cNvSpPr/>
                    <p:nvPr/>
                  </p:nvSpPr>
                  <p:spPr>
                    <a:xfrm>
                      <a:off x="59410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26" name="Rectangle 937"/>
                    <p:cNvSpPr/>
                    <p:nvPr/>
                  </p:nvSpPr>
                  <p:spPr>
                    <a:xfrm>
                      <a:off x="60310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27" name="Rectangle 938"/>
                    <p:cNvSpPr/>
                    <p:nvPr/>
                  </p:nvSpPr>
                  <p:spPr>
                    <a:xfrm>
                      <a:off x="61207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228" name="Group 939"/>
                  <p:cNvGrpSpPr/>
                  <p:nvPr/>
                </p:nvGrpSpPr>
                <p:grpSpPr>
                  <a:xfrm>
                    <a:off x="7107120" y="4737240"/>
                    <a:ext cx="896760" cy="116280"/>
                    <a:chOff x="7107120" y="4737240"/>
                    <a:chExt cx="896760" cy="116280"/>
                  </a:xfrm>
                </p:grpSpPr>
                <p:sp>
                  <p:nvSpPr>
                    <p:cNvPr id="1229" name="Rectangle 940"/>
                    <p:cNvSpPr/>
                    <p:nvPr/>
                  </p:nvSpPr>
                  <p:spPr>
                    <a:xfrm>
                      <a:off x="71071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0" name="Rectangle 941"/>
                    <p:cNvSpPr/>
                    <p:nvPr/>
                  </p:nvSpPr>
                  <p:spPr>
                    <a:xfrm>
                      <a:off x="71967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1" name="Rectangle 942"/>
                    <p:cNvSpPr/>
                    <p:nvPr/>
                  </p:nvSpPr>
                  <p:spPr>
                    <a:xfrm>
                      <a:off x="72867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2" name="Rectangle 943"/>
                    <p:cNvSpPr/>
                    <p:nvPr/>
                  </p:nvSpPr>
                  <p:spPr>
                    <a:xfrm>
                      <a:off x="73764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3" name="Rectangle 944"/>
                    <p:cNvSpPr/>
                    <p:nvPr/>
                  </p:nvSpPr>
                  <p:spPr>
                    <a:xfrm>
                      <a:off x="74660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4" name="Rectangle 945"/>
                    <p:cNvSpPr/>
                    <p:nvPr/>
                  </p:nvSpPr>
                  <p:spPr>
                    <a:xfrm>
                      <a:off x="75556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5" name="Rectangle 946"/>
                    <p:cNvSpPr/>
                    <p:nvPr/>
                  </p:nvSpPr>
                  <p:spPr>
                    <a:xfrm>
                      <a:off x="76453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6" name="Rectangle 947"/>
                    <p:cNvSpPr/>
                    <p:nvPr/>
                  </p:nvSpPr>
                  <p:spPr>
                    <a:xfrm>
                      <a:off x="77349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7" name="Rectangle 948"/>
                    <p:cNvSpPr/>
                    <p:nvPr/>
                  </p:nvSpPr>
                  <p:spPr>
                    <a:xfrm>
                      <a:off x="78249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38" name="Rectangle 949"/>
                    <p:cNvSpPr/>
                    <p:nvPr/>
                  </p:nvSpPr>
                  <p:spPr>
                    <a:xfrm>
                      <a:off x="79146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239" name="Group 950"/>
                  <p:cNvGrpSpPr/>
                  <p:nvPr/>
                </p:nvGrpSpPr>
                <p:grpSpPr>
                  <a:xfrm>
                    <a:off x="8004240" y="4737240"/>
                    <a:ext cx="896400" cy="116280"/>
                    <a:chOff x="8004240" y="4737240"/>
                    <a:chExt cx="896400" cy="116280"/>
                  </a:xfrm>
                </p:grpSpPr>
                <p:sp>
                  <p:nvSpPr>
                    <p:cNvPr id="1240" name="Rectangle 951"/>
                    <p:cNvSpPr/>
                    <p:nvPr/>
                  </p:nvSpPr>
                  <p:spPr>
                    <a:xfrm>
                      <a:off x="80042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1" name="Rectangle 952"/>
                    <p:cNvSpPr/>
                    <p:nvPr/>
                  </p:nvSpPr>
                  <p:spPr>
                    <a:xfrm>
                      <a:off x="80938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2" name="Rectangle 953"/>
                    <p:cNvSpPr/>
                    <p:nvPr/>
                  </p:nvSpPr>
                  <p:spPr>
                    <a:xfrm>
                      <a:off x="81835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3" name="Rectangle 954"/>
                    <p:cNvSpPr/>
                    <p:nvPr/>
                  </p:nvSpPr>
                  <p:spPr>
                    <a:xfrm>
                      <a:off x="82731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4" name="Rectangle 955"/>
                    <p:cNvSpPr/>
                    <p:nvPr/>
                  </p:nvSpPr>
                  <p:spPr>
                    <a:xfrm>
                      <a:off x="83628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5" name="Rectangle 956"/>
                    <p:cNvSpPr/>
                    <p:nvPr/>
                  </p:nvSpPr>
                  <p:spPr>
                    <a:xfrm>
                      <a:off x="84528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6" name="Rectangle 957"/>
                    <p:cNvSpPr/>
                    <p:nvPr/>
                  </p:nvSpPr>
                  <p:spPr>
                    <a:xfrm>
                      <a:off x="85424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7" name="Rectangle 958"/>
                    <p:cNvSpPr/>
                    <p:nvPr/>
                  </p:nvSpPr>
                  <p:spPr>
                    <a:xfrm>
                      <a:off x="86320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8" name="Rectangle 959"/>
                    <p:cNvSpPr/>
                    <p:nvPr/>
                  </p:nvSpPr>
                  <p:spPr>
                    <a:xfrm>
                      <a:off x="87217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49" name="Rectangle 960"/>
                    <p:cNvSpPr/>
                    <p:nvPr/>
                  </p:nvSpPr>
                  <p:spPr>
                    <a:xfrm>
                      <a:off x="88113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250" name="Group 961"/>
                <p:cNvGrpSpPr/>
                <p:nvPr/>
              </p:nvGrpSpPr>
              <p:grpSpPr>
                <a:xfrm>
                  <a:off x="5313240" y="4853880"/>
                  <a:ext cx="3587400" cy="116280"/>
                  <a:chOff x="5313240" y="4853880"/>
                  <a:chExt cx="3587400" cy="116280"/>
                </a:xfrm>
              </p:grpSpPr>
              <p:grpSp>
                <p:nvGrpSpPr>
                  <p:cNvPr id="1251" name="Group 962"/>
                  <p:cNvGrpSpPr/>
                  <p:nvPr/>
                </p:nvGrpSpPr>
                <p:grpSpPr>
                  <a:xfrm>
                    <a:off x="6210360" y="4853880"/>
                    <a:ext cx="896400" cy="116280"/>
                    <a:chOff x="6210360" y="4853880"/>
                    <a:chExt cx="896400" cy="116280"/>
                  </a:xfrm>
                </p:grpSpPr>
                <p:sp>
                  <p:nvSpPr>
                    <p:cNvPr id="1252" name="Rectangle 963"/>
                    <p:cNvSpPr/>
                    <p:nvPr/>
                  </p:nvSpPr>
                  <p:spPr>
                    <a:xfrm>
                      <a:off x="62103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53" name="Rectangle 964"/>
                    <p:cNvSpPr/>
                    <p:nvPr/>
                  </p:nvSpPr>
                  <p:spPr>
                    <a:xfrm>
                      <a:off x="63000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54" name="Rectangle 965"/>
                    <p:cNvSpPr/>
                    <p:nvPr/>
                  </p:nvSpPr>
                  <p:spPr>
                    <a:xfrm>
                      <a:off x="63896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55" name="Rectangle 966"/>
                    <p:cNvSpPr/>
                    <p:nvPr/>
                  </p:nvSpPr>
                  <p:spPr>
                    <a:xfrm>
                      <a:off x="64792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56" name="Rectangle 967"/>
                    <p:cNvSpPr/>
                    <p:nvPr/>
                  </p:nvSpPr>
                  <p:spPr>
                    <a:xfrm>
                      <a:off x="65689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57" name="Rectangle 968"/>
                    <p:cNvSpPr/>
                    <p:nvPr/>
                  </p:nvSpPr>
                  <p:spPr>
                    <a:xfrm>
                      <a:off x="66589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58" name="Rectangle 969"/>
                    <p:cNvSpPr/>
                    <p:nvPr/>
                  </p:nvSpPr>
                  <p:spPr>
                    <a:xfrm>
                      <a:off x="67485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59" name="Rectangle 970"/>
                    <p:cNvSpPr/>
                    <p:nvPr/>
                  </p:nvSpPr>
                  <p:spPr>
                    <a:xfrm>
                      <a:off x="68382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60" name="Rectangle 971"/>
                    <p:cNvSpPr/>
                    <p:nvPr/>
                  </p:nvSpPr>
                  <p:spPr>
                    <a:xfrm>
                      <a:off x="69278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61" name="Rectangle 972"/>
                    <p:cNvSpPr/>
                    <p:nvPr/>
                  </p:nvSpPr>
                  <p:spPr>
                    <a:xfrm>
                      <a:off x="70174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262" name="Group 973"/>
                  <p:cNvGrpSpPr/>
                  <p:nvPr/>
                </p:nvGrpSpPr>
                <p:grpSpPr>
                  <a:xfrm>
                    <a:off x="5313240" y="4853880"/>
                    <a:ext cx="896760" cy="116280"/>
                    <a:chOff x="5313240" y="4853880"/>
                    <a:chExt cx="896760" cy="116280"/>
                  </a:xfrm>
                </p:grpSpPr>
                <p:sp>
                  <p:nvSpPr>
                    <p:cNvPr id="1263" name="Rectangle 974"/>
                    <p:cNvSpPr/>
                    <p:nvPr/>
                  </p:nvSpPr>
                  <p:spPr>
                    <a:xfrm>
                      <a:off x="53132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64" name="Rectangle 975"/>
                    <p:cNvSpPr/>
                    <p:nvPr/>
                  </p:nvSpPr>
                  <p:spPr>
                    <a:xfrm>
                      <a:off x="54028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65" name="Rectangle 976"/>
                    <p:cNvSpPr/>
                    <p:nvPr/>
                  </p:nvSpPr>
                  <p:spPr>
                    <a:xfrm>
                      <a:off x="54928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66" name="Rectangle 977"/>
                    <p:cNvSpPr/>
                    <p:nvPr/>
                  </p:nvSpPr>
                  <p:spPr>
                    <a:xfrm>
                      <a:off x="55825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67" name="Rectangle 978"/>
                    <p:cNvSpPr/>
                    <p:nvPr/>
                  </p:nvSpPr>
                  <p:spPr>
                    <a:xfrm>
                      <a:off x="56721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68" name="Rectangle 979"/>
                    <p:cNvSpPr/>
                    <p:nvPr/>
                  </p:nvSpPr>
                  <p:spPr>
                    <a:xfrm>
                      <a:off x="57618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69" name="Rectangle 980"/>
                    <p:cNvSpPr/>
                    <p:nvPr/>
                  </p:nvSpPr>
                  <p:spPr>
                    <a:xfrm>
                      <a:off x="58514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70" name="Rectangle 981"/>
                    <p:cNvSpPr/>
                    <p:nvPr/>
                  </p:nvSpPr>
                  <p:spPr>
                    <a:xfrm>
                      <a:off x="59410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71" name="Rectangle 982"/>
                    <p:cNvSpPr/>
                    <p:nvPr/>
                  </p:nvSpPr>
                  <p:spPr>
                    <a:xfrm>
                      <a:off x="60310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72" name="Rectangle 983"/>
                    <p:cNvSpPr/>
                    <p:nvPr/>
                  </p:nvSpPr>
                  <p:spPr>
                    <a:xfrm>
                      <a:off x="61207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273" name="Group 984"/>
                  <p:cNvGrpSpPr/>
                  <p:nvPr/>
                </p:nvGrpSpPr>
                <p:grpSpPr>
                  <a:xfrm>
                    <a:off x="7107120" y="4853880"/>
                    <a:ext cx="896760" cy="116280"/>
                    <a:chOff x="7107120" y="4853880"/>
                    <a:chExt cx="896760" cy="116280"/>
                  </a:xfrm>
                </p:grpSpPr>
                <p:sp>
                  <p:nvSpPr>
                    <p:cNvPr id="1274" name="Rectangle 985"/>
                    <p:cNvSpPr/>
                    <p:nvPr/>
                  </p:nvSpPr>
                  <p:spPr>
                    <a:xfrm>
                      <a:off x="71071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75" name="Rectangle 986"/>
                    <p:cNvSpPr/>
                    <p:nvPr/>
                  </p:nvSpPr>
                  <p:spPr>
                    <a:xfrm>
                      <a:off x="71967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76" name="Rectangle 987"/>
                    <p:cNvSpPr/>
                    <p:nvPr/>
                  </p:nvSpPr>
                  <p:spPr>
                    <a:xfrm>
                      <a:off x="72867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77" name="Rectangle 988"/>
                    <p:cNvSpPr/>
                    <p:nvPr/>
                  </p:nvSpPr>
                  <p:spPr>
                    <a:xfrm>
                      <a:off x="73764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78" name="Rectangle 989"/>
                    <p:cNvSpPr/>
                    <p:nvPr/>
                  </p:nvSpPr>
                  <p:spPr>
                    <a:xfrm>
                      <a:off x="74660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79" name="Rectangle 990"/>
                    <p:cNvSpPr/>
                    <p:nvPr/>
                  </p:nvSpPr>
                  <p:spPr>
                    <a:xfrm>
                      <a:off x="75556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80" name="Rectangle 991"/>
                    <p:cNvSpPr/>
                    <p:nvPr/>
                  </p:nvSpPr>
                  <p:spPr>
                    <a:xfrm>
                      <a:off x="76453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81" name="Rectangle 992"/>
                    <p:cNvSpPr/>
                    <p:nvPr/>
                  </p:nvSpPr>
                  <p:spPr>
                    <a:xfrm>
                      <a:off x="77349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82" name="Rectangle 993"/>
                    <p:cNvSpPr/>
                    <p:nvPr/>
                  </p:nvSpPr>
                  <p:spPr>
                    <a:xfrm>
                      <a:off x="78249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83" name="Rectangle 994"/>
                    <p:cNvSpPr/>
                    <p:nvPr/>
                  </p:nvSpPr>
                  <p:spPr>
                    <a:xfrm>
                      <a:off x="79146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284" name="Group 995"/>
                  <p:cNvGrpSpPr/>
                  <p:nvPr/>
                </p:nvGrpSpPr>
                <p:grpSpPr>
                  <a:xfrm>
                    <a:off x="8004240" y="4853880"/>
                    <a:ext cx="896400" cy="116280"/>
                    <a:chOff x="8004240" y="4853880"/>
                    <a:chExt cx="896400" cy="116280"/>
                  </a:xfrm>
                </p:grpSpPr>
                <p:sp>
                  <p:nvSpPr>
                    <p:cNvPr id="1285" name="Rectangle 996"/>
                    <p:cNvSpPr/>
                    <p:nvPr/>
                  </p:nvSpPr>
                  <p:spPr>
                    <a:xfrm>
                      <a:off x="80042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86" name="Rectangle 997"/>
                    <p:cNvSpPr/>
                    <p:nvPr/>
                  </p:nvSpPr>
                  <p:spPr>
                    <a:xfrm>
                      <a:off x="80938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87" name="Rectangle 998"/>
                    <p:cNvSpPr/>
                    <p:nvPr/>
                  </p:nvSpPr>
                  <p:spPr>
                    <a:xfrm>
                      <a:off x="81835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88" name="Rectangle 999"/>
                    <p:cNvSpPr/>
                    <p:nvPr/>
                  </p:nvSpPr>
                  <p:spPr>
                    <a:xfrm>
                      <a:off x="82731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89" name="Rectangle 1000"/>
                    <p:cNvSpPr/>
                    <p:nvPr/>
                  </p:nvSpPr>
                  <p:spPr>
                    <a:xfrm>
                      <a:off x="83628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90" name="Rectangle 1001"/>
                    <p:cNvSpPr/>
                    <p:nvPr/>
                  </p:nvSpPr>
                  <p:spPr>
                    <a:xfrm>
                      <a:off x="84528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91" name="Rectangle 1002"/>
                    <p:cNvSpPr/>
                    <p:nvPr/>
                  </p:nvSpPr>
                  <p:spPr>
                    <a:xfrm>
                      <a:off x="85424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92" name="Rectangle 1003"/>
                    <p:cNvSpPr/>
                    <p:nvPr/>
                  </p:nvSpPr>
                  <p:spPr>
                    <a:xfrm>
                      <a:off x="86320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93" name="Rectangle 1004"/>
                    <p:cNvSpPr/>
                    <p:nvPr/>
                  </p:nvSpPr>
                  <p:spPr>
                    <a:xfrm>
                      <a:off x="87217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94" name="Rectangle 1005"/>
                    <p:cNvSpPr/>
                    <p:nvPr/>
                  </p:nvSpPr>
                  <p:spPr>
                    <a:xfrm>
                      <a:off x="88113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295" name="Group 1006"/>
                <p:cNvGrpSpPr/>
                <p:nvPr/>
              </p:nvGrpSpPr>
              <p:grpSpPr>
                <a:xfrm>
                  <a:off x="5313240" y="4970520"/>
                  <a:ext cx="3587400" cy="116280"/>
                  <a:chOff x="5313240" y="4970520"/>
                  <a:chExt cx="3587400" cy="116280"/>
                </a:xfrm>
              </p:grpSpPr>
              <p:grpSp>
                <p:nvGrpSpPr>
                  <p:cNvPr id="1296" name="Group 1007"/>
                  <p:cNvGrpSpPr/>
                  <p:nvPr/>
                </p:nvGrpSpPr>
                <p:grpSpPr>
                  <a:xfrm>
                    <a:off x="6210360" y="4970520"/>
                    <a:ext cx="896400" cy="116280"/>
                    <a:chOff x="6210360" y="4970520"/>
                    <a:chExt cx="896400" cy="116280"/>
                  </a:xfrm>
                </p:grpSpPr>
                <p:sp>
                  <p:nvSpPr>
                    <p:cNvPr id="1297" name="Rectangle 1008"/>
                    <p:cNvSpPr/>
                    <p:nvPr/>
                  </p:nvSpPr>
                  <p:spPr>
                    <a:xfrm>
                      <a:off x="62103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98" name="Rectangle 1009"/>
                    <p:cNvSpPr/>
                    <p:nvPr/>
                  </p:nvSpPr>
                  <p:spPr>
                    <a:xfrm>
                      <a:off x="63000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299" name="Rectangle 1010"/>
                    <p:cNvSpPr/>
                    <p:nvPr/>
                  </p:nvSpPr>
                  <p:spPr>
                    <a:xfrm>
                      <a:off x="63896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00" name="Rectangle 1011"/>
                    <p:cNvSpPr/>
                    <p:nvPr/>
                  </p:nvSpPr>
                  <p:spPr>
                    <a:xfrm>
                      <a:off x="64792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01" name="Rectangle 1012"/>
                    <p:cNvSpPr/>
                    <p:nvPr/>
                  </p:nvSpPr>
                  <p:spPr>
                    <a:xfrm>
                      <a:off x="65689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02" name="Rectangle 1013"/>
                    <p:cNvSpPr/>
                    <p:nvPr/>
                  </p:nvSpPr>
                  <p:spPr>
                    <a:xfrm>
                      <a:off x="66589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03" name="Rectangle 1014"/>
                    <p:cNvSpPr/>
                    <p:nvPr/>
                  </p:nvSpPr>
                  <p:spPr>
                    <a:xfrm>
                      <a:off x="67485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04" name="Rectangle 1015"/>
                    <p:cNvSpPr/>
                    <p:nvPr/>
                  </p:nvSpPr>
                  <p:spPr>
                    <a:xfrm>
                      <a:off x="68382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05" name="Rectangle 1016"/>
                    <p:cNvSpPr/>
                    <p:nvPr/>
                  </p:nvSpPr>
                  <p:spPr>
                    <a:xfrm>
                      <a:off x="69278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06" name="Rectangle 1017"/>
                    <p:cNvSpPr/>
                    <p:nvPr/>
                  </p:nvSpPr>
                  <p:spPr>
                    <a:xfrm>
                      <a:off x="70174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307" name="Group 1018"/>
                  <p:cNvGrpSpPr/>
                  <p:nvPr/>
                </p:nvGrpSpPr>
                <p:grpSpPr>
                  <a:xfrm>
                    <a:off x="5313240" y="4970520"/>
                    <a:ext cx="896760" cy="116280"/>
                    <a:chOff x="5313240" y="4970520"/>
                    <a:chExt cx="896760" cy="116280"/>
                  </a:xfrm>
                </p:grpSpPr>
                <p:sp>
                  <p:nvSpPr>
                    <p:cNvPr id="1308" name="Rectangle 1019"/>
                    <p:cNvSpPr/>
                    <p:nvPr/>
                  </p:nvSpPr>
                  <p:spPr>
                    <a:xfrm>
                      <a:off x="53132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09" name="Rectangle 1020"/>
                    <p:cNvSpPr/>
                    <p:nvPr/>
                  </p:nvSpPr>
                  <p:spPr>
                    <a:xfrm>
                      <a:off x="54028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10" name="Rectangle 1021"/>
                    <p:cNvSpPr/>
                    <p:nvPr/>
                  </p:nvSpPr>
                  <p:spPr>
                    <a:xfrm>
                      <a:off x="54928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11" name="Rectangle 1022"/>
                    <p:cNvSpPr/>
                    <p:nvPr/>
                  </p:nvSpPr>
                  <p:spPr>
                    <a:xfrm>
                      <a:off x="55825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12" name="Rectangle 1023"/>
                    <p:cNvSpPr/>
                    <p:nvPr/>
                  </p:nvSpPr>
                  <p:spPr>
                    <a:xfrm>
                      <a:off x="56721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13" name="Rectangle 0"/>
                    <p:cNvSpPr/>
                    <p:nvPr/>
                  </p:nvSpPr>
                  <p:spPr>
                    <a:xfrm>
                      <a:off x="57618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14" name="Rectangle 1"/>
                    <p:cNvSpPr/>
                    <p:nvPr/>
                  </p:nvSpPr>
                  <p:spPr>
                    <a:xfrm>
                      <a:off x="58514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15" name="Rectangle 2"/>
                    <p:cNvSpPr/>
                    <p:nvPr/>
                  </p:nvSpPr>
                  <p:spPr>
                    <a:xfrm>
                      <a:off x="59410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16" name="Rectangle 3"/>
                    <p:cNvSpPr/>
                    <p:nvPr/>
                  </p:nvSpPr>
                  <p:spPr>
                    <a:xfrm>
                      <a:off x="60310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17" name="Rectangle 4"/>
                    <p:cNvSpPr/>
                    <p:nvPr/>
                  </p:nvSpPr>
                  <p:spPr>
                    <a:xfrm>
                      <a:off x="61207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318" name="Group 5"/>
                  <p:cNvGrpSpPr/>
                  <p:nvPr/>
                </p:nvGrpSpPr>
                <p:grpSpPr>
                  <a:xfrm>
                    <a:off x="7107120" y="4970520"/>
                    <a:ext cx="896760" cy="116280"/>
                    <a:chOff x="7107120" y="4970520"/>
                    <a:chExt cx="896760" cy="116280"/>
                  </a:xfrm>
                </p:grpSpPr>
                <p:sp>
                  <p:nvSpPr>
                    <p:cNvPr id="1319" name="Rectangle 6"/>
                    <p:cNvSpPr/>
                    <p:nvPr/>
                  </p:nvSpPr>
                  <p:spPr>
                    <a:xfrm>
                      <a:off x="71071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0" name="Rectangle 7"/>
                    <p:cNvSpPr/>
                    <p:nvPr/>
                  </p:nvSpPr>
                  <p:spPr>
                    <a:xfrm>
                      <a:off x="71967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1" name="Rectangle 8"/>
                    <p:cNvSpPr/>
                    <p:nvPr/>
                  </p:nvSpPr>
                  <p:spPr>
                    <a:xfrm>
                      <a:off x="72867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2" name="Rectangle 9"/>
                    <p:cNvSpPr/>
                    <p:nvPr/>
                  </p:nvSpPr>
                  <p:spPr>
                    <a:xfrm>
                      <a:off x="73764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3" name="Rectangle 10"/>
                    <p:cNvSpPr/>
                    <p:nvPr/>
                  </p:nvSpPr>
                  <p:spPr>
                    <a:xfrm>
                      <a:off x="74660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4" name="Rectangle 11"/>
                    <p:cNvSpPr/>
                    <p:nvPr/>
                  </p:nvSpPr>
                  <p:spPr>
                    <a:xfrm>
                      <a:off x="75556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5" name="Rectangle 12"/>
                    <p:cNvSpPr/>
                    <p:nvPr/>
                  </p:nvSpPr>
                  <p:spPr>
                    <a:xfrm>
                      <a:off x="76453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6" name="Rectangle 13"/>
                    <p:cNvSpPr/>
                    <p:nvPr/>
                  </p:nvSpPr>
                  <p:spPr>
                    <a:xfrm>
                      <a:off x="77349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7" name="Rectangle 14"/>
                    <p:cNvSpPr/>
                    <p:nvPr/>
                  </p:nvSpPr>
                  <p:spPr>
                    <a:xfrm>
                      <a:off x="78249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28" name="Rectangle 15"/>
                    <p:cNvSpPr/>
                    <p:nvPr/>
                  </p:nvSpPr>
                  <p:spPr>
                    <a:xfrm>
                      <a:off x="79146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329" name="Group 16"/>
                  <p:cNvGrpSpPr/>
                  <p:nvPr/>
                </p:nvGrpSpPr>
                <p:grpSpPr>
                  <a:xfrm>
                    <a:off x="8004240" y="4970520"/>
                    <a:ext cx="896400" cy="116280"/>
                    <a:chOff x="8004240" y="4970520"/>
                    <a:chExt cx="896400" cy="116280"/>
                  </a:xfrm>
                </p:grpSpPr>
                <p:sp>
                  <p:nvSpPr>
                    <p:cNvPr id="1330" name="Rectangle 17"/>
                    <p:cNvSpPr/>
                    <p:nvPr/>
                  </p:nvSpPr>
                  <p:spPr>
                    <a:xfrm>
                      <a:off x="80042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1" name="Rectangle 18"/>
                    <p:cNvSpPr/>
                    <p:nvPr/>
                  </p:nvSpPr>
                  <p:spPr>
                    <a:xfrm>
                      <a:off x="80938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2" name="Rectangle 19"/>
                    <p:cNvSpPr/>
                    <p:nvPr/>
                  </p:nvSpPr>
                  <p:spPr>
                    <a:xfrm>
                      <a:off x="81835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3" name="Rectangle 20"/>
                    <p:cNvSpPr/>
                    <p:nvPr/>
                  </p:nvSpPr>
                  <p:spPr>
                    <a:xfrm>
                      <a:off x="82731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4" name="Rectangle 21"/>
                    <p:cNvSpPr/>
                    <p:nvPr/>
                  </p:nvSpPr>
                  <p:spPr>
                    <a:xfrm>
                      <a:off x="83628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5" name="Rectangle 22"/>
                    <p:cNvSpPr/>
                    <p:nvPr/>
                  </p:nvSpPr>
                  <p:spPr>
                    <a:xfrm>
                      <a:off x="84528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6" name="Rectangle 23"/>
                    <p:cNvSpPr/>
                    <p:nvPr/>
                  </p:nvSpPr>
                  <p:spPr>
                    <a:xfrm>
                      <a:off x="85424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7" name="Rectangle 24"/>
                    <p:cNvSpPr/>
                    <p:nvPr/>
                  </p:nvSpPr>
                  <p:spPr>
                    <a:xfrm>
                      <a:off x="86320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8" name="Rectangle 25"/>
                    <p:cNvSpPr/>
                    <p:nvPr/>
                  </p:nvSpPr>
                  <p:spPr>
                    <a:xfrm>
                      <a:off x="87217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39" name="Rectangle 26"/>
                    <p:cNvSpPr/>
                    <p:nvPr/>
                  </p:nvSpPr>
                  <p:spPr>
                    <a:xfrm>
                      <a:off x="88113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340" name="Group 27"/>
                <p:cNvGrpSpPr/>
                <p:nvPr/>
              </p:nvGrpSpPr>
              <p:grpSpPr>
                <a:xfrm>
                  <a:off x="5313240" y="5087160"/>
                  <a:ext cx="3587400" cy="116280"/>
                  <a:chOff x="5313240" y="5087160"/>
                  <a:chExt cx="3587400" cy="116280"/>
                </a:xfrm>
              </p:grpSpPr>
              <p:grpSp>
                <p:nvGrpSpPr>
                  <p:cNvPr id="1341" name="Group 28"/>
                  <p:cNvGrpSpPr/>
                  <p:nvPr/>
                </p:nvGrpSpPr>
                <p:grpSpPr>
                  <a:xfrm>
                    <a:off x="6210360" y="5087160"/>
                    <a:ext cx="896400" cy="116280"/>
                    <a:chOff x="6210360" y="5087160"/>
                    <a:chExt cx="896400" cy="116280"/>
                  </a:xfrm>
                </p:grpSpPr>
                <p:sp>
                  <p:nvSpPr>
                    <p:cNvPr id="1342" name="Rectangle 29"/>
                    <p:cNvSpPr/>
                    <p:nvPr/>
                  </p:nvSpPr>
                  <p:spPr>
                    <a:xfrm>
                      <a:off x="62103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43" name="Rectangle 30"/>
                    <p:cNvSpPr/>
                    <p:nvPr/>
                  </p:nvSpPr>
                  <p:spPr>
                    <a:xfrm>
                      <a:off x="63000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44" name="Rectangle 31"/>
                    <p:cNvSpPr/>
                    <p:nvPr/>
                  </p:nvSpPr>
                  <p:spPr>
                    <a:xfrm>
                      <a:off x="63896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45" name="Rectangle 32"/>
                    <p:cNvSpPr/>
                    <p:nvPr/>
                  </p:nvSpPr>
                  <p:spPr>
                    <a:xfrm>
                      <a:off x="64792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46" name="Rectangle 33"/>
                    <p:cNvSpPr/>
                    <p:nvPr/>
                  </p:nvSpPr>
                  <p:spPr>
                    <a:xfrm>
                      <a:off x="65689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47" name="Rectangle 34"/>
                    <p:cNvSpPr/>
                    <p:nvPr/>
                  </p:nvSpPr>
                  <p:spPr>
                    <a:xfrm>
                      <a:off x="66589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48" name="Rectangle 35"/>
                    <p:cNvSpPr/>
                    <p:nvPr/>
                  </p:nvSpPr>
                  <p:spPr>
                    <a:xfrm>
                      <a:off x="67485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49" name="Rectangle 36"/>
                    <p:cNvSpPr/>
                    <p:nvPr/>
                  </p:nvSpPr>
                  <p:spPr>
                    <a:xfrm>
                      <a:off x="68382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50" name="Rectangle 37"/>
                    <p:cNvSpPr/>
                    <p:nvPr/>
                  </p:nvSpPr>
                  <p:spPr>
                    <a:xfrm>
                      <a:off x="69278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51" name="Rectangle 38"/>
                    <p:cNvSpPr/>
                    <p:nvPr/>
                  </p:nvSpPr>
                  <p:spPr>
                    <a:xfrm>
                      <a:off x="70174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352" name="Group 39"/>
                  <p:cNvGrpSpPr/>
                  <p:nvPr/>
                </p:nvGrpSpPr>
                <p:grpSpPr>
                  <a:xfrm>
                    <a:off x="5313240" y="5087160"/>
                    <a:ext cx="896760" cy="116280"/>
                    <a:chOff x="5313240" y="5087160"/>
                    <a:chExt cx="896760" cy="116280"/>
                  </a:xfrm>
                </p:grpSpPr>
                <p:sp>
                  <p:nvSpPr>
                    <p:cNvPr id="1353" name="Rectangle 40"/>
                    <p:cNvSpPr/>
                    <p:nvPr/>
                  </p:nvSpPr>
                  <p:spPr>
                    <a:xfrm>
                      <a:off x="53132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54" name="Rectangle 41"/>
                    <p:cNvSpPr/>
                    <p:nvPr/>
                  </p:nvSpPr>
                  <p:spPr>
                    <a:xfrm>
                      <a:off x="54028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55" name="Rectangle 42"/>
                    <p:cNvSpPr/>
                    <p:nvPr/>
                  </p:nvSpPr>
                  <p:spPr>
                    <a:xfrm>
                      <a:off x="54928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56" name="Rectangle 43"/>
                    <p:cNvSpPr/>
                    <p:nvPr/>
                  </p:nvSpPr>
                  <p:spPr>
                    <a:xfrm>
                      <a:off x="55825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57" name="Rectangle 44"/>
                    <p:cNvSpPr/>
                    <p:nvPr/>
                  </p:nvSpPr>
                  <p:spPr>
                    <a:xfrm>
                      <a:off x="56721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58" name="Rectangle 45"/>
                    <p:cNvSpPr/>
                    <p:nvPr/>
                  </p:nvSpPr>
                  <p:spPr>
                    <a:xfrm>
                      <a:off x="57618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59" name="Rectangle 46"/>
                    <p:cNvSpPr/>
                    <p:nvPr/>
                  </p:nvSpPr>
                  <p:spPr>
                    <a:xfrm>
                      <a:off x="58514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60" name="Rectangle 47"/>
                    <p:cNvSpPr/>
                    <p:nvPr/>
                  </p:nvSpPr>
                  <p:spPr>
                    <a:xfrm>
                      <a:off x="59410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61" name="Rectangle 48"/>
                    <p:cNvSpPr/>
                    <p:nvPr/>
                  </p:nvSpPr>
                  <p:spPr>
                    <a:xfrm>
                      <a:off x="60310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62" name="Rectangle 49"/>
                    <p:cNvSpPr/>
                    <p:nvPr/>
                  </p:nvSpPr>
                  <p:spPr>
                    <a:xfrm>
                      <a:off x="61207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363" name="Group 50"/>
                  <p:cNvGrpSpPr/>
                  <p:nvPr/>
                </p:nvGrpSpPr>
                <p:grpSpPr>
                  <a:xfrm>
                    <a:off x="7107120" y="5087160"/>
                    <a:ext cx="896760" cy="116280"/>
                    <a:chOff x="7107120" y="5087160"/>
                    <a:chExt cx="896760" cy="116280"/>
                  </a:xfrm>
                </p:grpSpPr>
                <p:sp>
                  <p:nvSpPr>
                    <p:cNvPr id="1364" name="Rectangle 51"/>
                    <p:cNvSpPr/>
                    <p:nvPr/>
                  </p:nvSpPr>
                  <p:spPr>
                    <a:xfrm>
                      <a:off x="71071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65" name="Rectangle 52"/>
                    <p:cNvSpPr/>
                    <p:nvPr/>
                  </p:nvSpPr>
                  <p:spPr>
                    <a:xfrm>
                      <a:off x="71967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66" name="Rectangle 53"/>
                    <p:cNvSpPr/>
                    <p:nvPr/>
                  </p:nvSpPr>
                  <p:spPr>
                    <a:xfrm>
                      <a:off x="72867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67" name="Rectangle 54"/>
                    <p:cNvSpPr/>
                    <p:nvPr/>
                  </p:nvSpPr>
                  <p:spPr>
                    <a:xfrm>
                      <a:off x="73764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68" name="Rectangle 55"/>
                    <p:cNvSpPr/>
                    <p:nvPr/>
                  </p:nvSpPr>
                  <p:spPr>
                    <a:xfrm>
                      <a:off x="74660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69" name="Rectangle 56"/>
                    <p:cNvSpPr/>
                    <p:nvPr/>
                  </p:nvSpPr>
                  <p:spPr>
                    <a:xfrm>
                      <a:off x="75556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70" name="Rectangle 57"/>
                    <p:cNvSpPr/>
                    <p:nvPr/>
                  </p:nvSpPr>
                  <p:spPr>
                    <a:xfrm>
                      <a:off x="76453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71" name="Rectangle 58"/>
                    <p:cNvSpPr/>
                    <p:nvPr/>
                  </p:nvSpPr>
                  <p:spPr>
                    <a:xfrm>
                      <a:off x="77349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72" name="Rectangle 59"/>
                    <p:cNvSpPr/>
                    <p:nvPr/>
                  </p:nvSpPr>
                  <p:spPr>
                    <a:xfrm>
                      <a:off x="78249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73" name="Rectangle 60"/>
                    <p:cNvSpPr/>
                    <p:nvPr/>
                  </p:nvSpPr>
                  <p:spPr>
                    <a:xfrm>
                      <a:off x="79146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374" name="Group 61"/>
                  <p:cNvGrpSpPr/>
                  <p:nvPr/>
                </p:nvGrpSpPr>
                <p:grpSpPr>
                  <a:xfrm>
                    <a:off x="8004240" y="5087160"/>
                    <a:ext cx="896400" cy="116280"/>
                    <a:chOff x="8004240" y="5087160"/>
                    <a:chExt cx="896400" cy="116280"/>
                  </a:xfrm>
                </p:grpSpPr>
                <p:sp>
                  <p:nvSpPr>
                    <p:cNvPr id="1375" name="Rectangle 62"/>
                    <p:cNvSpPr/>
                    <p:nvPr/>
                  </p:nvSpPr>
                  <p:spPr>
                    <a:xfrm>
                      <a:off x="80042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76" name="Rectangle 63"/>
                    <p:cNvSpPr/>
                    <p:nvPr/>
                  </p:nvSpPr>
                  <p:spPr>
                    <a:xfrm>
                      <a:off x="80938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77" name="Rectangle 64"/>
                    <p:cNvSpPr/>
                    <p:nvPr/>
                  </p:nvSpPr>
                  <p:spPr>
                    <a:xfrm>
                      <a:off x="81835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78" name="Rectangle 65"/>
                    <p:cNvSpPr/>
                    <p:nvPr/>
                  </p:nvSpPr>
                  <p:spPr>
                    <a:xfrm>
                      <a:off x="82731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79" name="Rectangle 66"/>
                    <p:cNvSpPr/>
                    <p:nvPr/>
                  </p:nvSpPr>
                  <p:spPr>
                    <a:xfrm>
                      <a:off x="83628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80" name="Rectangle 67"/>
                    <p:cNvSpPr/>
                    <p:nvPr/>
                  </p:nvSpPr>
                  <p:spPr>
                    <a:xfrm>
                      <a:off x="84528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81" name="Rectangle 68"/>
                    <p:cNvSpPr/>
                    <p:nvPr/>
                  </p:nvSpPr>
                  <p:spPr>
                    <a:xfrm>
                      <a:off x="85424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82" name="Rectangle 69"/>
                    <p:cNvSpPr/>
                    <p:nvPr/>
                  </p:nvSpPr>
                  <p:spPr>
                    <a:xfrm>
                      <a:off x="86320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83" name="Rectangle 70"/>
                    <p:cNvSpPr/>
                    <p:nvPr/>
                  </p:nvSpPr>
                  <p:spPr>
                    <a:xfrm>
                      <a:off x="87217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84" name="Rectangle 71"/>
                    <p:cNvSpPr/>
                    <p:nvPr/>
                  </p:nvSpPr>
                  <p:spPr>
                    <a:xfrm>
                      <a:off x="88113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  <p:grpSp>
            <p:nvGrpSpPr>
              <p:cNvPr id="1385" name="Group 72"/>
              <p:cNvGrpSpPr/>
              <p:nvPr/>
            </p:nvGrpSpPr>
            <p:grpSpPr>
              <a:xfrm>
                <a:off x="5313240" y="5203800"/>
                <a:ext cx="3587400" cy="699840"/>
                <a:chOff x="5313240" y="5203800"/>
                <a:chExt cx="3587400" cy="699840"/>
              </a:xfrm>
            </p:grpSpPr>
            <p:grpSp>
              <p:nvGrpSpPr>
                <p:cNvPr id="1386" name="Group 73"/>
                <p:cNvGrpSpPr/>
                <p:nvPr/>
              </p:nvGrpSpPr>
              <p:grpSpPr>
                <a:xfrm>
                  <a:off x="5313240" y="5203800"/>
                  <a:ext cx="3587400" cy="116280"/>
                  <a:chOff x="5313240" y="5203800"/>
                  <a:chExt cx="3587400" cy="116280"/>
                </a:xfrm>
              </p:grpSpPr>
              <p:grpSp>
                <p:nvGrpSpPr>
                  <p:cNvPr id="1387" name="Group 74"/>
                  <p:cNvGrpSpPr/>
                  <p:nvPr/>
                </p:nvGrpSpPr>
                <p:grpSpPr>
                  <a:xfrm>
                    <a:off x="6210360" y="5203800"/>
                    <a:ext cx="896400" cy="116280"/>
                    <a:chOff x="6210360" y="5203800"/>
                    <a:chExt cx="896400" cy="116280"/>
                  </a:xfrm>
                </p:grpSpPr>
                <p:sp>
                  <p:nvSpPr>
                    <p:cNvPr id="1388" name="Rectangle 75"/>
                    <p:cNvSpPr/>
                    <p:nvPr/>
                  </p:nvSpPr>
                  <p:spPr>
                    <a:xfrm>
                      <a:off x="62103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89" name="Rectangle 76"/>
                    <p:cNvSpPr/>
                    <p:nvPr/>
                  </p:nvSpPr>
                  <p:spPr>
                    <a:xfrm>
                      <a:off x="63000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90" name="Rectangle 77"/>
                    <p:cNvSpPr/>
                    <p:nvPr/>
                  </p:nvSpPr>
                  <p:spPr>
                    <a:xfrm>
                      <a:off x="63896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91" name="Rectangle 78"/>
                    <p:cNvSpPr/>
                    <p:nvPr/>
                  </p:nvSpPr>
                  <p:spPr>
                    <a:xfrm>
                      <a:off x="64792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92" name="Rectangle 79"/>
                    <p:cNvSpPr/>
                    <p:nvPr/>
                  </p:nvSpPr>
                  <p:spPr>
                    <a:xfrm>
                      <a:off x="65689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93" name="Rectangle 80"/>
                    <p:cNvSpPr/>
                    <p:nvPr/>
                  </p:nvSpPr>
                  <p:spPr>
                    <a:xfrm>
                      <a:off x="66589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94" name="Rectangle 81"/>
                    <p:cNvSpPr/>
                    <p:nvPr/>
                  </p:nvSpPr>
                  <p:spPr>
                    <a:xfrm>
                      <a:off x="67485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95" name="Rectangle 82"/>
                    <p:cNvSpPr/>
                    <p:nvPr/>
                  </p:nvSpPr>
                  <p:spPr>
                    <a:xfrm>
                      <a:off x="68382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96" name="Rectangle 83"/>
                    <p:cNvSpPr/>
                    <p:nvPr/>
                  </p:nvSpPr>
                  <p:spPr>
                    <a:xfrm>
                      <a:off x="69278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397" name="Rectangle 84"/>
                    <p:cNvSpPr/>
                    <p:nvPr/>
                  </p:nvSpPr>
                  <p:spPr>
                    <a:xfrm>
                      <a:off x="70174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398" name="Group 85"/>
                  <p:cNvGrpSpPr/>
                  <p:nvPr/>
                </p:nvGrpSpPr>
                <p:grpSpPr>
                  <a:xfrm>
                    <a:off x="5313240" y="5203800"/>
                    <a:ext cx="896760" cy="116280"/>
                    <a:chOff x="5313240" y="5203800"/>
                    <a:chExt cx="896760" cy="116280"/>
                  </a:xfrm>
                </p:grpSpPr>
                <p:sp>
                  <p:nvSpPr>
                    <p:cNvPr id="1399" name="Rectangle 86"/>
                    <p:cNvSpPr/>
                    <p:nvPr/>
                  </p:nvSpPr>
                  <p:spPr>
                    <a:xfrm>
                      <a:off x="53132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0" name="Rectangle 87"/>
                    <p:cNvSpPr/>
                    <p:nvPr/>
                  </p:nvSpPr>
                  <p:spPr>
                    <a:xfrm>
                      <a:off x="54028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1" name="Rectangle 88"/>
                    <p:cNvSpPr/>
                    <p:nvPr/>
                  </p:nvSpPr>
                  <p:spPr>
                    <a:xfrm>
                      <a:off x="54928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2" name="Rectangle 89"/>
                    <p:cNvSpPr/>
                    <p:nvPr/>
                  </p:nvSpPr>
                  <p:spPr>
                    <a:xfrm>
                      <a:off x="55825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3" name="Rectangle 90"/>
                    <p:cNvSpPr/>
                    <p:nvPr/>
                  </p:nvSpPr>
                  <p:spPr>
                    <a:xfrm>
                      <a:off x="56721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4" name="Rectangle 91"/>
                    <p:cNvSpPr/>
                    <p:nvPr/>
                  </p:nvSpPr>
                  <p:spPr>
                    <a:xfrm>
                      <a:off x="57618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5" name="Rectangle 92"/>
                    <p:cNvSpPr/>
                    <p:nvPr/>
                  </p:nvSpPr>
                  <p:spPr>
                    <a:xfrm>
                      <a:off x="58514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6" name="Rectangle 93"/>
                    <p:cNvSpPr/>
                    <p:nvPr/>
                  </p:nvSpPr>
                  <p:spPr>
                    <a:xfrm>
                      <a:off x="59410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7" name="Rectangle 94"/>
                    <p:cNvSpPr/>
                    <p:nvPr/>
                  </p:nvSpPr>
                  <p:spPr>
                    <a:xfrm>
                      <a:off x="60310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08" name="Rectangle 95"/>
                    <p:cNvSpPr/>
                    <p:nvPr/>
                  </p:nvSpPr>
                  <p:spPr>
                    <a:xfrm>
                      <a:off x="61207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409" name="Group 96"/>
                  <p:cNvGrpSpPr/>
                  <p:nvPr/>
                </p:nvGrpSpPr>
                <p:grpSpPr>
                  <a:xfrm>
                    <a:off x="7107120" y="5203800"/>
                    <a:ext cx="896760" cy="116280"/>
                    <a:chOff x="7107120" y="5203800"/>
                    <a:chExt cx="896760" cy="116280"/>
                  </a:xfrm>
                </p:grpSpPr>
                <p:sp>
                  <p:nvSpPr>
                    <p:cNvPr id="1410" name="Rectangle 97"/>
                    <p:cNvSpPr/>
                    <p:nvPr/>
                  </p:nvSpPr>
                  <p:spPr>
                    <a:xfrm>
                      <a:off x="71071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1" name="Rectangle 98"/>
                    <p:cNvSpPr/>
                    <p:nvPr/>
                  </p:nvSpPr>
                  <p:spPr>
                    <a:xfrm>
                      <a:off x="71967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2" name="Rectangle 99"/>
                    <p:cNvSpPr/>
                    <p:nvPr/>
                  </p:nvSpPr>
                  <p:spPr>
                    <a:xfrm>
                      <a:off x="72867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3" name="Rectangle 100"/>
                    <p:cNvSpPr/>
                    <p:nvPr/>
                  </p:nvSpPr>
                  <p:spPr>
                    <a:xfrm>
                      <a:off x="73764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4" name="Rectangle 101"/>
                    <p:cNvSpPr/>
                    <p:nvPr/>
                  </p:nvSpPr>
                  <p:spPr>
                    <a:xfrm>
                      <a:off x="74660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5" name="Rectangle 102"/>
                    <p:cNvSpPr/>
                    <p:nvPr/>
                  </p:nvSpPr>
                  <p:spPr>
                    <a:xfrm>
                      <a:off x="75556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6" name="Rectangle 103"/>
                    <p:cNvSpPr/>
                    <p:nvPr/>
                  </p:nvSpPr>
                  <p:spPr>
                    <a:xfrm>
                      <a:off x="76453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7" name="Rectangle 104"/>
                    <p:cNvSpPr/>
                    <p:nvPr/>
                  </p:nvSpPr>
                  <p:spPr>
                    <a:xfrm>
                      <a:off x="77349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8" name="Rectangle 105"/>
                    <p:cNvSpPr/>
                    <p:nvPr/>
                  </p:nvSpPr>
                  <p:spPr>
                    <a:xfrm>
                      <a:off x="78249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19" name="Rectangle 106"/>
                    <p:cNvSpPr/>
                    <p:nvPr/>
                  </p:nvSpPr>
                  <p:spPr>
                    <a:xfrm>
                      <a:off x="79146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420" name="Group 107"/>
                  <p:cNvGrpSpPr/>
                  <p:nvPr/>
                </p:nvGrpSpPr>
                <p:grpSpPr>
                  <a:xfrm>
                    <a:off x="8004240" y="5203800"/>
                    <a:ext cx="896400" cy="116280"/>
                    <a:chOff x="8004240" y="5203800"/>
                    <a:chExt cx="896400" cy="116280"/>
                  </a:xfrm>
                </p:grpSpPr>
                <p:sp>
                  <p:nvSpPr>
                    <p:cNvPr id="1421" name="Rectangle 108"/>
                    <p:cNvSpPr/>
                    <p:nvPr/>
                  </p:nvSpPr>
                  <p:spPr>
                    <a:xfrm>
                      <a:off x="80042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22" name="Rectangle 109"/>
                    <p:cNvSpPr/>
                    <p:nvPr/>
                  </p:nvSpPr>
                  <p:spPr>
                    <a:xfrm>
                      <a:off x="80938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23" name="Rectangle 110"/>
                    <p:cNvSpPr/>
                    <p:nvPr/>
                  </p:nvSpPr>
                  <p:spPr>
                    <a:xfrm>
                      <a:off x="81835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24" name="Rectangle 111"/>
                    <p:cNvSpPr/>
                    <p:nvPr/>
                  </p:nvSpPr>
                  <p:spPr>
                    <a:xfrm>
                      <a:off x="82731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25" name="Rectangle 112"/>
                    <p:cNvSpPr/>
                    <p:nvPr/>
                  </p:nvSpPr>
                  <p:spPr>
                    <a:xfrm>
                      <a:off x="83628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26" name="Rectangle 113"/>
                    <p:cNvSpPr/>
                    <p:nvPr/>
                  </p:nvSpPr>
                  <p:spPr>
                    <a:xfrm>
                      <a:off x="84528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27" name="Rectangle 114"/>
                    <p:cNvSpPr/>
                    <p:nvPr/>
                  </p:nvSpPr>
                  <p:spPr>
                    <a:xfrm>
                      <a:off x="85424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28" name="Rectangle 115"/>
                    <p:cNvSpPr/>
                    <p:nvPr/>
                  </p:nvSpPr>
                  <p:spPr>
                    <a:xfrm>
                      <a:off x="86320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29" name="Rectangle 116"/>
                    <p:cNvSpPr/>
                    <p:nvPr/>
                  </p:nvSpPr>
                  <p:spPr>
                    <a:xfrm>
                      <a:off x="87217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30" name="Rectangle 117"/>
                    <p:cNvSpPr/>
                    <p:nvPr/>
                  </p:nvSpPr>
                  <p:spPr>
                    <a:xfrm>
                      <a:off x="88113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431" name="Group 118"/>
                <p:cNvGrpSpPr/>
                <p:nvPr/>
              </p:nvGrpSpPr>
              <p:grpSpPr>
                <a:xfrm>
                  <a:off x="5313240" y="5320440"/>
                  <a:ext cx="3587400" cy="116280"/>
                  <a:chOff x="5313240" y="5320440"/>
                  <a:chExt cx="3587400" cy="116280"/>
                </a:xfrm>
              </p:grpSpPr>
              <p:grpSp>
                <p:nvGrpSpPr>
                  <p:cNvPr id="1432" name="Group 119"/>
                  <p:cNvGrpSpPr/>
                  <p:nvPr/>
                </p:nvGrpSpPr>
                <p:grpSpPr>
                  <a:xfrm>
                    <a:off x="6210360" y="5320440"/>
                    <a:ext cx="896400" cy="116280"/>
                    <a:chOff x="6210360" y="5320440"/>
                    <a:chExt cx="896400" cy="116280"/>
                  </a:xfrm>
                </p:grpSpPr>
                <p:sp>
                  <p:nvSpPr>
                    <p:cNvPr id="1433" name="Rectangle 120"/>
                    <p:cNvSpPr/>
                    <p:nvPr/>
                  </p:nvSpPr>
                  <p:spPr>
                    <a:xfrm>
                      <a:off x="62103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34" name="Rectangle 121"/>
                    <p:cNvSpPr/>
                    <p:nvPr/>
                  </p:nvSpPr>
                  <p:spPr>
                    <a:xfrm>
                      <a:off x="63000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35" name="Rectangle 122"/>
                    <p:cNvSpPr/>
                    <p:nvPr/>
                  </p:nvSpPr>
                  <p:spPr>
                    <a:xfrm>
                      <a:off x="63896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36" name="Rectangle 123"/>
                    <p:cNvSpPr/>
                    <p:nvPr/>
                  </p:nvSpPr>
                  <p:spPr>
                    <a:xfrm>
                      <a:off x="64792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37" name="Rectangle 124"/>
                    <p:cNvSpPr/>
                    <p:nvPr/>
                  </p:nvSpPr>
                  <p:spPr>
                    <a:xfrm>
                      <a:off x="65689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38" name="Rectangle 125"/>
                    <p:cNvSpPr/>
                    <p:nvPr/>
                  </p:nvSpPr>
                  <p:spPr>
                    <a:xfrm>
                      <a:off x="66589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39" name="Rectangle 126"/>
                    <p:cNvSpPr/>
                    <p:nvPr/>
                  </p:nvSpPr>
                  <p:spPr>
                    <a:xfrm>
                      <a:off x="67485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40" name="Rectangle 127"/>
                    <p:cNvSpPr/>
                    <p:nvPr/>
                  </p:nvSpPr>
                  <p:spPr>
                    <a:xfrm>
                      <a:off x="68382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41" name="Rectangle 128"/>
                    <p:cNvSpPr/>
                    <p:nvPr/>
                  </p:nvSpPr>
                  <p:spPr>
                    <a:xfrm>
                      <a:off x="69278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42" name="Rectangle 129"/>
                    <p:cNvSpPr/>
                    <p:nvPr/>
                  </p:nvSpPr>
                  <p:spPr>
                    <a:xfrm>
                      <a:off x="70174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443" name="Group 130"/>
                  <p:cNvGrpSpPr/>
                  <p:nvPr/>
                </p:nvGrpSpPr>
                <p:grpSpPr>
                  <a:xfrm>
                    <a:off x="5313240" y="5320440"/>
                    <a:ext cx="896760" cy="116280"/>
                    <a:chOff x="5313240" y="5320440"/>
                    <a:chExt cx="896760" cy="116280"/>
                  </a:xfrm>
                </p:grpSpPr>
                <p:sp>
                  <p:nvSpPr>
                    <p:cNvPr id="1444" name="Rectangle 131"/>
                    <p:cNvSpPr/>
                    <p:nvPr/>
                  </p:nvSpPr>
                  <p:spPr>
                    <a:xfrm>
                      <a:off x="53132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45" name="Rectangle 132"/>
                    <p:cNvSpPr/>
                    <p:nvPr/>
                  </p:nvSpPr>
                  <p:spPr>
                    <a:xfrm>
                      <a:off x="54028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46" name="Rectangle 133"/>
                    <p:cNvSpPr/>
                    <p:nvPr/>
                  </p:nvSpPr>
                  <p:spPr>
                    <a:xfrm>
                      <a:off x="54928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47" name="Rectangle 134"/>
                    <p:cNvSpPr/>
                    <p:nvPr/>
                  </p:nvSpPr>
                  <p:spPr>
                    <a:xfrm>
                      <a:off x="55825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48" name="Rectangle 135"/>
                    <p:cNvSpPr/>
                    <p:nvPr/>
                  </p:nvSpPr>
                  <p:spPr>
                    <a:xfrm>
                      <a:off x="56721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49" name="Rectangle 136"/>
                    <p:cNvSpPr/>
                    <p:nvPr/>
                  </p:nvSpPr>
                  <p:spPr>
                    <a:xfrm>
                      <a:off x="57618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50" name="Rectangle 137"/>
                    <p:cNvSpPr/>
                    <p:nvPr/>
                  </p:nvSpPr>
                  <p:spPr>
                    <a:xfrm>
                      <a:off x="58514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51" name="Rectangle 138"/>
                    <p:cNvSpPr/>
                    <p:nvPr/>
                  </p:nvSpPr>
                  <p:spPr>
                    <a:xfrm>
                      <a:off x="59410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52" name="Rectangle 139"/>
                    <p:cNvSpPr/>
                    <p:nvPr/>
                  </p:nvSpPr>
                  <p:spPr>
                    <a:xfrm>
                      <a:off x="60310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53" name="Rectangle 140"/>
                    <p:cNvSpPr/>
                    <p:nvPr/>
                  </p:nvSpPr>
                  <p:spPr>
                    <a:xfrm>
                      <a:off x="61207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454" name="Group 141"/>
                  <p:cNvGrpSpPr/>
                  <p:nvPr/>
                </p:nvGrpSpPr>
                <p:grpSpPr>
                  <a:xfrm>
                    <a:off x="7107120" y="5320440"/>
                    <a:ext cx="896760" cy="116280"/>
                    <a:chOff x="7107120" y="5320440"/>
                    <a:chExt cx="896760" cy="116280"/>
                  </a:xfrm>
                </p:grpSpPr>
                <p:sp>
                  <p:nvSpPr>
                    <p:cNvPr id="1455" name="Rectangle 142"/>
                    <p:cNvSpPr/>
                    <p:nvPr/>
                  </p:nvSpPr>
                  <p:spPr>
                    <a:xfrm>
                      <a:off x="71071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56" name="Rectangle 143"/>
                    <p:cNvSpPr/>
                    <p:nvPr/>
                  </p:nvSpPr>
                  <p:spPr>
                    <a:xfrm>
                      <a:off x="71967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57" name="Rectangle 144"/>
                    <p:cNvSpPr/>
                    <p:nvPr/>
                  </p:nvSpPr>
                  <p:spPr>
                    <a:xfrm>
                      <a:off x="72867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58" name="Rectangle 145"/>
                    <p:cNvSpPr/>
                    <p:nvPr/>
                  </p:nvSpPr>
                  <p:spPr>
                    <a:xfrm>
                      <a:off x="73764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59" name="Rectangle 146"/>
                    <p:cNvSpPr/>
                    <p:nvPr/>
                  </p:nvSpPr>
                  <p:spPr>
                    <a:xfrm>
                      <a:off x="74660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60" name="Rectangle 147"/>
                    <p:cNvSpPr/>
                    <p:nvPr/>
                  </p:nvSpPr>
                  <p:spPr>
                    <a:xfrm>
                      <a:off x="75556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61" name="Rectangle 148"/>
                    <p:cNvSpPr/>
                    <p:nvPr/>
                  </p:nvSpPr>
                  <p:spPr>
                    <a:xfrm>
                      <a:off x="76453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62" name="Rectangle 149"/>
                    <p:cNvSpPr/>
                    <p:nvPr/>
                  </p:nvSpPr>
                  <p:spPr>
                    <a:xfrm>
                      <a:off x="77349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63" name="Rectangle 150"/>
                    <p:cNvSpPr/>
                    <p:nvPr/>
                  </p:nvSpPr>
                  <p:spPr>
                    <a:xfrm>
                      <a:off x="78249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64" name="Rectangle 151"/>
                    <p:cNvSpPr/>
                    <p:nvPr/>
                  </p:nvSpPr>
                  <p:spPr>
                    <a:xfrm>
                      <a:off x="79146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465" name="Group 152"/>
                  <p:cNvGrpSpPr/>
                  <p:nvPr/>
                </p:nvGrpSpPr>
                <p:grpSpPr>
                  <a:xfrm>
                    <a:off x="8004240" y="5320440"/>
                    <a:ext cx="896400" cy="116280"/>
                    <a:chOff x="8004240" y="5320440"/>
                    <a:chExt cx="896400" cy="116280"/>
                  </a:xfrm>
                </p:grpSpPr>
                <p:sp>
                  <p:nvSpPr>
                    <p:cNvPr id="1466" name="Rectangle 153"/>
                    <p:cNvSpPr/>
                    <p:nvPr/>
                  </p:nvSpPr>
                  <p:spPr>
                    <a:xfrm>
                      <a:off x="80042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67" name="Rectangle 154"/>
                    <p:cNvSpPr/>
                    <p:nvPr/>
                  </p:nvSpPr>
                  <p:spPr>
                    <a:xfrm>
                      <a:off x="80938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68" name="Rectangle 155"/>
                    <p:cNvSpPr/>
                    <p:nvPr/>
                  </p:nvSpPr>
                  <p:spPr>
                    <a:xfrm>
                      <a:off x="81835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69" name="Rectangle 156"/>
                    <p:cNvSpPr/>
                    <p:nvPr/>
                  </p:nvSpPr>
                  <p:spPr>
                    <a:xfrm>
                      <a:off x="82731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70" name="Rectangle 157"/>
                    <p:cNvSpPr/>
                    <p:nvPr/>
                  </p:nvSpPr>
                  <p:spPr>
                    <a:xfrm>
                      <a:off x="83628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71" name="Rectangle 158"/>
                    <p:cNvSpPr/>
                    <p:nvPr/>
                  </p:nvSpPr>
                  <p:spPr>
                    <a:xfrm>
                      <a:off x="84528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72" name="Rectangle 159"/>
                    <p:cNvSpPr/>
                    <p:nvPr/>
                  </p:nvSpPr>
                  <p:spPr>
                    <a:xfrm>
                      <a:off x="85424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73" name="Rectangle 160"/>
                    <p:cNvSpPr/>
                    <p:nvPr/>
                  </p:nvSpPr>
                  <p:spPr>
                    <a:xfrm>
                      <a:off x="86320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74" name="Rectangle 161"/>
                    <p:cNvSpPr/>
                    <p:nvPr/>
                  </p:nvSpPr>
                  <p:spPr>
                    <a:xfrm>
                      <a:off x="87217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75" name="Rectangle 162"/>
                    <p:cNvSpPr/>
                    <p:nvPr/>
                  </p:nvSpPr>
                  <p:spPr>
                    <a:xfrm>
                      <a:off x="88113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476" name="Group 163"/>
                <p:cNvGrpSpPr/>
                <p:nvPr/>
              </p:nvGrpSpPr>
              <p:grpSpPr>
                <a:xfrm>
                  <a:off x="5313240" y="5437080"/>
                  <a:ext cx="3587400" cy="116280"/>
                  <a:chOff x="5313240" y="5437080"/>
                  <a:chExt cx="3587400" cy="116280"/>
                </a:xfrm>
              </p:grpSpPr>
              <p:grpSp>
                <p:nvGrpSpPr>
                  <p:cNvPr id="1477" name="Group 164"/>
                  <p:cNvGrpSpPr/>
                  <p:nvPr/>
                </p:nvGrpSpPr>
                <p:grpSpPr>
                  <a:xfrm>
                    <a:off x="6210360" y="5437080"/>
                    <a:ext cx="896400" cy="116280"/>
                    <a:chOff x="6210360" y="5437080"/>
                    <a:chExt cx="896400" cy="116280"/>
                  </a:xfrm>
                </p:grpSpPr>
                <p:sp>
                  <p:nvSpPr>
                    <p:cNvPr id="1478" name="Rectangle 165"/>
                    <p:cNvSpPr/>
                    <p:nvPr/>
                  </p:nvSpPr>
                  <p:spPr>
                    <a:xfrm>
                      <a:off x="62103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79" name="Rectangle 166"/>
                    <p:cNvSpPr/>
                    <p:nvPr/>
                  </p:nvSpPr>
                  <p:spPr>
                    <a:xfrm>
                      <a:off x="63000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80" name="Rectangle 167"/>
                    <p:cNvSpPr/>
                    <p:nvPr/>
                  </p:nvSpPr>
                  <p:spPr>
                    <a:xfrm>
                      <a:off x="63896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81" name="Rectangle 168"/>
                    <p:cNvSpPr/>
                    <p:nvPr/>
                  </p:nvSpPr>
                  <p:spPr>
                    <a:xfrm>
                      <a:off x="64792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82" name="Rectangle 169"/>
                    <p:cNvSpPr/>
                    <p:nvPr/>
                  </p:nvSpPr>
                  <p:spPr>
                    <a:xfrm>
                      <a:off x="65689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83" name="Rectangle 170"/>
                    <p:cNvSpPr/>
                    <p:nvPr/>
                  </p:nvSpPr>
                  <p:spPr>
                    <a:xfrm>
                      <a:off x="66589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84" name="Rectangle 171"/>
                    <p:cNvSpPr/>
                    <p:nvPr/>
                  </p:nvSpPr>
                  <p:spPr>
                    <a:xfrm>
                      <a:off x="67485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85" name="Rectangle 172"/>
                    <p:cNvSpPr/>
                    <p:nvPr/>
                  </p:nvSpPr>
                  <p:spPr>
                    <a:xfrm>
                      <a:off x="68382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86" name="Rectangle 173"/>
                    <p:cNvSpPr/>
                    <p:nvPr/>
                  </p:nvSpPr>
                  <p:spPr>
                    <a:xfrm>
                      <a:off x="69278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87" name="Rectangle 174"/>
                    <p:cNvSpPr/>
                    <p:nvPr/>
                  </p:nvSpPr>
                  <p:spPr>
                    <a:xfrm>
                      <a:off x="70174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488" name="Group 175"/>
                  <p:cNvGrpSpPr/>
                  <p:nvPr/>
                </p:nvGrpSpPr>
                <p:grpSpPr>
                  <a:xfrm>
                    <a:off x="5313240" y="5437080"/>
                    <a:ext cx="896760" cy="116280"/>
                    <a:chOff x="5313240" y="5437080"/>
                    <a:chExt cx="896760" cy="116280"/>
                  </a:xfrm>
                </p:grpSpPr>
                <p:sp>
                  <p:nvSpPr>
                    <p:cNvPr id="1489" name="Rectangle 176"/>
                    <p:cNvSpPr/>
                    <p:nvPr/>
                  </p:nvSpPr>
                  <p:spPr>
                    <a:xfrm>
                      <a:off x="53132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0" name="Rectangle 177"/>
                    <p:cNvSpPr/>
                    <p:nvPr/>
                  </p:nvSpPr>
                  <p:spPr>
                    <a:xfrm>
                      <a:off x="54028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1" name="Rectangle 178"/>
                    <p:cNvSpPr/>
                    <p:nvPr/>
                  </p:nvSpPr>
                  <p:spPr>
                    <a:xfrm>
                      <a:off x="54928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2" name="Rectangle 179"/>
                    <p:cNvSpPr/>
                    <p:nvPr/>
                  </p:nvSpPr>
                  <p:spPr>
                    <a:xfrm>
                      <a:off x="55825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3" name="Rectangle 180"/>
                    <p:cNvSpPr/>
                    <p:nvPr/>
                  </p:nvSpPr>
                  <p:spPr>
                    <a:xfrm>
                      <a:off x="56721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4" name="Rectangle 181"/>
                    <p:cNvSpPr/>
                    <p:nvPr/>
                  </p:nvSpPr>
                  <p:spPr>
                    <a:xfrm>
                      <a:off x="57618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5" name="Rectangle 182"/>
                    <p:cNvSpPr/>
                    <p:nvPr/>
                  </p:nvSpPr>
                  <p:spPr>
                    <a:xfrm>
                      <a:off x="58514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6" name="Rectangle 183"/>
                    <p:cNvSpPr/>
                    <p:nvPr/>
                  </p:nvSpPr>
                  <p:spPr>
                    <a:xfrm>
                      <a:off x="59410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7" name="Rectangle 184"/>
                    <p:cNvSpPr/>
                    <p:nvPr/>
                  </p:nvSpPr>
                  <p:spPr>
                    <a:xfrm>
                      <a:off x="60310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498" name="Rectangle 185"/>
                    <p:cNvSpPr/>
                    <p:nvPr/>
                  </p:nvSpPr>
                  <p:spPr>
                    <a:xfrm>
                      <a:off x="61207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499" name="Group 186"/>
                  <p:cNvGrpSpPr/>
                  <p:nvPr/>
                </p:nvGrpSpPr>
                <p:grpSpPr>
                  <a:xfrm>
                    <a:off x="7107120" y="5437080"/>
                    <a:ext cx="896760" cy="116280"/>
                    <a:chOff x="7107120" y="5437080"/>
                    <a:chExt cx="896760" cy="116280"/>
                  </a:xfrm>
                </p:grpSpPr>
                <p:sp>
                  <p:nvSpPr>
                    <p:cNvPr id="1500" name="Rectangle 187"/>
                    <p:cNvSpPr/>
                    <p:nvPr/>
                  </p:nvSpPr>
                  <p:spPr>
                    <a:xfrm>
                      <a:off x="71071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1" name="Rectangle 188"/>
                    <p:cNvSpPr/>
                    <p:nvPr/>
                  </p:nvSpPr>
                  <p:spPr>
                    <a:xfrm>
                      <a:off x="71967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2" name="Rectangle 189"/>
                    <p:cNvSpPr/>
                    <p:nvPr/>
                  </p:nvSpPr>
                  <p:spPr>
                    <a:xfrm>
                      <a:off x="72867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3" name="Rectangle 190"/>
                    <p:cNvSpPr/>
                    <p:nvPr/>
                  </p:nvSpPr>
                  <p:spPr>
                    <a:xfrm>
                      <a:off x="73764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4" name="Rectangle 191"/>
                    <p:cNvSpPr/>
                    <p:nvPr/>
                  </p:nvSpPr>
                  <p:spPr>
                    <a:xfrm>
                      <a:off x="74660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5" name="Rectangle 192"/>
                    <p:cNvSpPr/>
                    <p:nvPr/>
                  </p:nvSpPr>
                  <p:spPr>
                    <a:xfrm>
                      <a:off x="75556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6" name="Rectangle 193"/>
                    <p:cNvSpPr/>
                    <p:nvPr/>
                  </p:nvSpPr>
                  <p:spPr>
                    <a:xfrm>
                      <a:off x="76453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7" name="Rectangle 194"/>
                    <p:cNvSpPr/>
                    <p:nvPr/>
                  </p:nvSpPr>
                  <p:spPr>
                    <a:xfrm>
                      <a:off x="77349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8" name="Rectangle 195"/>
                    <p:cNvSpPr/>
                    <p:nvPr/>
                  </p:nvSpPr>
                  <p:spPr>
                    <a:xfrm>
                      <a:off x="78249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09" name="Rectangle 196"/>
                    <p:cNvSpPr/>
                    <p:nvPr/>
                  </p:nvSpPr>
                  <p:spPr>
                    <a:xfrm>
                      <a:off x="79146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510" name="Group 197"/>
                  <p:cNvGrpSpPr/>
                  <p:nvPr/>
                </p:nvGrpSpPr>
                <p:grpSpPr>
                  <a:xfrm>
                    <a:off x="8004240" y="5437080"/>
                    <a:ext cx="896400" cy="116280"/>
                    <a:chOff x="8004240" y="5437080"/>
                    <a:chExt cx="896400" cy="116280"/>
                  </a:xfrm>
                </p:grpSpPr>
                <p:sp>
                  <p:nvSpPr>
                    <p:cNvPr id="1511" name="Rectangle 198"/>
                    <p:cNvSpPr/>
                    <p:nvPr/>
                  </p:nvSpPr>
                  <p:spPr>
                    <a:xfrm>
                      <a:off x="80042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12" name="Rectangle 199"/>
                    <p:cNvSpPr/>
                    <p:nvPr/>
                  </p:nvSpPr>
                  <p:spPr>
                    <a:xfrm>
                      <a:off x="80938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13" name="Rectangle 200"/>
                    <p:cNvSpPr/>
                    <p:nvPr/>
                  </p:nvSpPr>
                  <p:spPr>
                    <a:xfrm>
                      <a:off x="81835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14" name="Rectangle 201"/>
                    <p:cNvSpPr/>
                    <p:nvPr/>
                  </p:nvSpPr>
                  <p:spPr>
                    <a:xfrm>
                      <a:off x="82731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15" name="Rectangle 202"/>
                    <p:cNvSpPr/>
                    <p:nvPr/>
                  </p:nvSpPr>
                  <p:spPr>
                    <a:xfrm>
                      <a:off x="83628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16" name="Rectangle 203"/>
                    <p:cNvSpPr/>
                    <p:nvPr/>
                  </p:nvSpPr>
                  <p:spPr>
                    <a:xfrm>
                      <a:off x="84528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17" name="Rectangle 204"/>
                    <p:cNvSpPr/>
                    <p:nvPr/>
                  </p:nvSpPr>
                  <p:spPr>
                    <a:xfrm>
                      <a:off x="85424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18" name="Rectangle 205"/>
                    <p:cNvSpPr/>
                    <p:nvPr/>
                  </p:nvSpPr>
                  <p:spPr>
                    <a:xfrm>
                      <a:off x="86320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19" name="Rectangle 206"/>
                    <p:cNvSpPr/>
                    <p:nvPr/>
                  </p:nvSpPr>
                  <p:spPr>
                    <a:xfrm>
                      <a:off x="87217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20" name="Rectangle 207"/>
                    <p:cNvSpPr/>
                    <p:nvPr/>
                  </p:nvSpPr>
                  <p:spPr>
                    <a:xfrm>
                      <a:off x="88113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521" name="Group 208"/>
                <p:cNvGrpSpPr/>
                <p:nvPr/>
              </p:nvGrpSpPr>
              <p:grpSpPr>
                <a:xfrm>
                  <a:off x="5313240" y="5553720"/>
                  <a:ext cx="3587400" cy="116280"/>
                  <a:chOff x="5313240" y="5553720"/>
                  <a:chExt cx="3587400" cy="116280"/>
                </a:xfrm>
              </p:grpSpPr>
              <p:grpSp>
                <p:nvGrpSpPr>
                  <p:cNvPr id="1522" name="Group 209"/>
                  <p:cNvGrpSpPr/>
                  <p:nvPr/>
                </p:nvGrpSpPr>
                <p:grpSpPr>
                  <a:xfrm>
                    <a:off x="6210360" y="5553720"/>
                    <a:ext cx="896400" cy="116280"/>
                    <a:chOff x="6210360" y="5553720"/>
                    <a:chExt cx="896400" cy="116280"/>
                  </a:xfrm>
                </p:grpSpPr>
                <p:sp>
                  <p:nvSpPr>
                    <p:cNvPr id="1523" name="Rectangle 210"/>
                    <p:cNvSpPr/>
                    <p:nvPr/>
                  </p:nvSpPr>
                  <p:spPr>
                    <a:xfrm>
                      <a:off x="62103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24" name="Rectangle 211"/>
                    <p:cNvSpPr/>
                    <p:nvPr/>
                  </p:nvSpPr>
                  <p:spPr>
                    <a:xfrm>
                      <a:off x="63000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25" name="Rectangle 212"/>
                    <p:cNvSpPr/>
                    <p:nvPr/>
                  </p:nvSpPr>
                  <p:spPr>
                    <a:xfrm>
                      <a:off x="63896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26" name="Rectangle 213"/>
                    <p:cNvSpPr/>
                    <p:nvPr/>
                  </p:nvSpPr>
                  <p:spPr>
                    <a:xfrm>
                      <a:off x="64792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27" name="Rectangle 214"/>
                    <p:cNvSpPr/>
                    <p:nvPr/>
                  </p:nvSpPr>
                  <p:spPr>
                    <a:xfrm>
                      <a:off x="65689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28" name="Rectangle 215"/>
                    <p:cNvSpPr/>
                    <p:nvPr/>
                  </p:nvSpPr>
                  <p:spPr>
                    <a:xfrm>
                      <a:off x="66589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29" name="Rectangle 216"/>
                    <p:cNvSpPr/>
                    <p:nvPr/>
                  </p:nvSpPr>
                  <p:spPr>
                    <a:xfrm>
                      <a:off x="67485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30" name="Rectangle 217"/>
                    <p:cNvSpPr/>
                    <p:nvPr/>
                  </p:nvSpPr>
                  <p:spPr>
                    <a:xfrm>
                      <a:off x="68382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31" name="Rectangle 218"/>
                    <p:cNvSpPr/>
                    <p:nvPr/>
                  </p:nvSpPr>
                  <p:spPr>
                    <a:xfrm>
                      <a:off x="69278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32" name="Rectangle 219"/>
                    <p:cNvSpPr/>
                    <p:nvPr/>
                  </p:nvSpPr>
                  <p:spPr>
                    <a:xfrm>
                      <a:off x="70174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533" name="Group 220"/>
                  <p:cNvGrpSpPr/>
                  <p:nvPr/>
                </p:nvGrpSpPr>
                <p:grpSpPr>
                  <a:xfrm>
                    <a:off x="5313240" y="5553720"/>
                    <a:ext cx="896760" cy="116280"/>
                    <a:chOff x="5313240" y="5553720"/>
                    <a:chExt cx="896760" cy="116280"/>
                  </a:xfrm>
                </p:grpSpPr>
                <p:sp>
                  <p:nvSpPr>
                    <p:cNvPr id="1534" name="Rectangle 221"/>
                    <p:cNvSpPr/>
                    <p:nvPr/>
                  </p:nvSpPr>
                  <p:spPr>
                    <a:xfrm>
                      <a:off x="53132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35" name="Rectangle 222"/>
                    <p:cNvSpPr/>
                    <p:nvPr/>
                  </p:nvSpPr>
                  <p:spPr>
                    <a:xfrm>
                      <a:off x="54028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36" name="Rectangle 223"/>
                    <p:cNvSpPr/>
                    <p:nvPr/>
                  </p:nvSpPr>
                  <p:spPr>
                    <a:xfrm>
                      <a:off x="54928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37" name="Rectangle 224"/>
                    <p:cNvSpPr/>
                    <p:nvPr/>
                  </p:nvSpPr>
                  <p:spPr>
                    <a:xfrm>
                      <a:off x="55825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38" name="Rectangle 225"/>
                    <p:cNvSpPr/>
                    <p:nvPr/>
                  </p:nvSpPr>
                  <p:spPr>
                    <a:xfrm>
                      <a:off x="56721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39" name="Rectangle 226"/>
                    <p:cNvSpPr/>
                    <p:nvPr/>
                  </p:nvSpPr>
                  <p:spPr>
                    <a:xfrm>
                      <a:off x="57618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40" name="Rectangle 227"/>
                    <p:cNvSpPr/>
                    <p:nvPr/>
                  </p:nvSpPr>
                  <p:spPr>
                    <a:xfrm>
                      <a:off x="58514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41" name="Rectangle 228"/>
                    <p:cNvSpPr/>
                    <p:nvPr/>
                  </p:nvSpPr>
                  <p:spPr>
                    <a:xfrm>
                      <a:off x="59410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42" name="Rectangle 229"/>
                    <p:cNvSpPr/>
                    <p:nvPr/>
                  </p:nvSpPr>
                  <p:spPr>
                    <a:xfrm>
                      <a:off x="60310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43" name="Rectangle 230"/>
                    <p:cNvSpPr/>
                    <p:nvPr/>
                  </p:nvSpPr>
                  <p:spPr>
                    <a:xfrm>
                      <a:off x="61207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544" name="Group 231"/>
                  <p:cNvGrpSpPr/>
                  <p:nvPr/>
                </p:nvGrpSpPr>
                <p:grpSpPr>
                  <a:xfrm>
                    <a:off x="7107120" y="5553720"/>
                    <a:ext cx="896760" cy="116280"/>
                    <a:chOff x="7107120" y="5553720"/>
                    <a:chExt cx="896760" cy="116280"/>
                  </a:xfrm>
                </p:grpSpPr>
                <p:sp>
                  <p:nvSpPr>
                    <p:cNvPr id="1545" name="Rectangle 232"/>
                    <p:cNvSpPr/>
                    <p:nvPr/>
                  </p:nvSpPr>
                  <p:spPr>
                    <a:xfrm>
                      <a:off x="71071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46" name="Rectangle 233"/>
                    <p:cNvSpPr/>
                    <p:nvPr/>
                  </p:nvSpPr>
                  <p:spPr>
                    <a:xfrm>
                      <a:off x="71967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47" name="Rectangle 234"/>
                    <p:cNvSpPr/>
                    <p:nvPr/>
                  </p:nvSpPr>
                  <p:spPr>
                    <a:xfrm>
                      <a:off x="72867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48" name="Rectangle 235"/>
                    <p:cNvSpPr/>
                    <p:nvPr/>
                  </p:nvSpPr>
                  <p:spPr>
                    <a:xfrm>
                      <a:off x="73764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49" name="Rectangle 236"/>
                    <p:cNvSpPr/>
                    <p:nvPr/>
                  </p:nvSpPr>
                  <p:spPr>
                    <a:xfrm>
                      <a:off x="74660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50" name="Rectangle 237"/>
                    <p:cNvSpPr/>
                    <p:nvPr/>
                  </p:nvSpPr>
                  <p:spPr>
                    <a:xfrm>
                      <a:off x="75556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51" name="Rectangle 238"/>
                    <p:cNvSpPr/>
                    <p:nvPr/>
                  </p:nvSpPr>
                  <p:spPr>
                    <a:xfrm>
                      <a:off x="76453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52" name="Rectangle 239"/>
                    <p:cNvSpPr/>
                    <p:nvPr/>
                  </p:nvSpPr>
                  <p:spPr>
                    <a:xfrm>
                      <a:off x="77349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53" name="Rectangle 240"/>
                    <p:cNvSpPr/>
                    <p:nvPr/>
                  </p:nvSpPr>
                  <p:spPr>
                    <a:xfrm>
                      <a:off x="78249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54" name="Rectangle 241"/>
                    <p:cNvSpPr/>
                    <p:nvPr/>
                  </p:nvSpPr>
                  <p:spPr>
                    <a:xfrm>
                      <a:off x="79146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555" name="Group 242"/>
                  <p:cNvGrpSpPr/>
                  <p:nvPr/>
                </p:nvGrpSpPr>
                <p:grpSpPr>
                  <a:xfrm>
                    <a:off x="8004240" y="5553720"/>
                    <a:ext cx="896400" cy="116280"/>
                    <a:chOff x="8004240" y="5553720"/>
                    <a:chExt cx="896400" cy="116280"/>
                  </a:xfrm>
                </p:grpSpPr>
                <p:sp>
                  <p:nvSpPr>
                    <p:cNvPr id="1556" name="Rectangle 243"/>
                    <p:cNvSpPr/>
                    <p:nvPr/>
                  </p:nvSpPr>
                  <p:spPr>
                    <a:xfrm>
                      <a:off x="80042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57" name="Rectangle 244"/>
                    <p:cNvSpPr/>
                    <p:nvPr/>
                  </p:nvSpPr>
                  <p:spPr>
                    <a:xfrm>
                      <a:off x="80938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58" name="Rectangle 245"/>
                    <p:cNvSpPr/>
                    <p:nvPr/>
                  </p:nvSpPr>
                  <p:spPr>
                    <a:xfrm>
                      <a:off x="81835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59" name="Rectangle 246"/>
                    <p:cNvSpPr/>
                    <p:nvPr/>
                  </p:nvSpPr>
                  <p:spPr>
                    <a:xfrm>
                      <a:off x="82731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60" name="Rectangle 247"/>
                    <p:cNvSpPr/>
                    <p:nvPr/>
                  </p:nvSpPr>
                  <p:spPr>
                    <a:xfrm>
                      <a:off x="83628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61" name="Rectangle 248"/>
                    <p:cNvSpPr/>
                    <p:nvPr/>
                  </p:nvSpPr>
                  <p:spPr>
                    <a:xfrm>
                      <a:off x="84528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62" name="Rectangle 249"/>
                    <p:cNvSpPr/>
                    <p:nvPr/>
                  </p:nvSpPr>
                  <p:spPr>
                    <a:xfrm>
                      <a:off x="85424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63" name="Rectangle 250"/>
                    <p:cNvSpPr/>
                    <p:nvPr/>
                  </p:nvSpPr>
                  <p:spPr>
                    <a:xfrm>
                      <a:off x="86320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64" name="Rectangle 251"/>
                    <p:cNvSpPr/>
                    <p:nvPr/>
                  </p:nvSpPr>
                  <p:spPr>
                    <a:xfrm>
                      <a:off x="87217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65" name="Rectangle 252"/>
                    <p:cNvSpPr/>
                    <p:nvPr/>
                  </p:nvSpPr>
                  <p:spPr>
                    <a:xfrm>
                      <a:off x="88113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566" name="Group 253"/>
                <p:cNvGrpSpPr/>
                <p:nvPr/>
              </p:nvGrpSpPr>
              <p:grpSpPr>
                <a:xfrm>
                  <a:off x="5313240" y="5670720"/>
                  <a:ext cx="3587400" cy="116280"/>
                  <a:chOff x="5313240" y="5670720"/>
                  <a:chExt cx="3587400" cy="116280"/>
                </a:xfrm>
              </p:grpSpPr>
              <p:grpSp>
                <p:nvGrpSpPr>
                  <p:cNvPr id="1567" name="Group 254"/>
                  <p:cNvGrpSpPr/>
                  <p:nvPr/>
                </p:nvGrpSpPr>
                <p:grpSpPr>
                  <a:xfrm>
                    <a:off x="6210360" y="5670720"/>
                    <a:ext cx="896400" cy="116280"/>
                    <a:chOff x="6210360" y="5670720"/>
                    <a:chExt cx="896400" cy="116280"/>
                  </a:xfrm>
                </p:grpSpPr>
                <p:sp>
                  <p:nvSpPr>
                    <p:cNvPr id="1568" name="Rectangle 255"/>
                    <p:cNvSpPr/>
                    <p:nvPr/>
                  </p:nvSpPr>
                  <p:spPr>
                    <a:xfrm>
                      <a:off x="62103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69" name="Rectangle 256"/>
                    <p:cNvSpPr/>
                    <p:nvPr/>
                  </p:nvSpPr>
                  <p:spPr>
                    <a:xfrm>
                      <a:off x="63000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70" name="Rectangle 257"/>
                    <p:cNvSpPr/>
                    <p:nvPr/>
                  </p:nvSpPr>
                  <p:spPr>
                    <a:xfrm>
                      <a:off x="63896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71" name="Rectangle 258"/>
                    <p:cNvSpPr/>
                    <p:nvPr/>
                  </p:nvSpPr>
                  <p:spPr>
                    <a:xfrm>
                      <a:off x="64792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72" name="Rectangle 259"/>
                    <p:cNvSpPr/>
                    <p:nvPr/>
                  </p:nvSpPr>
                  <p:spPr>
                    <a:xfrm>
                      <a:off x="65689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73" name="Rectangle 260"/>
                    <p:cNvSpPr/>
                    <p:nvPr/>
                  </p:nvSpPr>
                  <p:spPr>
                    <a:xfrm>
                      <a:off x="66589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74" name="Rectangle 261"/>
                    <p:cNvSpPr/>
                    <p:nvPr/>
                  </p:nvSpPr>
                  <p:spPr>
                    <a:xfrm>
                      <a:off x="67485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75" name="Rectangle 262"/>
                    <p:cNvSpPr/>
                    <p:nvPr/>
                  </p:nvSpPr>
                  <p:spPr>
                    <a:xfrm>
                      <a:off x="68382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76" name="Rectangle 263"/>
                    <p:cNvSpPr/>
                    <p:nvPr/>
                  </p:nvSpPr>
                  <p:spPr>
                    <a:xfrm>
                      <a:off x="69278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77" name="Rectangle 264"/>
                    <p:cNvSpPr/>
                    <p:nvPr/>
                  </p:nvSpPr>
                  <p:spPr>
                    <a:xfrm>
                      <a:off x="70174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578" name="Group 265"/>
                  <p:cNvGrpSpPr/>
                  <p:nvPr/>
                </p:nvGrpSpPr>
                <p:grpSpPr>
                  <a:xfrm>
                    <a:off x="5313240" y="5670720"/>
                    <a:ext cx="896760" cy="116280"/>
                    <a:chOff x="5313240" y="5670720"/>
                    <a:chExt cx="896760" cy="116280"/>
                  </a:xfrm>
                </p:grpSpPr>
                <p:sp>
                  <p:nvSpPr>
                    <p:cNvPr id="1579" name="Rectangle 266"/>
                    <p:cNvSpPr/>
                    <p:nvPr/>
                  </p:nvSpPr>
                  <p:spPr>
                    <a:xfrm>
                      <a:off x="53132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0" name="Rectangle 267"/>
                    <p:cNvSpPr/>
                    <p:nvPr/>
                  </p:nvSpPr>
                  <p:spPr>
                    <a:xfrm>
                      <a:off x="54028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1" name="Rectangle 268"/>
                    <p:cNvSpPr/>
                    <p:nvPr/>
                  </p:nvSpPr>
                  <p:spPr>
                    <a:xfrm>
                      <a:off x="54928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2" name="Rectangle 269"/>
                    <p:cNvSpPr/>
                    <p:nvPr/>
                  </p:nvSpPr>
                  <p:spPr>
                    <a:xfrm>
                      <a:off x="55825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3" name="Rectangle 270"/>
                    <p:cNvSpPr/>
                    <p:nvPr/>
                  </p:nvSpPr>
                  <p:spPr>
                    <a:xfrm>
                      <a:off x="56721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4" name="Rectangle 271"/>
                    <p:cNvSpPr/>
                    <p:nvPr/>
                  </p:nvSpPr>
                  <p:spPr>
                    <a:xfrm>
                      <a:off x="57618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5" name="Rectangle 272"/>
                    <p:cNvSpPr/>
                    <p:nvPr/>
                  </p:nvSpPr>
                  <p:spPr>
                    <a:xfrm>
                      <a:off x="58514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6" name="Rectangle 273"/>
                    <p:cNvSpPr/>
                    <p:nvPr/>
                  </p:nvSpPr>
                  <p:spPr>
                    <a:xfrm>
                      <a:off x="59410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7" name="Rectangle 274"/>
                    <p:cNvSpPr/>
                    <p:nvPr/>
                  </p:nvSpPr>
                  <p:spPr>
                    <a:xfrm>
                      <a:off x="60310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88" name="Rectangle 275"/>
                    <p:cNvSpPr/>
                    <p:nvPr/>
                  </p:nvSpPr>
                  <p:spPr>
                    <a:xfrm>
                      <a:off x="61207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589" name="Group 276"/>
                  <p:cNvGrpSpPr/>
                  <p:nvPr/>
                </p:nvGrpSpPr>
                <p:grpSpPr>
                  <a:xfrm>
                    <a:off x="7107120" y="5670720"/>
                    <a:ext cx="896760" cy="116280"/>
                    <a:chOff x="7107120" y="5670720"/>
                    <a:chExt cx="896760" cy="116280"/>
                  </a:xfrm>
                </p:grpSpPr>
                <p:sp>
                  <p:nvSpPr>
                    <p:cNvPr id="1590" name="Rectangle 277"/>
                    <p:cNvSpPr/>
                    <p:nvPr/>
                  </p:nvSpPr>
                  <p:spPr>
                    <a:xfrm>
                      <a:off x="71071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1" name="Rectangle 278"/>
                    <p:cNvSpPr/>
                    <p:nvPr/>
                  </p:nvSpPr>
                  <p:spPr>
                    <a:xfrm>
                      <a:off x="71967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2" name="Rectangle 279"/>
                    <p:cNvSpPr/>
                    <p:nvPr/>
                  </p:nvSpPr>
                  <p:spPr>
                    <a:xfrm>
                      <a:off x="72867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3" name="Rectangle 280"/>
                    <p:cNvSpPr/>
                    <p:nvPr/>
                  </p:nvSpPr>
                  <p:spPr>
                    <a:xfrm>
                      <a:off x="73764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4" name="Rectangle 281"/>
                    <p:cNvSpPr/>
                    <p:nvPr/>
                  </p:nvSpPr>
                  <p:spPr>
                    <a:xfrm>
                      <a:off x="74660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5" name="Rectangle 282"/>
                    <p:cNvSpPr/>
                    <p:nvPr/>
                  </p:nvSpPr>
                  <p:spPr>
                    <a:xfrm>
                      <a:off x="75556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6" name="Rectangle 283"/>
                    <p:cNvSpPr/>
                    <p:nvPr/>
                  </p:nvSpPr>
                  <p:spPr>
                    <a:xfrm>
                      <a:off x="76453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7" name="Rectangle 284"/>
                    <p:cNvSpPr/>
                    <p:nvPr/>
                  </p:nvSpPr>
                  <p:spPr>
                    <a:xfrm>
                      <a:off x="77349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8" name="Rectangle 285"/>
                    <p:cNvSpPr/>
                    <p:nvPr/>
                  </p:nvSpPr>
                  <p:spPr>
                    <a:xfrm>
                      <a:off x="78249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599" name="Rectangle 286"/>
                    <p:cNvSpPr/>
                    <p:nvPr/>
                  </p:nvSpPr>
                  <p:spPr>
                    <a:xfrm>
                      <a:off x="79146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600" name="Group 287"/>
                  <p:cNvGrpSpPr/>
                  <p:nvPr/>
                </p:nvGrpSpPr>
                <p:grpSpPr>
                  <a:xfrm>
                    <a:off x="8004240" y="5670720"/>
                    <a:ext cx="896400" cy="116280"/>
                    <a:chOff x="8004240" y="5670720"/>
                    <a:chExt cx="896400" cy="116280"/>
                  </a:xfrm>
                </p:grpSpPr>
                <p:sp>
                  <p:nvSpPr>
                    <p:cNvPr id="1601" name="Rectangle 288"/>
                    <p:cNvSpPr/>
                    <p:nvPr/>
                  </p:nvSpPr>
                  <p:spPr>
                    <a:xfrm>
                      <a:off x="80042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02" name="Rectangle 289"/>
                    <p:cNvSpPr/>
                    <p:nvPr/>
                  </p:nvSpPr>
                  <p:spPr>
                    <a:xfrm>
                      <a:off x="80938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03" name="Rectangle 290"/>
                    <p:cNvSpPr/>
                    <p:nvPr/>
                  </p:nvSpPr>
                  <p:spPr>
                    <a:xfrm>
                      <a:off x="81835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04" name="Rectangle 291"/>
                    <p:cNvSpPr/>
                    <p:nvPr/>
                  </p:nvSpPr>
                  <p:spPr>
                    <a:xfrm>
                      <a:off x="82731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05" name="Rectangle 292"/>
                    <p:cNvSpPr/>
                    <p:nvPr/>
                  </p:nvSpPr>
                  <p:spPr>
                    <a:xfrm>
                      <a:off x="83628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06" name="Rectangle 293"/>
                    <p:cNvSpPr/>
                    <p:nvPr/>
                  </p:nvSpPr>
                  <p:spPr>
                    <a:xfrm>
                      <a:off x="84528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07" name="Rectangle 294"/>
                    <p:cNvSpPr/>
                    <p:nvPr/>
                  </p:nvSpPr>
                  <p:spPr>
                    <a:xfrm>
                      <a:off x="85424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08" name="Rectangle 295"/>
                    <p:cNvSpPr/>
                    <p:nvPr/>
                  </p:nvSpPr>
                  <p:spPr>
                    <a:xfrm>
                      <a:off x="86320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09" name="Rectangle 296"/>
                    <p:cNvSpPr/>
                    <p:nvPr/>
                  </p:nvSpPr>
                  <p:spPr>
                    <a:xfrm>
                      <a:off x="87217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10" name="Rectangle 297"/>
                    <p:cNvSpPr/>
                    <p:nvPr/>
                  </p:nvSpPr>
                  <p:spPr>
                    <a:xfrm>
                      <a:off x="88113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611" name="Group 298"/>
                <p:cNvGrpSpPr/>
                <p:nvPr/>
              </p:nvGrpSpPr>
              <p:grpSpPr>
                <a:xfrm>
                  <a:off x="5313240" y="5787360"/>
                  <a:ext cx="3587400" cy="116280"/>
                  <a:chOff x="5313240" y="5787360"/>
                  <a:chExt cx="3587400" cy="116280"/>
                </a:xfrm>
              </p:grpSpPr>
              <p:grpSp>
                <p:nvGrpSpPr>
                  <p:cNvPr id="1612" name="Group 299"/>
                  <p:cNvGrpSpPr/>
                  <p:nvPr/>
                </p:nvGrpSpPr>
                <p:grpSpPr>
                  <a:xfrm>
                    <a:off x="6210360" y="5787360"/>
                    <a:ext cx="896400" cy="116280"/>
                    <a:chOff x="6210360" y="5787360"/>
                    <a:chExt cx="896400" cy="116280"/>
                  </a:xfrm>
                </p:grpSpPr>
                <p:sp>
                  <p:nvSpPr>
                    <p:cNvPr id="1613" name="Rectangle 300"/>
                    <p:cNvSpPr/>
                    <p:nvPr/>
                  </p:nvSpPr>
                  <p:spPr>
                    <a:xfrm>
                      <a:off x="62103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14" name="Rectangle 301"/>
                    <p:cNvSpPr/>
                    <p:nvPr/>
                  </p:nvSpPr>
                  <p:spPr>
                    <a:xfrm>
                      <a:off x="63000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15" name="Rectangle 302"/>
                    <p:cNvSpPr/>
                    <p:nvPr/>
                  </p:nvSpPr>
                  <p:spPr>
                    <a:xfrm>
                      <a:off x="63896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16" name="Rectangle 303"/>
                    <p:cNvSpPr/>
                    <p:nvPr/>
                  </p:nvSpPr>
                  <p:spPr>
                    <a:xfrm>
                      <a:off x="64792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17" name="Rectangle 304"/>
                    <p:cNvSpPr/>
                    <p:nvPr/>
                  </p:nvSpPr>
                  <p:spPr>
                    <a:xfrm>
                      <a:off x="65689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18" name="Rectangle 305"/>
                    <p:cNvSpPr/>
                    <p:nvPr/>
                  </p:nvSpPr>
                  <p:spPr>
                    <a:xfrm>
                      <a:off x="66589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19" name="Rectangle 306"/>
                    <p:cNvSpPr/>
                    <p:nvPr/>
                  </p:nvSpPr>
                  <p:spPr>
                    <a:xfrm>
                      <a:off x="67485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20" name="Rectangle 307"/>
                    <p:cNvSpPr/>
                    <p:nvPr/>
                  </p:nvSpPr>
                  <p:spPr>
                    <a:xfrm>
                      <a:off x="68382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21" name="Rectangle 308"/>
                    <p:cNvSpPr/>
                    <p:nvPr/>
                  </p:nvSpPr>
                  <p:spPr>
                    <a:xfrm>
                      <a:off x="69278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22" name="Rectangle 309"/>
                    <p:cNvSpPr/>
                    <p:nvPr/>
                  </p:nvSpPr>
                  <p:spPr>
                    <a:xfrm>
                      <a:off x="70174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623" name="Group 310"/>
                  <p:cNvGrpSpPr/>
                  <p:nvPr/>
                </p:nvGrpSpPr>
                <p:grpSpPr>
                  <a:xfrm>
                    <a:off x="5313240" y="5787360"/>
                    <a:ext cx="896760" cy="116280"/>
                    <a:chOff x="5313240" y="5787360"/>
                    <a:chExt cx="896760" cy="116280"/>
                  </a:xfrm>
                </p:grpSpPr>
                <p:sp>
                  <p:nvSpPr>
                    <p:cNvPr id="1624" name="Rectangle 311"/>
                    <p:cNvSpPr/>
                    <p:nvPr/>
                  </p:nvSpPr>
                  <p:spPr>
                    <a:xfrm>
                      <a:off x="53132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25" name="Rectangle 312"/>
                    <p:cNvSpPr/>
                    <p:nvPr/>
                  </p:nvSpPr>
                  <p:spPr>
                    <a:xfrm>
                      <a:off x="54028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26" name="Rectangle 313"/>
                    <p:cNvSpPr/>
                    <p:nvPr/>
                  </p:nvSpPr>
                  <p:spPr>
                    <a:xfrm>
                      <a:off x="54928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27" name="Rectangle 314"/>
                    <p:cNvSpPr/>
                    <p:nvPr/>
                  </p:nvSpPr>
                  <p:spPr>
                    <a:xfrm>
                      <a:off x="55825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28" name="Rectangle 315"/>
                    <p:cNvSpPr/>
                    <p:nvPr/>
                  </p:nvSpPr>
                  <p:spPr>
                    <a:xfrm>
                      <a:off x="56721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29" name="Rectangle 316"/>
                    <p:cNvSpPr/>
                    <p:nvPr/>
                  </p:nvSpPr>
                  <p:spPr>
                    <a:xfrm>
                      <a:off x="57618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30" name="Rectangle 317"/>
                    <p:cNvSpPr/>
                    <p:nvPr/>
                  </p:nvSpPr>
                  <p:spPr>
                    <a:xfrm>
                      <a:off x="58514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31" name="Rectangle 318"/>
                    <p:cNvSpPr/>
                    <p:nvPr/>
                  </p:nvSpPr>
                  <p:spPr>
                    <a:xfrm>
                      <a:off x="59410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32" name="Rectangle 319"/>
                    <p:cNvSpPr/>
                    <p:nvPr/>
                  </p:nvSpPr>
                  <p:spPr>
                    <a:xfrm>
                      <a:off x="60310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33" name="Rectangle 320"/>
                    <p:cNvSpPr/>
                    <p:nvPr/>
                  </p:nvSpPr>
                  <p:spPr>
                    <a:xfrm>
                      <a:off x="61207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634" name="Group 321"/>
                  <p:cNvGrpSpPr/>
                  <p:nvPr/>
                </p:nvGrpSpPr>
                <p:grpSpPr>
                  <a:xfrm>
                    <a:off x="7107120" y="5787360"/>
                    <a:ext cx="896760" cy="116280"/>
                    <a:chOff x="7107120" y="5787360"/>
                    <a:chExt cx="896760" cy="116280"/>
                  </a:xfrm>
                </p:grpSpPr>
                <p:sp>
                  <p:nvSpPr>
                    <p:cNvPr id="1635" name="Rectangle 322"/>
                    <p:cNvSpPr/>
                    <p:nvPr/>
                  </p:nvSpPr>
                  <p:spPr>
                    <a:xfrm>
                      <a:off x="71071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36" name="Rectangle 323"/>
                    <p:cNvSpPr/>
                    <p:nvPr/>
                  </p:nvSpPr>
                  <p:spPr>
                    <a:xfrm>
                      <a:off x="71967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37" name="Rectangle 324"/>
                    <p:cNvSpPr/>
                    <p:nvPr/>
                  </p:nvSpPr>
                  <p:spPr>
                    <a:xfrm>
                      <a:off x="72867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38" name="Rectangle 325"/>
                    <p:cNvSpPr/>
                    <p:nvPr/>
                  </p:nvSpPr>
                  <p:spPr>
                    <a:xfrm>
                      <a:off x="73764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39" name="Rectangle 326"/>
                    <p:cNvSpPr/>
                    <p:nvPr/>
                  </p:nvSpPr>
                  <p:spPr>
                    <a:xfrm>
                      <a:off x="74660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40" name="Rectangle 327"/>
                    <p:cNvSpPr/>
                    <p:nvPr/>
                  </p:nvSpPr>
                  <p:spPr>
                    <a:xfrm>
                      <a:off x="75556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41" name="Rectangle 328"/>
                    <p:cNvSpPr/>
                    <p:nvPr/>
                  </p:nvSpPr>
                  <p:spPr>
                    <a:xfrm>
                      <a:off x="76453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42" name="Rectangle 329"/>
                    <p:cNvSpPr/>
                    <p:nvPr/>
                  </p:nvSpPr>
                  <p:spPr>
                    <a:xfrm>
                      <a:off x="77349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43" name="Rectangle 330"/>
                    <p:cNvSpPr/>
                    <p:nvPr/>
                  </p:nvSpPr>
                  <p:spPr>
                    <a:xfrm>
                      <a:off x="78249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44" name="Rectangle 331"/>
                    <p:cNvSpPr/>
                    <p:nvPr/>
                  </p:nvSpPr>
                  <p:spPr>
                    <a:xfrm>
                      <a:off x="79146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645" name="Group 332"/>
                  <p:cNvGrpSpPr/>
                  <p:nvPr/>
                </p:nvGrpSpPr>
                <p:grpSpPr>
                  <a:xfrm>
                    <a:off x="8004240" y="5787360"/>
                    <a:ext cx="896400" cy="116280"/>
                    <a:chOff x="8004240" y="5787360"/>
                    <a:chExt cx="896400" cy="116280"/>
                  </a:xfrm>
                </p:grpSpPr>
                <p:sp>
                  <p:nvSpPr>
                    <p:cNvPr id="1646" name="Rectangle 333"/>
                    <p:cNvSpPr/>
                    <p:nvPr/>
                  </p:nvSpPr>
                  <p:spPr>
                    <a:xfrm>
                      <a:off x="80042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47" name="Rectangle 334"/>
                    <p:cNvSpPr/>
                    <p:nvPr/>
                  </p:nvSpPr>
                  <p:spPr>
                    <a:xfrm>
                      <a:off x="80938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48" name="Rectangle 335"/>
                    <p:cNvSpPr/>
                    <p:nvPr/>
                  </p:nvSpPr>
                  <p:spPr>
                    <a:xfrm>
                      <a:off x="81835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49" name="Rectangle 336"/>
                    <p:cNvSpPr/>
                    <p:nvPr/>
                  </p:nvSpPr>
                  <p:spPr>
                    <a:xfrm>
                      <a:off x="82731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50" name="Rectangle 337"/>
                    <p:cNvSpPr/>
                    <p:nvPr/>
                  </p:nvSpPr>
                  <p:spPr>
                    <a:xfrm>
                      <a:off x="83628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51" name="Rectangle 338"/>
                    <p:cNvSpPr/>
                    <p:nvPr/>
                  </p:nvSpPr>
                  <p:spPr>
                    <a:xfrm>
                      <a:off x="84528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52" name="Rectangle 339"/>
                    <p:cNvSpPr/>
                    <p:nvPr/>
                  </p:nvSpPr>
                  <p:spPr>
                    <a:xfrm>
                      <a:off x="85424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53" name="Rectangle 340"/>
                    <p:cNvSpPr/>
                    <p:nvPr/>
                  </p:nvSpPr>
                  <p:spPr>
                    <a:xfrm>
                      <a:off x="86320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54" name="Rectangle 341"/>
                    <p:cNvSpPr/>
                    <p:nvPr/>
                  </p:nvSpPr>
                  <p:spPr>
                    <a:xfrm>
                      <a:off x="87217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55" name="Rectangle 342"/>
                    <p:cNvSpPr/>
                    <p:nvPr/>
                  </p:nvSpPr>
                  <p:spPr>
                    <a:xfrm>
                      <a:off x="88113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</p:grpSp>
        <p:grpSp>
          <p:nvGrpSpPr>
            <p:cNvPr id="1656" name="Group 352"/>
            <p:cNvGrpSpPr/>
            <p:nvPr/>
          </p:nvGrpSpPr>
          <p:grpSpPr>
            <a:xfrm>
              <a:off x="5222520" y="2286000"/>
              <a:ext cx="3768840" cy="3733560"/>
              <a:chOff x="5222520" y="2286000"/>
              <a:chExt cx="3768840" cy="3733560"/>
            </a:xfrm>
          </p:grpSpPr>
          <p:sp>
            <p:nvSpPr>
              <p:cNvPr id="1657" name="Line 353"/>
              <p:cNvSpPr/>
              <p:nvPr/>
            </p:nvSpPr>
            <p:spPr>
              <a:xfrm>
                <a:off x="5222520" y="2286000"/>
                <a:ext cx="360" cy="3733560"/>
              </a:xfrm>
              <a:prstGeom prst="line">
                <a:avLst/>
              </a:prstGeom>
              <a:ln w="9525">
                <a:solidFill>
                  <a:srgbClr val="ff505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en-US" sz="4200" spc="-1" strike="noStrike">
                  <a:solidFill>
                    <a:srgbClr val="ffff99"/>
                  </a:solidFill>
                  <a:latin typeface="Tahoma"/>
                </a:endParaRPr>
              </a:p>
            </p:txBody>
          </p:sp>
          <p:sp>
            <p:nvSpPr>
              <p:cNvPr id="1658" name="Line 354"/>
              <p:cNvSpPr/>
              <p:nvPr/>
            </p:nvSpPr>
            <p:spPr>
              <a:xfrm>
                <a:off x="5222520" y="2286000"/>
                <a:ext cx="3768840" cy="360"/>
              </a:xfrm>
              <a:prstGeom prst="line">
                <a:avLst/>
              </a:prstGeom>
              <a:ln w="9525">
                <a:solidFill>
                  <a:srgbClr val="ff505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en-US" sz="4200" spc="-1" strike="noStrike">
                  <a:solidFill>
                    <a:srgbClr val="ffff99"/>
                  </a:solidFill>
                  <a:latin typeface="Tahoma"/>
                </a:endParaRPr>
              </a:p>
            </p:txBody>
          </p:sp>
        </p:grpSp>
        <p:sp>
          <p:nvSpPr>
            <p:cNvPr id="1659" name="Line 356"/>
            <p:cNvSpPr/>
            <p:nvPr/>
          </p:nvSpPr>
          <p:spPr>
            <a:xfrm>
              <a:off x="3429000" y="4036680"/>
              <a:ext cx="1166760" cy="360"/>
            </a:xfrm>
            <a:prstGeom prst="line">
              <a:avLst/>
            </a:prstGeom>
            <a:ln w="76200">
              <a:solidFill>
                <a:srgbClr val="ffff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sp>
        <p:nvSpPr>
          <p:cNvPr id="1660" name="Rectangle 358"/>
          <p:cNvSpPr/>
          <p:nvPr/>
        </p:nvSpPr>
        <p:spPr>
          <a:xfrm>
            <a:off x="5410080" y="5943600"/>
            <a:ext cx="2895120" cy="53316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661" name="Rectangle 363"/>
          <p:cNvSpPr/>
          <p:nvPr/>
        </p:nvSpPr>
        <p:spPr>
          <a:xfrm>
            <a:off x="1066680" y="2666880"/>
            <a:ext cx="2057040" cy="2514240"/>
          </a:xfrm>
          <a:prstGeom prst="rect">
            <a:avLst/>
          </a:pr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662" name="Text Box 365"/>
          <p:cNvSpPr/>
          <p:nvPr/>
        </p:nvSpPr>
        <p:spPr>
          <a:xfrm>
            <a:off x="1458720" y="2311560"/>
            <a:ext cx="110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80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Tahoma"/>
              </a:rPr>
              <a:t>Window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3" name="Oval 373"/>
          <p:cNvSpPr/>
          <p:nvPr/>
        </p:nvSpPr>
        <p:spPr>
          <a:xfrm>
            <a:off x="2590920" y="3352680"/>
            <a:ext cx="151920" cy="151920"/>
          </a:xfrm>
          <a:prstGeom prst="ellipse">
            <a:avLst/>
          </a:prstGeom>
          <a:solidFill>
            <a:srgbClr val="ff9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664" name="Text Box 374"/>
          <p:cNvSpPr/>
          <p:nvPr/>
        </p:nvSpPr>
        <p:spPr>
          <a:xfrm>
            <a:off x="2465280" y="3054240"/>
            <a:ext cx="926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839"/>
              </a:spcBef>
            </a:pPr>
            <a:r>
              <a:rPr b="1" lang="pt-BR" sz="1400" spc="-1" strike="noStrike">
                <a:solidFill>
                  <a:srgbClr val="ffff99"/>
                </a:solidFill>
                <a:latin typeface="Tahoma"/>
              </a:rPr>
              <a:t>(Xw, Yw)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5" name="Rectangle 376"/>
          <p:cNvSpPr/>
          <p:nvPr/>
        </p:nvSpPr>
        <p:spPr>
          <a:xfrm>
            <a:off x="1066680" y="2362320"/>
            <a:ext cx="2209320" cy="304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100000"/>
              </a:lnSpc>
              <a:spcBef>
                <a:spcPts val="1080"/>
              </a:spcBef>
            </a:pP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(Xw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max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, Yw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max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6" name="Rectangle 378"/>
          <p:cNvSpPr/>
          <p:nvPr/>
        </p:nvSpPr>
        <p:spPr>
          <a:xfrm>
            <a:off x="939960" y="5207040"/>
            <a:ext cx="2209320" cy="304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80"/>
              </a:spcBef>
            </a:pP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(Xw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, Yw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7" name="Rectangle 381"/>
          <p:cNvSpPr/>
          <p:nvPr/>
        </p:nvSpPr>
        <p:spPr>
          <a:xfrm>
            <a:off x="5037120" y="1828800"/>
            <a:ext cx="4106520" cy="448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80"/>
              </a:spcBef>
            </a:pP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(Xv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, Yv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8" name="Rectangle 382"/>
          <p:cNvSpPr/>
          <p:nvPr/>
        </p:nvSpPr>
        <p:spPr>
          <a:xfrm>
            <a:off x="4800600" y="6027840"/>
            <a:ext cx="4106520" cy="448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100000"/>
              </a:lnSpc>
              <a:spcBef>
                <a:spcPts val="1080"/>
              </a:spcBef>
            </a:pP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(Xv</a:t>
            </a:r>
            <a:r>
              <a:rPr b="1" lang="pt-BR" sz="1800" spc="-1" strike="noStrike" baseline="-25000">
                <a:solidFill>
                  <a:srgbClr val="ffff99"/>
                </a:solidFill>
                <a:latin typeface="Tahoma"/>
              </a:rPr>
              <a:t>max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, Yv</a:t>
            </a:r>
            <a:r>
              <a:rPr b="1" lang="pt-BR" sz="1800" spc="-1" strike="noStrike" baseline="-25000">
                <a:solidFill>
                  <a:srgbClr val="ffff99"/>
                </a:solidFill>
                <a:latin typeface="Tahoma"/>
              </a:rPr>
              <a:t>ma</a:t>
            </a:r>
            <a:r>
              <a:rPr b="1" lang="pt-BR" sz="1600" spc="-1" strike="noStrike" baseline="-25000">
                <a:solidFill>
                  <a:srgbClr val="ffff99"/>
                </a:solidFill>
                <a:latin typeface="Tahoma"/>
              </a:rPr>
              <a:t>x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9" name="Oval 384"/>
          <p:cNvSpPr/>
          <p:nvPr/>
        </p:nvSpPr>
        <p:spPr>
          <a:xfrm>
            <a:off x="8271000" y="3435480"/>
            <a:ext cx="151920" cy="151920"/>
          </a:xfrm>
          <a:prstGeom prst="ellipse">
            <a:avLst/>
          </a:prstGeom>
          <a:solidFill>
            <a:srgbClr val="ff9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1670" name="Text Box 385"/>
          <p:cNvSpPr/>
          <p:nvPr/>
        </p:nvSpPr>
        <p:spPr>
          <a:xfrm>
            <a:off x="8140320" y="3137040"/>
            <a:ext cx="825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839"/>
              </a:spcBef>
            </a:pPr>
            <a:r>
              <a:rPr b="1" lang="pt-BR" sz="1400" spc="-1" strike="noStrike">
                <a:solidFill>
                  <a:srgbClr val="ffff99"/>
                </a:solidFill>
                <a:latin typeface="Tahoma"/>
              </a:rPr>
              <a:t>(Xv, Yv)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nodeType="clickEffect" fill="hold">
                      <p:stCondLst>
                        <p:cond delay="indefinite"/>
                      </p:stCondLst>
                      <p:childTnLst>
                        <p:par>
                          <p:cTn id="1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7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udio isNarration="0">
                                      <p:cMediaNode showWhenStopped="1">
                                        <p:cTn>
                                          <p:stCondLst>
                                            <p:cond delay="0" evt="begin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delay="0" evt="onStopAudio"/>
                                          </p:endCondLst>
                                        </p:cTn>
                                        <p:tgtEl>
                                          <p:sndTgt r:embed="rId1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1" name="Group 4"/>
          <p:cNvGrpSpPr/>
          <p:nvPr/>
        </p:nvGrpSpPr>
        <p:grpSpPr>
          <a:xfrm>
            <a:off x="685800" y="2438280"/>
            <a:ext cx="2971800" cy="3505680"/>
            <a:chOff x="685800" y="2438280"/>
            <a:chExt cx="2971800" cy="3505680"/>
          </a:xfrm>
        </p:grpSpPr>
        <p:sp>
          <p:nvSpPr>
            <p:cNvPr id="1672" name="Line 5"/>
            <p:cNvSpPr/>
            <p:nvPr/>
          </p:nvSpPr>
          <p:spPr>
            <a:xfrm flipV="1">
              <a:off x="685800" y="2438280"/>
              <a:ext cx="360" cy="3505320"/>
            </a:xfrm>
            <a:prstGeom prst="line">
              <a:avLst/>
            </a:prstGeom>
            <a:ln w="9525">
              <a:solidFill>
                <a:srgbClr val="ff505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1673" name="Line 6"/>
            <p:cNvSpPr/>
            <p:nvPr/>
          </p:nvSpPr>
          <p:spPr>
            <a:xfrm>
              <a:off x="685800" y="5943600"/>
              <a:ext cx="2971800" cy="360"/>
            </a:xfrm>
            <a:prstGeom prst="line">
              <a:avLst/>
            </a:prstGeom>
            <a:ln w="9525">
              <a:solidFill>
                <a:srgbClr val="ff505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grpSp>
        <p:nvGrpSpPr>
          <p:cNvPr id="1674" name="Group 7"/>
          <p:cNvGrpSpPr/>
          <p:nvPr/>
        </p:nvGrpSpPr>
        <p:grpSpPr>
          <a:xfrm>
            <a:off x="1219320" y="2819520"/>
            <a:ext cx="1599840" cy="2679120"/>
            <a:chOff x="1219320" y="2819520"/>
            <a:chExt cx="1599840" cy="2679120"/>
          </a:xfrm>
        </p:grpSpPr>
        <p:sp>
          <p:nvSpPr>
            <p:cNvPr id="1675" name="Rectangle 8"/>
            <p:cNvSpPr/>
            <p:nvPr/>
          </p:nvSpPr>
          <p:spPr>
            <a:xfrm>
              <a:off x="1752480" y="3445560"/>
              <a:ext cx="914040" cy="503280"/>
            </a:xfrm>
            <a:prstGeom prst="rect">
              <a:avLst/>
            </a:prstGeom>
            <a:noFill/>
            <a:ln w="28575">
              <a:solidFill>
                <a:srgbClr val="a4bff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1676" name="Oval 9"/>
            <p:cNvSpPr/>
            <p:nvPr/>
          </p:nvSpPr>
          <p:spPr>
            <a:xfrm>
              <a:off x="1905120" y="4181760"/>
              <a:ext cx="914040" cy="774360"/>
            </a:xfrm>
            <a:prstGeom prst="ellipse">
              <a:avLst/>
            </a:prstGeom>
            <a:noFill/>
            <a:ln w="28575">
              <a:solidFill>
                <a:srgbClr val="a4bf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1677" name="Freeform 10"/>
            <p:cNvSpPr/>
            <p:nvPr/>
          </p:nvSpPr>
          <p:spPr>
            <a:xfrm>
              <a:off x="1219320" y="2819520"/>
              <a:ext cx="1307880" cy="457920"/>
            </a:xfrm>
            <a:custGeom>
              <a:avLst/>
              <a:gdLst>
                <a:gd name="textAreaLeft" fmla="*/ 0 w 1307880"/>
                <a:gd name="textAreaRight" fmla="*/ 1308240 w 1307880"/>
                <a:gd name="textAreaTop" fmla="*/ 0 h 457920"/>
                <a:gd name="textAreaBottom" fmla="*/ 458280 h 457920"/>
              </a:gdLst>
              <a:ahLst/>
              <a:rect l="textAreaLeft" t="textAreaTop" r="textAreaRight" b="textAreaBottom"/>
              <a:pathLst>
                <a:path w="824" h="568">
                  <a:moveTo>
                    <a:pt x="48" y="248"/>
                  </a:moveTo>
                  <a:cubicBezTo>
                    <a:pt x="24" y="376"/>
                    <a:pt x="0" y="504"/>
                    <a:pt x="48" y="536"/>
                  </a:cubicBezTo>
                  <a:cubicBezTo>
                    <a:pt x="96" y="568"/>
                    <a:pt x="288" y="520"/>
                    <a:pt x="336" y="440"/>
                  </a:cubicBezTo>
                  <a:cubicBezTo>
                    <a:pt x="384" y="360"/>
                    <a:pt x="264" y="112"/>
                    <a:pt x="336" y="56"/>
                  </a:cubicBezTo>
                  <a:cubicBezTo>
                    <a:pt x="408" y="0"/>
                    <a:pt x="712" y="48"/>
                    <a:pt x="768" y="104"/>
                  </a:cubicBezTo>
                  <a:cubicBezTo>
                    <a:pt x="824" y="160"/>
                    <a:pt x="680" y="336"/>
                    <a:pt x="672" y="392"/>
                  </a:cubicBezTo>
                  <a:cubicBezTo>
                    <a:pt x="664" y="448"/>
                    <a:pt x="692" y="444"/>
                    <a:pt x="720" y="440"/>
                  </a:cubicBezTo>
                </a:path>
              </a:pathLst>
            </a:custGeom>
            <a:noFill/>
            <a:ln w="28575">
              <a:solidFill>
                <a:srgbClr val="a4bf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1678" name="Rectangle 11"/>
            <p:cNvSpPr/>
            <p:nvPr/>
          </p:nvSpPr>
          <p:spPr>
            <a:xfrm>
              <a:off x="1219320" y="5034240"/>
              <a:ext cx="1066320" cy="464400"/>
            </a:xfrm>
            <a:prstGeom prst="rect">
              <a:avLst/>
            </a:prstGeom>
            <a:gradFill rotWithShape="0">
              <a:gsLst>
                <a:gs pos="0">
                  <a:srgbClr val="a4bff4"/>
                </a:gs>
                <a:gs pos="100000">
                  <a:srgbClr val="4b5870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grpSp>
        <p:nvGrpSpPr>
          <p:cNvPr id="1679" name="Group 12"/>
          <p:cNvGrpSpPr/>
          <p:nvPr/>
        </p:nvGrpSpPr>
        <p:grpSpPr>
          <a:xfrm>
            <a:off x="5672160" y="2637000"/>
            <a:ext cx="2960640" cy="3763440"/>
            <a:chOff x="5672160" y="2637000"/>
            <a:chExt cx="2960640" cy="3763440"/>
          </a:xfrm>
        </p:grpSpPr>
        <p:sp>
          <p:nvSpPr>
            <p:cNvPr id="1680" name="Rectangle 13"/>
            <p:cNvSpPr/>
            <p:nvPr/>
          </p:nvSpPr>
          <p:spPr>
            <a:xfrm>
              <a:off x="6658920" y="3516480"/>
              <a:ext cx="1691640" cy="707040"/>
            </a:xfrm>
            <a:prstGeom prst="rect">
              <a:avLst/>
            </a:prstGeom>
            <a:noFill/>
            <a:ln w="28575">
              <a:solidFill>
                <a:srgbClr val="a4bff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1681" name="Oval 14"/>
            <p:cNvSpPr/>
            <p:nvPr/>
          </p:nvSpPr>
          <p:spPr>
            <a:xfrm>
              <a:off x="6941160" y="4550400"/>
              <a:ext cx="1691640" cy="1087920"/>
            </a:xfrm>
            <a:prstGeom prst="ellipse">
              <a:avLst/>
            </a:prstGeom>
            <a:noFill/>
            <a:ln w="28575">
              <a:solidFill>
                <a:srgbClr val="a4bf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1682" name="Freeform 15"/>
            <p:cNvSpPr/>
            <p:nvPr/>
          </p:nvSpPr>
          <p:spPr>
            <a:xfrm>
              <a:off x="5672160" y="2637000"/>
              <a:ext cx="2419920" cy="643680"/>
            </a:xfrm>
            <a:custGeom>
              <a:avLst/>
              <a:gdLst>
                <a:gd name="textAreaLeft" fmla="*/ 0 w 2419920"/>
                <a:gd name="textAreaRight" fmla="*/ 2420280 w 2419920"/>
                <a:gd name="textAreaTop" fmla="*/ 0 h 643680"/>
                <a:gd name="textAreaBottom" fmla="*/ 644040 h 643680"/>
              </a:gdLst>
              <a:ahLst/>
              <a:rect l="textAreaLeft" t="textAreaTop" r="textAreaRight" b="textAreaBottom"/>
              <a:pathLst>
                <a:path w="824" h="568">
                  <a:moveTo>
                    <a:pt x="48" y="248"/>
                  </a:moveTo>
                  <a:cubicBezTo>
                    <a:pt x="24" y="376"/>
                    <a:pt x="0" y="504"/>
                    <a:pt x="48" y="536"/>
                  </a:cubicBezTo>
                  <a:cubicBezTo>
                    <a:pt x="96" y="568"/>
                    <a:pt x="288" y="520"/>
                    <a:pt x="336" y="440"/>
                  </a:cubicBezTo>
                  <a:cubicBezTo>
                    <a:pt x="384" y="360"/>
                    <a:pt x="264" y="112"/>
                    <a:pt x="336" y="56"/>
                  </a:cubicBezTo>
                  <a:cubicBezTo>
                    <a:pt x="408" y="0"/>
                    <a:pt x="712" y="48"/>
                    <a:pt x="768" y="104"/>
                  </a:cubicBezTo>
                  <a:cubicBezTo>
                    <a:pt x="824" y="160"/>
                    <a:pt x="680" y="336"/>
                    <a:pt x="672" y="392"/>
                  </a:cubicBezTo>
                  <a:cubicBezTo>
                    <a:pt x="664" y="448"/>
                    <a:pt x="692" y="444"/>
                    <a:pt x="720" y="440"/>
                  </a:cubicBezTo>
                </a:path>
              </a:pathLst>
            </a:custGeom>
            <a:noFill/>
            <a:ln w="28575">
              <a:solidFill>
                <a:srgbClr val="a4bf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1683" name="Rectangle 16"/>
            <p:cNvSpPr/>
            <p:nvPr/>
          </p:nvSpPr>
          <p:spPr>
            <a:xfrm>
              <a:off x="5672160" y="5747760"/>
              <a:ext cx="1973520" cy="652680"/>
            </a:xfrm>
            <a:prstGeom prst="rect">
              <a:avLst/>
            </a:prstGeom>
            <a:gradFill rotWithShape="0">
              <a:gsLst>
                <a:gs pos="0">
                  <a:srgbClr val="a4bff4"/>
                </a:gs>
                <a:gs pos="100000">
                  <a:srgbClr val="4b5870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2520"/>
                </a:spcBef>
              </a:pPr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grpSp>
        <p:nvGrpSpPr>
          <p:cNvPr id="1684" name="Group 17"/>
          <p:cNvGrpSpPr/>
          <p:nvPr/>
        </p:nvGrpSpPr>
        <p:grpSpPr>
          <a:xfrm>
            <a:off x="3429000" y="2286000"/>
            <a:ext cx="5562360" cy="3733560"/>
            <a:chOff x="3429000" y="2286000"/>
            <a:chExt cx="5562360" cy="3733560"/>
          </a:xfrm>
        </p:grpSpPr>
        <p:grpSp>
          <p:nvGrpSpPr>
            <p:cNvPr id="1685" name="Group 18"/>
            <p:cNvGrpSpPr/>
            <p:nvPr/>
          </p:nvGrpSpPr>
          <p:grpSpPr>
            <a:xfrm>
              <a:off x="5313240" y="2403360"/>
              <a:ext cx="3587400" cy="3500280"/>
              <a:chOff x="5313240" y="2403360"/>
              <a:chExt cx="3587400" cy="3500280"/>
            </a:xfrm>
          </p:grpSpPr>
          <p:grpSp>
            <p:nvGrpSpPr>
              <p:cNvPr id="1686" name="Group 19"/>
              <p:cNvGrpSpPr/>
              <p:nvPr/>
            </p:nvGrpSpPr>
            <p:grpSpPr>
              <a:xfrm>
                <a:off x="5313240" y="2403360"/>
                <a:ext cx="3587400" cy="699840"/>
                <a:chOff x="5313240" y="2403360"/>
                <a:chExt cx="3587400" cy="699840"/>
              </a:xfrm>
            </p:grpSpPr>
            <p:grpSp>
              <p:nvGrpSpPr>
                <p:cNvPr id="1687" name="Group 20"/>
                <p:cNvGrpSpPr/>
                <p:nvPr/>
              </p:nvGrpSpPr>
              <p:grpSpPr>
                <a:xfrm>
                  <a:off x="5313240" y="2403360"/>
                  <a:ext cx="3587400" cy="116280"/>
                  <a:chOff x="5313240" y="2403360"/>
                  <a:chExt cx="3587400" cy="116280"/>
                </a:xfrm>
              </p:grpSpPr>
              <p:grpSp>
                <p:nvGrpSpPr>
                  <p:cNvPr id="1688" name="Group 21"/>
                  <p:cNvGrpSpPr/>
                  <p:nvPr/>
                </p:nvGrpSpPr>
                <p:grpSpPr>
                  <a:xfrm>
                    <a:off x="6210360" y="2403360"/>
                    <a:ext cx="896400" cy="116280"/>
                    <a:chOff x="6210360" y="2403360"/>
                    <a:chExt cx="896400" cy="116280"/>
                  </a:xfrm>
                </p:grpSpPr>
                <p:sp>
                  <p:nvSpPr>
                    <p:cNvPr id="1689" name="Rectangle 22"/>
                    <p:cNvSpPr/>
                    <p:nvPr/>
                  </p:nvSpPr>
                  <p:spPr>
                    <a:xfrm>
                      <a:off x="62103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0" name="Rectangle 23"/>
                    <p:cNvSpPr/>
                    <p:nvPr/>
                  </p:nvSpPr>
                  <p:spPr>
                    <a:xfrm>
                      <a:off x="63000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1" name="Rectangle 24"/>
                    <p:cNvSpPr/>
                    <p:nvPr/>
                  </p:nvSpPr>
                  <p:spPr>
                    <a:xfrm>
                      <a:off x="63896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2" name="Rectangle 25"/>
                    <p:cNvSpPr/>
                    <p:nvPr/>
                  </p:nvSpPr>
                  <p:spPr>
                    <a:xfrm>
                      <a:off x="64792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3" name="Rectangle 26"/>
                    <p:cNvSpPr/>
                    <p:nvPr/>
                  </p:nvSpPr>
                  <p:spPr>
                    <a:xfrm>
                      <a:off x="65689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4" name="Rectangle 27"/>
                    <p:cNvSpPr/>
                    <p:nvPr/>
                  </p:nvSpPr>
                  <p:spPr>
                    <a:xfrm>
                      <a:off x="66589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5" name="Rectangle 28"/>
                    <p:cNvSpPr/>
                    <p:nvPr/>
                  </p:nvSpPr>
                  <p:spPr>
                    <a:xfrm>
                      <a:off x="67485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6" name="Rectangle 29"/>
                    <p:cNvSpPr/>
                    <p:nvPr/>
                  </p:nvSpPr>
                  <p:spPr>
                    <a:xfrm>
                      <a:off x="68382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7" name="Rectangle 30"/>
                    <p:cNvSpPr/>
                    <p:nvPr/>
                  </p:nvSpPr>
                  <p:spPr>
                    <a:xfrm>
                      <a:off x="69278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698" name="Rectangle 31"/>
                    <p:cNvSpPr/>
                    <p:nvPr/>
                  </p:nvSpPr>
                  <p:spPr>
                    <a:xfrm>
                      <a:off x="70174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699" name="Group 32"/>
                  <p:cNvGrpSpPr/>
                  <p:nvPr/>
                </p:nvGrpSpPr>
                <p:grpSpPr>
                  <a:xfrm>
                    <a:off x="5313240" y="2403360"/>
                    <a:ext cx="896760" cy="116280"/>
                    <a:chOff x="5313240" y="2403360"/>
                    <a:chExt cx="896760" cy="116280"/>
                  </a:xfrm>
                </p:grpSpPr>
                <p:sp>
                  <p:nvSpPr>
                    <p:cNvPr id="1700" name="Rectangle 33"/>
                    <p:cNvSpPr/>
                    <p:nvPr/>
                  </p:nvSpPr>
                  <p:spPr>
                    <a:xfrm>
                      <a:off x="53132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1" name="Rectangle 34"/>
                    <p:cNvSpPr/>
                    <p:nvPr/>
                  </p:nvSpPr>
                  <p:spPr>
                    <a:xfrm>
                      <a:off x="54028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2" name="Rectangle 35"/>
                    <p:cNvSpPr/>
                    <p:nvPr/>
                  </p:nvSpPr>
                  <p:spPr>
                    <a:xfrm>
                      <a:off x="54928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3" name="Rectangle 36"/>
                    <p:cNvSpPr/>
                    <p:nvPr/>
                  </p:nvSpPr>
                  <p:spPr>
                    <a:xfrm>
                      <a:off x="55825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4" name="Rectangle 37"/>
                    <p:cNvSpPr/>
                    <p:nvPr/>
                  </p:nvSpPr>
                  <p:spPr>
                    <a:xfrm>
                      <a:off x="56721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5" name="Rectangle 38"/>
                    <p:cNvSpPr/>
                    <p:nvPr/>
                  </p:nvSpPr>
                  <p:spPr>
                    <a:xfrm>
                      <a:off x="57618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6" name="Rectangle 39"/>
                    <p:cNvSpPr/>
                    <p:nvPr/>
                  </p:nvSpPr>
                  <p:spPr>
                    <a:xfrm>
                      <a:off x="58514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7" name="Rectangle 40"/>
                    <p:cNvSpPr/>
                    <p:nvPr/>
                  </p:nvSpPr>
                  <p:spPr>
                    <a:xfrm>
                      <a:off x="59410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8" name="Rectangle 41"/>
                    <p:cNvSpPr/>
                    <p:nvPr/>
                  </p:nvSpPr>
                  <p:spPr>
                    <a:xfrm>
                      <a:off x="60310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09" name="Rectangle 42"/>
                    <p:cNvSpPr/>
                    <p:nvPr/>
                  </p:nvSpPr>
                  <p:spPr>
                    <a:xfrm>
                      <a:off x="61207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710" name="Group 43"/>
                  <p:cNvGrpSpPr/>
                  <p:nvPr/>
                </p:nvGrpSpPr>
                <p:grpSpPr>
                  <a:xfrm>
                    <a:off x="7107120" y="2403360"/>
                    <a:ext cx="896760" cy="116280"/>
                    <a:chOff x="7107120" y="2403360"/>
                    <a:chExt cx="896760" cy="116280"/>
                  </a:xfrm>
                </p:grpSpPr>
                <p:sp>
                  <p:nvSpPr>
                    <p:cNvPr id="1711" name="Rectangle 44"/>
                    <p:cNvSpPr/>
                    <p:nvPr/>
                  </p:nvSpPr>
                  <p:spPr>
                    <a:xfrm>
                      <a:off x="71071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12" name="Rectangle 45"/>
                    <p:cNvSpPr/>
                    <p:nvPr/>
                  </p:nvSpPr>
                  <p:spPr>
                    <a:xfrm>
                      <a:off x="71967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13" name="Rectangle 46"/>
                    <p:cNvSpPr/>
                    <p:nvPr/>
                  </p:nvSpPr>
                  <p:spPr>
                    <a:xfrm>
                      <a:off x="72867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14" name="Rectangle 47"/>
                    <p:cNvSpPr/>
                    <p:nvPr/>
                  </p:nvSpPr>
                  <p:spPr>
                    <a:xfrm>
                      <a:off x="73764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15" name="Rectangle 48"/>
                    <p:cNvSpPr/>
                    <p:nvPr/>
                  </p:nvSpPr>
                  <p:spPr>
                    <a:xfrm>
                      <a:off x="74660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16" name="Rectangle 49"/>
                    <p:cNvSpPr/>
                    <p:nvPr/>
                  </p:nvSpPr>
                  <p:spPr>
                    <a:xfrm>
                      <a:off x="75556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17" name="Rectangle 50"/>
                    <p:cNvSpPr/>
                    <p:nvPr/>
                  </p:nvSpPr>
                  <p:spPr>
                    <a:xfrm>
                      <a:off x="76453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18" name="Rectangle 51"/>
                    <p:cNvSpPr/>
                    <p:nvPr/>
                  </p:nvSpPr>
                  <p:spPr>
                    <a:xfrm>
                      <a:off x="77349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19" name="Rectangle 52"/>
                    <p:cNvSpPr/>
                    <p:nvPr/>
                  </p:nvSpPr>
                  <p:spPr>
                    <a:xfrm>
                      <a:off x="78249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20" name="Rectangle 53"/>
                    <p:cNvSpPr/>
                    <p:nvPr/>
                  </p:nvSpPr>
                  <p:spPr>
                    <a:xfrm>
                      <a:off x="79146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721" name="Group 54"/>
                  <p:cNvGrpSpPr/>
                  <p:nvPr/>
                </p:nvGrpSpPr>
                <p:grpSpPr>
                  <a:xfrm>
                    <a:off x="8004240" y="2403360"/>
                    <a:ext cx="896400" cy="116280"/>
                    <a:chOff x="8004240" y="2403360"/>
                    <a:chExt cx="896400" cy="116280"/>
                  </a:xfrm>
                </p:grpSpPr>
                <p:sp>
                  <p:nvSpPr>
                    <p:cNvPr id="1722" name="Rectangle 55"/>
                    <p:cNvSpPr/>
                    <p:nvPr/>
                  </p:nvSpPr>
                  <p:spPr>
                    <a:xfrm>
                      <a:off x="80042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23" name="Rectangle 56"/>
                    <p:cNvSpPr/>
                    <p:nvPr/>
                  </p:nvSpPr>
                  <p:spPr>
                    <a:xfrm>
                      <a:off x="80938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24" name="Rectangle 57"/>
                    <p:cNvSpPr/>
                    <p:nvPr/>
                  </p:nvSpPr>
                  <p:spPr>
                    <a:xfrm>
                      <a:off x="81835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25" name="Rectangle 58"/>
                    <p:cNvSpPr/>
                    <p:nvPr/>
                  </p:nvSpPr>
                  <p:spPr>
                    <a:xfrm>
                      <a:off x="82731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26" name="Rectangle 59"/>
                    <p:cNvSpPr/>
                    <p:nvPr/>
                  </p:nvSpPr>
                  <p:spPr>
                    <a:xfrm>
                      <a:off x="83628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27" name="Rectangle 60"/>
                    <p:cNvSpPr/>
                    <p:nvPr/>
                  </p:nvSpPr>
                  <p:spPr>
                    <a:xfrm>
                      <a:off x="845280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28" name="Rectangle 61"/>
                    <p:cNvSpPr/>
                    <p:nvPr/>
                  </p:nvSpPr>
                  <p:spPr>
                    <a:xfrm>
                      <a:off x="854244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29" name="Rectangle 62"/>
                    <p:cNvSpPr/>
                    <p:nvPr/>
                  </p:nvSpPr>
                  <p:spPr>
                    <a:xfrm>
                      <a:off x="863208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30" name="Rectangle 63"/>
                    <p:cNvSpPr/>
                    <p:nvPr/>
                  </p:nvSpPr>
                  <p:spPr>
                    <a:xfrm>
                      <a:off x="872172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31" name="Rectangle 64"/>
                    <p:cNvSpPr/>
                    <p:nvPr/>
                  </p:nvSpPr>
                  <p:spPr>
                    <a:xfrm>
                      <a:off x="8811360" y="2403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732" name="Group 65"/>
                <p:cNvGrpSpPr/>
                <p:nvPr/>
              </p:nvGrpSpPr>
              <p:grpSpPr>
                <a:xfrm>
                  <a:off x="5313240" y="2520000"/>
                  <a:ext cx="3587400" cy="116280"/>
                  <a:chOff x="5313240" y="2520000"/>
                  <a:chExt cx="3587400" cy="116280"/>
                </a:xfrm>
              </p:grpSpPr>
              <p:grpSp>
                <p:nvGrpSpPr>
                  <p:cNvPr id="1733" name="Group 66"/>
                  <p:cNvGrpSpPr/>
                  <p:nvPr/>
                </p:nvGrpSpPr>
                <p:grpSpPr>
                  <a:xfrm>
                    <a:off x="6210360" y="2520000"/>
                    <a:ext cx="896400" cy="116280"/>
                    <a:chOff x="6210360" y="2520000"/>
                    <a:chExt cx="896400" cy="116280"/>
                  </a:xfrm>
                </p:grpSpPr>
                <p:sp>
                  <p:nvSpPr>
                    <p:cNvPr id="1734" name="Rectangle 67"/>
                    <p:cNvSpPr/>
                    <p:nvPr/>
                  </p:nvSpPr>
                  <p:spPr>
                    <a:xfrm>
                      <a:off x="62103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35" name="Rectangle 68"/>
                    <p:cNvSpPr/>
                    <p:nvPr/>
                  </p:nvSpPr>
                  <p:spPr>
                    <a:xfrm>
                      <a:off x="63000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36" name="Rectangle 69"/>
                    <p:cNvSpPr/>
                    <p:nvPr/>
                  </p:nvSpPr>
                  <p:spPr>
                    <a:xfrm>
                      <a:off x="63896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37" name="Rectangle 70"/>
                    <p:cNvSpPr/>
                    <p:nvPr/>
                  </p:nvSpPr>
                  <p:spPr>
                    <a:xfrm>
                      <a:off x="64792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38" name="Rectangle 71"/>
                    <p:cNvSpPr/>
                    <p:nvPr/>
                  </p:nvSpPr>
                  <p:spPr>
                    <a:xfrm>
                      <a:off x="65689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39" name="Rectangle 72"/>
                    <p:cNvSpPr/>
                    <p:nvPr/>
                  </p:nvSpPr>
                  <p:spPr>
                    <a:xfrm>
                      <a:off x="66589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40" name="Rectangle 73"/>
                    <p:cNvSpPr/>
                    <p:nvPr/>
                  </p:nvSpPr>
                  <p:spPr>
                    <a:xfrm>
                      <a:off x="67485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41" name="Rectangle 74"/>
                    <p:cNvSpPr/>
                    <p:nvPr/>
                  </p:nvSpPr>
                  <p:spPr>
                    <a:xfrm>
                      <a:off x="68382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42" name="Rectangle 75"/>
                    <p:cNvSpPr/>
                    <p:nvPr/>
                  </p:nvSpPr>
                  <p:spPr>
                    <a:xfrm>
                      <a:off x="69278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43" name="Rectangle 76"/>
                    <p:cNvSpPr/>
                    <p:nvPr/>
                  </p:nvSpPr>
                  <p:spPr>
                    <a:xfrm>
                      <a:off x="70174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744" name="Group 77"/>
                  <p:cNvGrpSpPr/>
                  <p:nvPr/>
                </p:nvGrpSpPr>
                <p:grpSpPr>
                  <a:xfrm>
                    <a:off x="5313240" y="2520000"/>
                    <a:ext cx="896760" cy="116280"/>
                    <a:chOff x="5313240" y="2520000"/>
                    <a:chExt cx="896760" cy="116280"/>
                  </a:xfrm>
                </p:grpSpPr>
                <p:sp>
                  <p:nvSpPr>
                    <p:cNvPr id="1745" name="Rectangle 78"/>
                    <p:cNvSpPr/>
                    <p:nvPr/>
                  </p:nvSpPr>
                  <p:spPr>
                    <a:xfrm>
                      <a:off x="53132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46" name="Rectangle 79"/>
                    <p:cNvSpPr/>
                    <p:nvPr/>
                  </p:nvSpPr>
                  <p:spPr>
                    <a:xfrm>
                      <a:off x="54028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47" name="Rectangle 80"/>
                    <p:cNvSpPr/>
                    <p:nvPr/>
                  </p:nvSpPr>
                  <p:spPr>
                    <a:xfrm>
                      <a:off x="54928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48" name="Rectangle 81"/>
                    <p:cNvSpPr/>
                    <p:nvPr/>
                  </p:nvSpPr>
                  <p:spPr>
                    <a:xfrm>
                      <a:off x="55825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49" name="Rectangle 82"/>
                    <p:cNvSpPr/>
                    <p:nvPr/>
                  </p:nvSpPr>
                  <p:spPr>
                    <a:xfrm>
                      <a:off x="56721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50" name="Rectangle 83"/>
                    <p:cNvSpPr/>
                    <p:nvPr/>
                  </p:nvSpPr>
                  <p:spPr>
                    <a:xfrm>
                      <a:off x="57618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51" name="Rectangle 84"/>
                    <p:cNvSpPr/>
                    <p:nvPr/>
                  </p:nvSpPr>
                  <p:spPr>
                    <a:xfrm>
                      <a:off x="58514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52" name="Rectangle 85"/>
                    <p:cNvSpPr/>
                    <p:nvPr/>
                  </p:nvSpPr>
                  <p:spPr>
                    <a:xfrm>
                      <a:off x="59410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53" name="Rectangle 86"/>
                    <p:cNvSpPr/>
                    <p:nvPr/>
                  </p:nvSpPr>
                  <p:spPr>
                    <a:xfrm>
                      <a:off x="60310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54" name="Rectangle 87"/>
                    <p:cNvSpPr/>
                    <p:nvPr/>
                  </p:nvSpPr>
                  <p:spPr>
                    <a:xfrm>
                      <a:off x="61207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755" name="Group 88"/>
                  <p:cNvGrpSpPr/>
                  <p:nvPr/>
                </p:nvGrpSpPr>
                <p:grpSpPr>
                  <a:xfrm>
                    <a:off x="7107120" y="2520000"/>
                    <a:ext cx="896760" cy="116280"/>
                    <a:chOff x="7107120" y="2520000"/>
                    <a:chExt cx="896760" cy="116280"/>
                  </a:xfrm>
                </p:grpSpPr>
                <p:sp>
                  <p:nvSpPr>
                    <p:cNvPr id="1756" name="Rectangle 89"/>
                    <p:cNvSpPr/>
                    <p:nvPr/>
                  </p:nvSpPr>
                  <p:spPr>
                    <a:xfrm>
                      <a:off x="71071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57" name="Rectangle 90"/>
                    <p:cNvSpPr/>
                    <p:nvPr/>
                  </p:nvSpPr>
                  <p:spPr>
                    <a:xfrm>
                      <a:off x="71967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58" name="Rectangle 91"/>
                    <p:cNvSpPr/>
                    <p:nvPr/>
                  </p:nvSpPr>
                  <p:spPr>
                    <a:xfrm>
                      <a:off x="72867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59" name="Rectangle 92"/>
                    <p:cNvSpPr/>
                    <p:nvPr/>
                  </p:nvSpPr>
                  <p:spPr>
                    <a:xfrm>
                      <a:off x="73764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60" name="Rectangle 93"/>
                    <p:cNvSpPr/>
                    <p:nvPr/>
                  </p:nvSpPr>
                  <p:spPr>
                    <a:xfrm>
                      <a:off x="74660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61" name="Rectangle 94"/>
                    <p:cNvSpPr/>
                    <p:nvPr/>
                  </p:nvSpPr>
                  <p:spPr>
                    <a:xfrm>
                      <a:off x="75556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62" name="Rectangle 95"/>
                    <p:cNvSpPr/>
                    <p:nvPr/>
                  </p:nvSpPr>
                  <p:spPr>
                    <a:xfrm>
                      <a:off x="76453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63" name="Rectangle 96"/>
                    <p:cNvSpPr/>
                    <p:nvPr/>
                  </p:nvSpPr>
                  <p:spPr>
                    <a:xfrm>
                      <a:off x="77349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64" name="Rectangle 97"/>
                    <p:cNvSpPr/>
                    <p:nvPr/>
                  </p:nvSpPr>
                  <p:spPr>
                    <a:xfrm>
                      <a:off x="78249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65" name="Rectangle 98"/>
                    <p:cNvSpPr/>
                    <p:nvPr/>
                  </p:nvSpPr>
                  <p:spPr>
                    <a:xfrm>
                      <a:off x="79146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766" name="Group 99"/>
                  <p:cNvGrpSpPr/>
                  <p:nvPr/>
                </p:nvGrpSpPr>
                <p:grpSpPr>
                  <a:xfrm>
                    <a:off x="8004240" y="2520000"/>
                    <a:ext cx="896400" cy="116280"/>
                    <a:chOff x="8004240" y="2520000"/>
                    <a:chExt cx="896400" cy="116280"/>
                  </a:xfrm>
                </p:grpSpPr>
                <p:sp>
                  <p:nvSpPr>
                    <p:cNvPr id="1767" name="Rectangle 100"/>
                    <p:cNvSpPr/>
                    <p:nvPr/>
                  </p:nvSpPr>
                  <p:spPr>
                    <a:xfrm>
                      <a:off x="80042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68" name="Rectangle 101"/>
                    <p:cNvSpPr/>
                    <p:nvPr/>
                  </p:nvSpPr>
                  <p:spPr>
                    <a:xfrm>
                      <a:off x="80938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69" name="Rectangle 102"/>
                    <p:cNvSpPr/>
                    <p:nvPr/>
                  </p:nvSpPr>
                  <p:spPr>
                    <a:xfrm>
                      <a:off x="81835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70" name="Rectangle 103"/>
                    <p:cNvSpPr/>
                    <p:nvPr/>
                  </p:nvSpPr>
                  <p:spPr>
                    <a:xfrm>
                      <a:off x="82731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71" name="Rectangle 104"/>
                    <p:cNvSpPr/>
                    <p:nvPr/>
                  </p:nvSpPr>
                  <p:spPr>
                    <a:xfrm>
                      <a:off x="83628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72" name="Rectangle 105"/>
                    <p:cNvSpPr/>
                    <p:nvPr/>
                  </p:nvSpPr>
                  <p:spPr>
                    <a:xfrm>
                      <a:off x="845280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73" name="Rectangle 106"/>
                    <p:cNvSpPr/>
                    <p:nvPr/>
                  </p:nvSpPr>
                  <p:spPr>
                    <a:xfrm>
                      <a:off x="854244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74" name="Rectangle 107"/>
                    <p:cNvSpPr/>
                    <p:nvPr/>
                  </p:nvSpPr>
                  <p:spPr>
                    <a:xfrm>
                      <a:off x="863208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75" name="Rectangle 108"/>
                    <p:cNvSpPr/>
                    <p:nvPr/>
                  </p:nvSpPr>
                  <p:spPr>
                    <a:xfrm>
                      <a:off x="872172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76" name="Rectangle 109"/>
                    <p:cNvSpPr/>
                    <p:nvPr/>
                  </p:nvSpPr>
                  <p:spPr>
                    <a:xfrm>
                      <a:off x="8811360" y="2520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777" name="Group 110"/>
                <p:cNvGrpSpPr/>
                <p:nvPr/>
              </p:nvGrpSpPr>
              <p:grpSpPr>
                <a:xfrm>
                  <a:off x="5313240" y="2637000"/>
                  <a:ext cx="3587400" cy="116280"/>
                  <a:chOff x="5313240" y="2637000"/>
                  <a:chExt cx="3587400" cy="116280"/>
                </a:xfrm>
              </p:grpSpPr>
              <p:grpSp>
                <p:nvGrpSpPr>
                  <p:cNvPr id="1778" name="Group 111"/>
                  <p:cNvGrpSpPr/>
                  <p:nvPr/>
                </p:nvGrpSpPr>
                <p:grpSpPr>
                  <a:xfrm>
                    <a:off x="6210360" y="2637000"/>
                    <a:ext cx="896400" cy="116280"/>
                    <a:chOff x="6210360" y="2637000"/>
                    <a:chExt cx="896400" cy="116280"/>
                  </a:xfrm>
                </p:grpSpPr>
                <p:sp>
                  <p:nvSpPr>
                    <p:cNvPr id="1779" name="Rectangle 112"/>
                    <p:cNvSpPr/>
                    <p:nvPr/>
                  </p:nvSpPr>
                  <p:spPr>
                    <a:xfrm>
                      <a:off x="62103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0" name="Rectangle 113"/>
                    <p:cNvSpPr/>
                    <p:nvPr/>
                  </p:nvSpPr>
                  <p:spPr>
                    <a:xfrm>
                      <a:off x="63000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1" name="Rectangle 114"/>
                    <p:cNvSpPr/>
                    <p:nvPr/>
                  </p:nvSpPr>
                  <p:spPr>
                    <a:xfrm>
                      <a:off x="63896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2" name="Rectangle 115"/>
                    <p:cNvSpPr/>
                    <p:nvPr/>
                  </p:nvSpPr>
                  <p:spPr>
                    <a:xfrm>
                      <a:off x="64792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3" name="Rectangle 116"/>
                    <p:cNvSpPr/>
                    <p:nvPr/>
                  </p:nvSpPr>
                  <p:spPr>
                    <a:xfrm>
                      <a:off x="65689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4" name="Rectangle 117"/>
                    <p:cNvSpPr/>
                    <p:nvPr/>
                  </p:nvSpPr>
                  <p:spPr>
                    <a:xfrm>
                      <a:off x="66589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5" name="Rectangle 118"/>
                    <p:cNvSpPr/>
                    <p:nvPr/>
                  </p:nvSpPr>
                  <p:spPr>
                    <a:xfrm>
                      <a:off x="67485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6" name="Rectangle 119"/>
                    <p:cNvSpPr/>
                    <p:nvPr/>
                  </p:nvSpPr>
                  <p:spPr>
                    <a:xfrm>
                      <a:off x="68382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7" name="Rectangle 120"/>
                    <p:cNvSpPr/>
                    <p:nvPr/>
                  </p:nvSpPr>
                  <p:spPr>
                    <a:xfrm>
                      <a:off x="69278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88" name="Rectangle 121"/>
                    <p:cNvSpPr/>
                    <p:nvPr/>
                  </p:nvSpPr>
                  <p:spPr>
                    <a:xfrm>
                      <a:off x="70174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789" name="Group 122"/>
                  <p:cNvGrpSpPr/>
                  <p:nvPr/>
                </p:nvGrpSpPr>
                <p:grpSpPr>
                  <a:xfrm>
                    <a:off x="5313240" y="2637000"/>
                    <a:ext cx="896760" cy="116280"/>
                    <a:chOff x="5313240" y="2637000"/>
                    <a:chExt cx="896760" cy="116280"/>
                  </a:xfrm>
                </p:grpSpPr>
                <p:sp>
                  <p:nvSpPr>
                    <p:cNvPr id="1790" name="Rectangle 123"/>
                    <p:cNvSpPr/>
                    <p:nvPr/>
                  </p:nvSpPr>
                  <p:spPr>
                    <a:xfrm>
                      <a:off x="53132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1" name="Rectangle 124"/>
                    <p:cNvSpPr/>
                    <p:nvPr/>
                  </p:nvSpPr>
                  <p:spPr>
                    <a:xfrm>
                      <a:off x="54028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2" name="Rectangle 125"/>
                    <p:cNvSpPr/>
                    <p:nvPr/>
                  </p:nvSpPr>
                  <p:spPr>
                    <a:xfrm>
                      <a:off x="54928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3" name="Rectangle 126"/>
                    <p:cNvSpPr/>
                    <p:nvPr/>
                  </p:nvSpPr>
                  <p:spPr>
                    <a:xfrm>
                      <a:off x="55825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4" name="Rectangle 127"/>
                    <p:cNvSpPr/>
                    <p:nvPr/>
                  </p:nvSpPr>
                  <p:spPr>
                    <a:xfrm>
                      <a:off x="56721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5" name="Rectangle 128"/>
                    <p:cNvSpPr/>
                    <p:nvPr/>
                  </p:nvSpPr>
                  <p:spPr>
                    <a:xfrm>
                      <a:off x="57618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6" name="Rectangle 129"/>
                    <p:cNvSpPr/>
                    <p:nvPr/>
                  </p:nvSpPr>
                  <p:spPr>
                    <a:xfrm>
                      <a:off x="58514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7" name="Rectangle 130"/>
                    <p:cNvSpPr/>
                    <p:nvPr/>
                  </p:nvSpPr>
                  <p:spPr>
                    <a:xfrm>
                      <a:off x="59410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8" name="Rectangle 131"/>
                    <p:cNvSpPr/>
                    <p:nvPr/>
                  </p:nvSpPr>
                  <p:spPr>
                    <a:xfrm>
                      <a:off x="60310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799" name="Rectangle 132"/>
                    <p:cNvSpPr/>
                    <p:nvPr/>
                  </p:nvSpPr>
                  <p:spPr>
                    <a:xfrm>
                      <a:off x="61207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800" name="Group 133"/>
                  <p:cNvGrpSpPr/>
                  <p:nvPr/>
                </p:nvGrpSpPr>
                <p:grpSpPr>
                  <a:xfrm>
                    <a:off x="7107120" y="2637000"/>
                    <a:ext cx="896760" cy="116280"/>
                    <a:chOff x="7107120" y="2637000"/>
                    <a:chExt cx="896760" cy="116280"/>
                  </a:xfrm>
                </p:grpSpPr>
                <p:sp>
                  <p:nvSpPr>
                    <p:cNvPr id="1801" name="Rectangle 134"/>
                    <p:cNvSpPr/>
                    <p:nvPr/>
                  </p:nvSpPr>
                  <p:spPr>
                    <a:xfrm>
                      <a:off x="71071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02" name="Rectangle 135"/>
                    <p:cNvSpPr/>
                    <p:nvPr/>
                  </p:nvSpPr>
                  <p:spPr>
                    <a:xfrm>
                      <a:off x="71967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03" name="Rectangle 136"/>
                    <p:cNvSpPr/>
                    <p:nvPr/>
                  </p:nvSpPr>
                  <p:spPr>
                    <a:xfrm>
                      <a:off x="72867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04" name="Rectangle 137"/>
                    <p:cNvSpPr/>
                    <p:nvPr/>
                  </p:nvSpPr>
                  <p:spPr>
                    <a:xfrm>
                      <a:off x="73764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05" name="Rectangle 138"/>
                    <p:cNvSpPr/>
                    <p:nvPr/>
                  </p:nvSpPr>
                  <p:spPr>
                    <a:xfrm>
                      <a:off x="74660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06" name="Rectangle 139"/>
                    <p:cNvSpPr/>
                    <p:nvPr/>
                  </p:nvSpPr>
                  <p:spPr>
                    <a:xfrm>
                      <a:off x="75556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07" name="Rectangle 140"/>
                    <p:cNvSpPr/>
                    <p:nvPr/>
                  </p:nvSpPr>
                  <p:spPr>
                    <a:xfrm>
                      <a:off x="76453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08" name="Rectangle 141"/>
                    <p:cNvSpPr/>
                    <p:nvPr/>
                  </p:nvSpPr>
                  <p:spPr>
                    <a:xfrm>
                      <a:off x="77349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09" name="Rectangle 142"/>
                    <p:cNvSpPr/>
                    <p:nvPr/>
                  </p:nvSpPr>
                  <p:spPr>
                    <a:xfrm>
                      <a:off x="78249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10" name="Rectangle 143"/>
                    <p:cNvSpPr/>
                    <p:nvPr/>
                  </p:nvSpPr>
                  <p:spPr>
                    <a:xfrm>
                      <a:off x="79146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811" name="Group 144"/>
                  <p:cNvGrpSpPr/>
                  <p:nvPr/>
                </p:nvGrpSpPr>
                <p:grpSpPr>
                  <a:xfrm>
                    <a:off x="8004240" y="2637000"/>
                    <a:ext cx="896400" cy="116280"/>
                    <a:chOff x="8004240" y="2637000"/>
                    <a:chExt cx="896400" cy="116280"/>
                  </a:xfrm>
                </p:grpSpPr>
                <p:sp>
                  <p:nvSpPr>
                    <p:cNvPr id="1812" name="Rectangle 145"/>
                    <p:cNvSpPr/>
                    <p:nvPr/>
                  </p:nvSpPr>
                  <p:spPr>
                    <a:xfrm>
                      <a:off x="80042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13" name="Rectangle 146"/>
                    <p:cNvSpPr/>
                    <p:nvPr/>
                  </p:nvSpPr>
                  <p:spPr>
                    <a:xfrm>
                      <a:off x="80938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14" name="Rectangle 147"/>
                    <p:cNvSpPr/>
                    <p:nvPr/>
                  </p:nvSpPr>
                  <p:spPr>
                    <a:xfrm>
                      <a:off x="81835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15" name="Rectangle 148"/>
                    <p:cNvSpPr/>
                    <p:nvPr/>
                  </p:nvSpPr>
                  <p:spPr>
                    <a:xfrm>
                      <a:off x="82731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16" name="Rectangle 149"/>
                    <p:cNvSpPr/>
                    <p:nvPr/>
                  </p:nvSpPr>
                  <p:spPr>
                    <a:xfrm>
                      <a:off x="83628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17" name="Rectangle 150"/>
                    <p:cNvSpPr/>
                    <p:nvPr/>
                  </p:nvSpPr>
                  <p:spPr>
                    <a:xfrm>
                      <a:off x="845280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18" name="Rectangle 151"/>
                    <p:cNvSpPr/>
                    <p:nvPr/>
                  </p:nvSpPr>
                  <p:spPr>
                    <a:xfrm>
                      <a:off x="854244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19" name="Rectangle 152"/>
                    <p:cNvSpPr/>
                    <p:nvPr/>
                  </p:nvSpPr>
                  <p:spPr>
                    <a:xfrm>
                      <a:off x="863208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20" name="Rectangle 153"/>
                    <p:cNvSpPr/>
                    <p:nvPr/>
                  </p:nvSpPr>
                  <p:spPr>
                    <a:xfrm>
                      <a:off x="872172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21" name="Rectangle 154"/>
                    <p:cNvSpPr/>
                    <p:nvPr/>
                  </p:nvSpPr>
                  <p:spPr>
                    <a:xfrm>
                      <a:off x="8811360" y="26370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822" name="Group 155"/>
                <p:cNvGrpSpPr/>
                <p:nvPr/>
              </p:nvGrpSpPr>
              <p:grpSpPr>
                <a:xfrm>
                  <a:off x="5313240" y="2753640"/>
                  <a:ext cx="3587400" cy="116280"/>
                  <a:chOff x="5313240" y="2753640"/>
                  <a:chExt cx="3587400" cy="116280"/>
                </a:xfrm>
              </p:grpSpPr>
              <p:grpSp>
                <p:nvGrpSpPr>
                  <p:cNvPr id="1823" name="Group 156"/>
                  <p:cNvGrpSpPr/>
                  <p:nvPr/>
                </p:nvGrpSpPr>
                <p:grpSpPr>
                  <a:xfrm>
                    <a:off x="6210360" y="2753640"/>
                    <a:ext cx="896400" cy="116280"/>
                    <a:chOff x="6210360" y="2753640"/>
                    <a:chExt cx="896400" cy="116280"/>
                  </a:xfrm>
                </p:grpSpPr>
                <p:sp>
                  <p:nvSpPr>
                    <p:cNvPr id="1824" name="Rectangle 157"/>
                    <p:cNvSpPr/>
                    <p:nvPr/>
                  </p:nvSpPr>
                  <p:spPr>
                    <a:xfrm>
                      <a:off x="62103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25" name="Rectangle 158"/>
                    <p:cNvSpPr/>
                    <p:nvPr/>
                  </p:nvSpPr>
                  <p:spPr>
                    <a:xfrm>
                      <a:off x="63000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26" name="Rectangle 159"/>
                    <p:cNvSpPr/>
                    <p:nvPr/>
                  </p:nvSpPr>
                  <p:spPr>
                    <a:xfrm>
                      <a:off x="63896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27" name="Rectangle 160"/>
                    <p:cNvSpPr/>
                    <p:nvPr/>
                  </p:nvSpPr>
                  <p:spPr>
                    <a:xfrm>
                      <a:off x="64792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28" name="Rectangle 161"/>
                    <p:cNvSpPr/>
                    <p:nvPr/>
                  </p:nvSpPr>
                  <p:spPr>
                    <a:xfrm>
                      <a:off x="65689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29" name="Rectangle 162"/>
                    <p:cNvSpPr/>
                    <p:nvPr/>
                  </p:nvSpPr>
                  <p:spPr>
                    <a:xfrm>
                      <a:off x="66589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30" name="Rectangle 163"/>
                    <p:cNvSpPr/>
                    <p:nvPr/>
                  </p:nvSpPr>
                  <p:spPr>
                    <a:xfrm>
                      <a:off x="67485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31" name="Rectangle 164"/>
                    <p:cNvSpPr/>
                    <p:nvPr/>
                  </p:nvSpPr>
                  <p:spPr>
                    <a:xfrm>
                      <a:off x="68382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32" name="Rectangle 165"/>
                    <p:cNvSpPr/>
                    <p:nvPr/>
                  </p:nvSpPr>
                  <p:spPr>
                    <a:xfrm>
                      <a:off x="69278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33" name="Rectangle 166"/>
                    <p:cNvSpPr/>
                    <p:nvPr/>
                  </p:nvSpPr>
                  <p:spPr>
                    <a:xfrm>
                      <a:off x="70174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834" name="Group 167"/>
                  <p:cNvGrpSpPr/>
                  <p:nvPr/>
                </p:nvGrpSpPr>
                <p:grpSpPr>
                  <a:xfrm>
                    <a:off x="5313240" y="2753640"/>
                    <a:ext cx="896760" cy="116280"/>
                    <a:chOff x="5313240" y="2753640"/>
                    <a:chExt cx="896760" cy="116280"/>
                  </a:xfrm>
                </p:grpSpPr>
                <p:sp>
                  <p:nvSpPr>
                    <p:cNvPr id="1835" name="Rectangle 168"/>
                    <p:cNvSpPr/>
                    <p:nvPr/>
                  </p:nvSpPr>
                  <p:spPr>
                    <a:xfrm>
                      <a:off x="53132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36" name="Rectangle 169"/>
                    <p:cNvSpPr/>
                    <p:nvPr/>
                  </p:nvSpPr>
                  <p:spPr>
                    <a:xfrm>
                      <a:off x="54028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37" name="Rectangle 170"/>
                    <p:cNvSpPr/>
                    <p:nvPr/>
                  </p:nvSpPr>
                  <p:spPr>
                    <a:xfrm>
                      <a:off x="54928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38" name="Rectangle 171"/>
                    <p:cNvSpPr/>
                    <p:nvPr/>
                  </p:nvSpPr>
                  <p:spPr>
                    <a:xfrm>
                      <a:off x="55825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39" name="Rectangle 172"/>
                    <p:cNvSpPr/>
                    <p:nvPr/>
                  </p:nvSpPr>
                  <p:spPr>
                    <a:xfrm>
                      <a:off x="56721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40" name="Rectangle 173"/>
                    <p:cNvSpPr/>
                    <p:nvPr/>
                  </p:nvSpPr>
                  <p:spPr>
                    <a:xfrm>
                      <a:off x="57618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41" name="Rectangle 174"/>
                    <p:cNvSpPr/>
                    <p:nvPr/>
                  </p:nvSpPr>
                  <p:spPr>
                    <a:xfrm>
                      <a:off x="58514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42" name="Rectangle 175"/>
                    <p:cNvSpPr/>
                    <p:nvPr/>
                  </p:nvSpPr>
                  <p:spPr>
                    <a:xfrm>
                      <a:off x="59410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43" name="Rectangle 176"/>
                    <p:cNvSpPr/>
                    <p:nvPr/>
                  </p:nvSpPr>
                  <p:spPr>
                    <a:xfrm>
                      <a:off x="60310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44" name="Rectangle 177"/>
                    <p:cNvSpPr/>
                    <p:nvPr/>
                  </p:nvSpPr>
                  <p:spPr>
                    <a:xfrm>
                      <a:off x="61207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845" name="Group 178"/>
                  <p:cNvGrpSpPr/>
                  <p:nvPr/>
                </p:nvGrpSpPr>
                <p:grpSpPr>
                  <a:xfrm>
                    <a:off x="7107120" y="2753640"/>
                    <a:ext cx="896760" cy="116280"/>
                    <a:chOff x="7107120" y="2753640"/>
                    <a:chExt cx="896760" cy="116280"/>
                  </a:xfrm>
                </p:grpSpPr>
                <p:sp>
                  <p:nvSpPr>
                    <p:cNvPr id="1846" name="Rectangle 179"/>
                    <p:cNvSpPr/>
                    <p:nvPr/>
                  </p:nvSpPr>
                  <p:spPr>
                    <a:xfrm>
                      <a:off x="71071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47" name="Rectangle 180"/>
                    <p:cNvSpPr/>
                    <p:nvPr/>
                  </p:nvSpPr>
                  <p:spPr>
                    <a:xfrm>
                      <a:off x="71967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48" name="Rectangle 181"/>
                    <p:cNvSpPr/>
                    <p:nvPr/>
                  </p:nvSpPr>
                  <p:spPr>
                    <a:xfrm>
                      <a:off x="72867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49" name="Rectangle 182"/>
                    <p:cNvSpPr/>
                    <p:nvPr/>
                  </p:nvSpPr>
                  <p:spPr>
                    <a:xfrm>
                      <a:off x="73764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50" name="Rectangle 183"/>
                    <p:cNvSpPr/>
                    <p:nvPr/>
                  </p:nvSpPr>
                  <p:spPr>
                    <a:xfrm>
                      <a:off x="74660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51" name="Rectangle 184"/>
                    <p:cNvSpPr/>
                    <p:nvPr/>
                  </p:nvSpPr>
                  <p:spPr>
                    <a:xfrm>
                      <a:off x="75556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52" name="Rectangle 185"/>
                    <p:cNvSpPr/>
                    <p:nvPr/>
                  </p:nvSpPr>
                  <p:spPr>
                    <a:xfrm>
                      <a:off x="76453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53" name="Rectangle 186"/>
                    <p:cNvSpPr/>
                    <p:nvPr/>
                  </p:nvSpPr>
                  <p:spPr>
                    <a:xfrm>
                      <a:off x="77349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54" name="Rectangle 187"/>
                    <p:cNvSpPr/>
                    <p:nvPr/>
                  </p:nvSpPr>
                  <p:spPr>
                    <a:xfrm>
                      <a:off x="78249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55" name="Rectangle 188"/>
                    <p:cNvSpPr/>
                    <p:nvPr/>
                  </p:nvSpPr>
                  <p:spPr>
                    <a:xfrm>
                      <a:off x="79146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856" name="Group 189"/>
                  <p:cNvGrpSpPr/>
                  <p:nvPr/>
                </p:nvGrpSpPr>
                <p:grpSpPr>
                  <a:xfrm>
                    <a:off x="8004240" y="2753640"/>
                    <a:ext cx="896400" cy="116280"/>
                    <a:chOff x="8004240" y="2753640"/>
                    <a:chExt cx="896400" cy="116280"/>
                  </a:xfrm>
                </p:grpSpPr>
                <p:sp>
                  <p:nvSpPr>
                    <p:cNvPr id="1857" name="Rectangle 190"/>
                    <p:cNvSpPr/>
                    <p:nvPr/>
                  </p:nvSpPr>
                  <p:spPr>
                    <a:xfrm>
                      <a:off x="80042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58" name="Rectangle 191"/>
                    <p:cNvSpPr/>
                    <p:nvPr/>
                  </p:nvSpPr>
                  <p:spPr>
                    <a:xfrm>
                      <a:off x="80938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59" name="Rectangle 192"/>
                    <p:cNvSpPr/>
                    <p:nvPr/>
                  </p:nvSpPr>
                  <p:spPr>
                    <a:xfrm>
                      <a:off x="81835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60" name="Rectangle 193"/>
                    <p:cNvSpPr/>
                    <p:nvPr/>
                  </p:nvSpPr>
                  <p:spPr>
                    <a:xfrm>
                      <a:off x="82731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61" name="Rectangle 194"/>
                    <p:cNvSpPr/>
                    <p:nvPr/>
                  </p:nvSpPr>
                  <p:spPr>
                    <a:xfrm>
                      <a:off x="83628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62" name="Rectangle 195"/>
                    <p:cNvSpPr/>
                    <p:nvPr/>
                  </p:nvSpPr>
                  <p:spPr>
                    <a:xfrm>
                      <a:off x="845280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63" name="Rectangle 196"/>
                    <p:cNvSpPr/>
                    <p:nvPr/>
                  </p:nvSpPr>
                  <p:spPr>
                    <a:xfrm>
                      <a:off x="854244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64" name="Rectangle 197"/>
                    <p:cNvSpPr/>
                    <p:nvPr/>
                  </p:nvSpPr>
                  <p:spPr>
                    <a:xfrm>
                      <a:off x="863208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65" name="Rectangle 198"/>
                    <p:cNvSpPr/>
                    <p:nvPr/>
                  </p:nvSpPr>
                  <p:spPr>
                    <a:xfrm>
                      <a:off x="872172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66" name="Rectangle 199"/>
                    <p:cNvSpPr/>
                    <p:nvPr/>
                  </p:nvSpPr>
                  <p:spPr>
                    <a:xfrm>
                      <a:off x="8811360" y="27536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867" name="Group 200"/>
                <p:cNvGrpSpPr/>
                <p:nvPr/>
              </p:nvGrpSpPr>
              <p:grpSpPr>
                <a:xfrm>
                  <a:off x="5313240" y="2870280"/>
                  <a:ext cx="3587400" cy="116280"/>
                  <a:chOff x="5313240" y="2870280"/>
                  <a:chExt cx="3587400" cy="116280"/>
                </a:xfrm>
              </p:grpSpPr>
              <p:grpSp>
                <p:nvGrpSpPr>
                  <p:cNvPr id="1868" name="Group 201"/>
                  <p:cNvGrpSpPr/>
                  <p:nvPr/>
                </p:nvGrpSpPr>
                <p:grpSpPr>
                  <a:xfrm>
                    <a:off x="6210360" y="2870280"/>
                    <a:ext cx="896400" cy="116280"/>
                    <a:chOff x="6210360" y="2870280"/>
                    <a:chExt cx="896400" cy="116280"/>
                  </a:xfrm>
                </p:grpSpPr>
                <p:sp>
                  <p:nvSpPr>
                    <p:cNvPr id="1869" name="Rectangle 202"/>
                    <p:cNvSpPr/>
                    <p:nvPr/>
                  </p:nvSpPr>
                  <p:spPr>
                    <a:xfrm>
                      <a:off x="62103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0" name="Rectangle 203"/>
                    <p:cNvSpPr/>
                    <p:nvPr/>
                  </p:nvSpPr>
                  <p:spPr>
                    <a:xfrm>
                      <a:off x="63000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1" name="Rectangle 204"/>
                    <p:cNvSpPr/>
                    <p:nvPr/>
                  </p:nvSpPr>
                  <p:spPr>
                    <a:xfrm>
                      <a:off x="63896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2" name="Rectangle 205"/>
                    <p:cNvSpPr/>
                    <p:nvPr/>
                  </p:nvSpPr>
                  <p:spPr>
                    <a:xfrm>
                      <a:off x="64792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3" name="Rectangle 206"/>
                    <p:cNvSpPr/>
                    <p:nvPr/>
                  </p:nvSpPr>
                  <p:spPr>
                    <a:xfrm>
                      <a:off x="65689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4" name="Rectangle 207"/>
                    <p:cNvSpPr/>
                    <p:nvPr/>
                  </p:nvSpPr>
                  <p:spPr>
                    <a:xfrm>
                      <a:off x="66589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5" name="Rectangle 208"/>
                    <p:cNvSpPr/>
                    <p:nvPr/>
                  </p:nvSpPr>
                  <p:spPr>
                    <a:xfrm>
                      <a:off x="67485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6" name="Rectangle 209"/>
                    <p:cNvSpPr/>
                    <p:nvPr/>
                  </p:nvSpPr>
                  <p:spPr>
                    <a:xfrm>
                      <a:off x="68382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7" name="Rectangle 210"/>
                    <p:cNvSpPr/>
                    <p:nvPr/>
                  </p:nvSpPr>
                  <p:spPr>
                    <a:xfrm>
                      <a:off x="69278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78" name="Rectangle 211"/>
                    <p:cNvSpPr/>
                    <p:nvPr/>
                  </p:nvSpPr>
                  <p:spPr>
                    <a:xfrm>
                      <a:off x="70174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879" name="Group 212"/>
                  <p:cNvGrpSpPr/>
                  <p:nvPr/>
                </p:nvGrpSpPr>
                <p:grpSpPr>
                  <a:xfrm>
                    <a:off x="5313240" y="2870280"/>
                    <a:ext cx="896760" cy="116280"/>
                    <a:chOff x="5313240" y="2870280"/>
                    <a:chExt cx="896760" cy="116280"/>
                  </a:xfrm>
                </p:grpSpPr>
                <p:sp>
                  <p:nvSpPr>
                    <p:cNvPr id="1880" name="Rectangle 213"/>
                    <p:cNvSpPr/>
                    <p:nvPr/>
                  </p:nvSpPr>
                  <p:spPr>
                    <a:xfrm>
                      <a:off x="53132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1" name="Rectangle 214"/>
                    <p:cNvSpPr/>
                    <p:nvPr/>
                  </p:nvSpPr>
                  <p:spPr>
                    <a:xfrm>
                      <a:off x="54028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2" name="Rectangle 215"/>
                    <p:cNvSpPr/>
                    <p:nvPr/>
                  </p:nvSpPr>
                  <p:spPr>
                    <a:xfrm>
                      <a:off x="54928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3" name="Rectangle 216"/>
                    <p:cNvSpPr/>
                    <p:nvPr/>
                  </p:nvSpPr>
                  <p:spPr>
                    <a:xfrm>
                      <a:off x="55825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4" name="Rectangle 217"/>
                    <p:cNvSpPr/>
                    <p:nvPr/>
                  </p:nvSpPr>
                  <p:spPr>
                    <a:xfrm>
                      <a:off x="56721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5" name="Rectangle 218"/>
                    <p:cNvSpPr/>
                    <p:nvPr/>
                  </p:nvSpPr>
                  <p:spPr>
                    <a:xfrm>
                      <a:off x="57618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6" name="Rectangle 219"/>
                    <p:cNvSpPr/>
                    <p:nvPr/>
                  </p:nvSpPr>
                  <p:spPr>
                    <a:xfrm>
                      <a:off x="58514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7" name="Rectangle 220"/>
                    <p:cNvSpPr/>
                    <p:nvPr/>
                  </p:nvSpPr>
                  <p:spPr>
                    <a:xfrm>
                      <a:off x="59410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8" name="Rectangle 221"/>
                    <p:cNvSpPr/>
                    <p:nvPr/>
                  </p:nvSpPr>
                  <p:spPr>
                    <a:xfrm>
                      <a:off x="60310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89" name="Rectangle 222"/>
                    <p:cNvSpPr/>
                    <p:nvPr/>
                  </p:nvSpPr>
                  <p:spPr>
                    <a:xfrm>
                      <a:off x="61207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890" name="Group 223"/>
                  <p:cNvGrpSpPr/>
                  <p:nvPr/>
                </p:nvGrpSpPr>
                <p:grpSpPr>
                  <a:xfrm>
                    <a:off x="7107120" y="2870280"/>
                    <a:ext cx="896760" cy="116280"/>
                    <a:chOff x="7107120" y="2870280"/>
                    <a:chExt cx="896760" cy="116280"/>
                  </a:xfrm>
                </p:grpSpPr>
                <p:sp>
                  <p:nvSpPr>
                    <p:cNvPr id="1891" name="Rectangle 224"/>
                    <p:cNvSpPr/>
                    <p:nvPr/>
                  </p:nvSpPr>
                  <p:spPr>
                    <a:xfrm>
                      <a:off x="71071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92" name="Rectangle 225"/>
                    <p:cNvSpPr/>
                    <p:nvPr/>
                  </p:nvSpPr>
                  <p:spPr>
                    <a:xfrm>
                      <a:off x="71967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93" name="Rectangle 226"/>
                    <p:cNvSpPr/>
                    <p:nvPr/>
                  </p:nvSpPr>
                  <p:spPr>
                    <a:xfrm>
                      <a:off x="72867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94" name="Rectangle 227"/>
                    <p:cNvSpPr/>
                    <p:nvPr/>
                  </p:nvSpPr>
                  <p:spPr>
                    <a:xfrm>
                      <a:off x="73764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95" name="Rectangle 228"/>
                    <p:cNvSpPr/>
                    <p:nvPr/>
                  </p:nvSpPr>
                  <p:spPr>
                    <a:xfrm>
                      <a:off x="74660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96" name="Rectangle 229"/>
                    <p:cNvSpPr/>
                    <p:nvPr/>
                  </p:nvSpPr>
                  <p:spPr>
                    <a:xfrm>
                      <a:off x="75556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97" name="Rectangle 230"/>
                    <p:cNvSpPr/>
                    <p:nvPr/>
                  </p:nvSpPr>
                  <p:spPr>
                    <a:xfrm>
                      <a:off x="76453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98" name="Rectangle 231"/>
                    <p:cNvSpPr/>
                    <p:nvPr/>
                  </p:nvSpPr>
                  <p:spPr>
                    <a:xfrm>
                      <a:off x="77349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899" name="Rectangle 232"/>
                    <p:cNvSpPr/>
                    <p:nvPr/>
                  </p:nvSpPr>
                  <p:spPr>
                    <a:xfrm>
                      <a:off x="78249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00" name="Rectangle 233"/>
                    <p:cNvSpPr/>
                    <p:nvPr/>
                  </p:nvSpPr>
                  <p:spPr>
                    <a:xfrm>
                      <a:off x="79146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901" name="Group 234"/>
                  <p:cNvGrpSpPr/>
                  <p:nvPr/>
                </p:nvGrpSpPr>
                <p:grpSpPr>
                  <a:xfrm>
                    <a:off x="8004240" y="2870280"/>
                    <a:ext cx="896400" cy="116280"/>
                    <a:chOff x="8004240" y="2870280"/>
                    <a:chExt cx="896400" cy="116280"/>
                  </a:xfrm>
                </p:grpSpPr>
                <p:sp>
                  <p:nvSpPr>
                    <p:cNvPr id="1902" name="Rectangle 235"/>
                    <p:cNvSpPr/>
                    <p:nvPr/>
                  </p:nvSpPr>
                  <p:spPr>
                    <a:xfrm>
                      <a:off x="80042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03" name="Rectangle 236"/>
                    <p:cNvSpPr/>
                    <p:nvPr/>
                  </p:nvSpPr>
                  <p:spPr>
                    <a:xfrm>
                      <a:off x="80938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04" name="Rectangle 237"/>
                    <p:cNvSpPr/>
                    <p:nvPr/>
                  </p:nvSpPr>
                  <p:spPr>
                    <a:xfrm>
                      <a:off x="81835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05" name="Rectangle 238"/>
                    <p:cNvSpPr/>
                    <p:nvPr/>
                  </p:nvSpPr>
                  <p:spPr>
                    <a:xfrm>
                      <a:off x="82731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06" name="Rectangle 239"/>
                    <p:cNvSpPr/>
                    <p:nvPr/>
                  </p:nvSpPr>
                  <p:spPr>
                    <a:xfrm>
                      <a:off x="83628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07" name="Rectangle 240"/>
                    <p:cNvSpPr/>
                    <p:nvPr/>
                  </p:nvSpPr>
                  <p:spPr>
                    <a:xfrm>
                      <a:off x="845280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08" name="Rectangle 241"/>
                    <p:cNvSpPr/>
                    <p:nvPr/>
                  </p:nvSpPr>
                  <p:spPr>
                    <a:xfrm>
                      <a:off x="854244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09" name="Rectangle 242"/>
                    <p:cNvSpPr/>
                    <p:nvPr/>
                  </p:nvSpPr>
                  <p:spPr>
                    <a:xfrm>
                      <a:off x="863208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10" name="Rectangle 243"/>
                    <p:cNvSpPr/>
                    <p:nvPr/>
                  </p:nvSpPr>
                  <p:spPr>
                    <a:xfrm>
                      <a:off x="872172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11" name="Rectangle 244"/>
                    <p:cNvSpPr/>
                    <p:nvPr/>
                  </p:nvSpPr>
                  <p:spPr>
                    <a:xfrm>
                      <a:off x="8811360" y="28702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1912" name="Group 245"/>
                <p:cNvGrpSpPr/>
                <p:nvPr/>
              </p:nvGrpSpPr>
              <p:grpSpPr>
                <a:xfrm>
                  <a:off x="5313240" y="2986920"/>
                  <a:ext cx="3587400" cy="116280"/>
                  <a:chOff x="5313240" y="2986920"/>
                  <a:chExt cx="3587400" cy="116280"/>
                </a:xfrm>
              </p:grpSpPr>
              <p:grpSp>
                <p:nvGrpSpPr>
                  <p:cNvPr id="1913" name="Group 246"/>
                  <p:cNvGrpSpPr/>
                  <p:nvPr/>
                </p:nvGrpSpPr>
                <p:grpSpPr>
                  <a:xfrm>
                    <a:off x="6210360" y="2986920"/>
                    <a:ext cx="896400" cy="116280"/>
                    <a:chOff x="6210360" y="2986920"/>
                    <a:chExt cx="896400" cy="116280"/>
                  </a:xfrm>
                </p:grpSpPr>
                <p:sp>
                  <p:nvSpPr>
                    <p:cNvPr id="1914" name="Rectangle 247"/>
                    <p:cNvSpPr/>
                    <p:nvPr/>
                  </p:nvSpPr>
                  <p:spPr>
                    <a:xfrm>
                      <a:off x="62103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15" name="Rectangle 248"/>
                    <p:cNvSpPr/>
                    <p:nvPr/>
                  </p:nvSpPr>
                  <p:spPr>
                    <a:xfrm>
                      <a:off x="63000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16" name="Rectangle 249"/>
                    <p:cNvSpPr/>
                    <p:nvPr/>
                  </p:nvSpPr>
                  <p:spPr>
                    <a:xfrm>
                      <a:off x="63896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17" name="Rectangle 250"/>
                    <p:cNvSpPr/>
                    <p:nvPr/>
                  </p:nvSpPr>
                  <p:spPr>
                    <a:xfrm>
                      <a:off x="64792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18" name="Rectangle 251"/>
                    <p:cNvSpPr/>
                    <p:nvPr/>
                  </p:nvSpPr>
                  <p:spPr>
                    <a:xfrm>
                      <a:off x="65689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19" name="Rectangle 252"/>
                    <p:cNvSpPr/>
                    <p:nvPr/>
                  </p:nvSpPr>
                  <p:spPr>
                    <a:xfrm>
                      <a:off x="66589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20" name="Rectangle 253"/>
                    <p:cNvSpPr/>
                    <p:nvPr/>
                  </p:nvSpPr>
                  <p:spPr>
                    <a:xfrm>
                      <a:off x="67485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21" name="Rectangle 254"/>
                    <p:cNvSpPr/>
                    <p:nvPr/>
                  </p:nvSpPr>
                  <p:spPr>
                    <a:xfrm>
                      <a:off x="68382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22" name="Rectangle 255"/>
                    <p:cNvSpPr/>
                    <p:nvPr/>
                  </p:nvSpPr>
                  <p:spPr>
                    <a:xfrm>
                      <a:off x="69278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23" name="Rectangle 256"/>
                    <p:cNvSpPr/>
                    <p:nvPr/>
                  </p:nvSpPr>
                  <p:spPr>
                    <a:xfrm>
                      <a:off x="70174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924" name="Group 257"/>
                  <p:cNvGrpSpPr/>
                  <p:nvPr/>
                </p:nvGrpSpPr>
                <p:grpSpPr>
                  <a:xfrm>
                    <a:off x="5313240" y="2986920"/>
                    <a:ext cx="896760" cy="116280"/>
                    <a:chOff x="5313240" y="2986920"/>
                    <a:chExt cx="896760" cy="116280"/>
                  </a:xfrm>
                </p:grpSpPr>
                <p:sp>
                  <p:nvSpPr>
                    <p:cNvPr id="1925" name="Rectangle 258"/>
                    <p:cNvSpPr/>
                    <p:nvPr/>
                  </p:nvSpPr>
                  <p:spPr>
                    <a:xfrm>
                      <a:off x="53132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26" name="Rectangle 259"/>
                    <p:cNvSpPr/>
                    <p:nvPr/>
                  </p:nvSpPr>
                  <p:spPr>
                    <a:xfrm>
                      <a:off x="54028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27" name="Rectangle 260"/>
                    <p:cNvSpPr/>
                    <p:nvPr/>
                  </p:nvSpPr>
                  <p:spPr>
                    <a:xfrm>
                      <a:off x="54928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28" name="Rectangle 261"/>
                    <p:cNvSpPr/>
                    <p:nvPr/>
                  </p:nvSpPr>
                  <p:spPr>
                    <a:xfrm>
                      <a:off x="55825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29" name="Rectangle 262"/>
                    <p:cNvSpPr/>
                    <p:nvPr/>
                  </p:nvSpPr>
                  <p:spPr>
                    <a:xfrm>
                      <a:off x="56721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30" name="Rectangle 263"/>
                    <p:cNvSpPr/>
                    <p:nvPr/>
                  </p:nvSpPr>
                  <p:spPr>
                    <a:xfrm>
                      <a:off x="57618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31" name="Rectangle 264"/>
                    <p:cNvSpPr/>
                    <p:nvPr/>
                  </p:nvSpPr>
                  <p:spPr>
                    <a:xfrm>
                      <a:off x="58514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32" name="Rectangle 265"/>
                    <p:cNvSpPr/>
                    <p:nvPr/>
                  </p:nvSpPr>
                  <p:spPr>
                    <a:xfrm>
                      <a:off x="59410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33" name="Rectangle 266"/>
                    <p:cNvSpPr/>
                    <p:nvPr/>
                  </p:nvSpPr>
                  <p:spPr>
                    <a:xfrm>
                      <a:off x="60310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34" name="Rectangle 267"/>
                    <p:cNvSpPr/>
                    <p:nvPr/>
                  </p:nvSpPr>
                  <p:spPr>
                    <a:xfrm>
                      <a:off x="61207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935" name="Group 268"/>
                  <p:cNvGrpSpPr/>
                  <p:nvPr/>
                </p:nvGrpSpPr>
                <p:grpSpPr>
                  <a:xfrm>
                    <a:off x="7107120" y="2986920"/>
                    <a:ext cx="896760" cy="116280"/>
                    <a:chOff x="7107120" y="2986920"/>
                    <a:chExt cx="896760" cy="116280"/>
                  </a:xfrm>
                </p:grpSpPr>
                <p:sp>
                  <p:nvSpPr>
                    <p:cNvPr id="1936" name="Rectangle 269"/>
                    <p:cNvSpPr/>
                    <p:nvPr/>
                  </p:nvSpPr>
                  <p:spPr>
                    <a:xfrm>
                      <a:off x="71071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37" name="Rectangle 270"/>
                    <p:cNvSpPr/>
                    <p:nvPr/>
                  </p:nvSpPr>
                  <p:spPr>
                    <a:xfrm>
                      <a:off x="71967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38" name="Rectangle 271"/>
                    <p:cNvSpPr/>
                    <p:nvPr/>
                  </p:nvSpPr>
                  <p:spPr>
                    <a:xfrm>
                      <a:off x="72867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39" name="Rectangle 272"/>
                    <p:cNvSpPr/>
                    <p:nvPr/>
                  </p:nvSpPr>
                  <p:spPr>
                    <a:xfrm>
                      <a:off x="73764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40" name="Rectangle 273"/>
                    <p:cNvSpPr/>
                    <p:nvPr/>
                  </p:nvSpPr>
                  <p:spPr>
                    <a:xfrm>
                      <a:off x="74660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41" name="Rectangle 274"/>
                    <p:cNvSpPr/>
                    <p:nvPr/>
                  </p:nvSpPr>
                  <p:spPr>
                    <a:xfrm>
                      <a:off x="75556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42" name="Rectangle 275"/>
                    <p:cNvSpPr/>
                    <p:nvPr/>
                  </p:nvSpPr>
                  <p:spPr>
                    <a:xfrm>
                      <a:off x="76453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43" name="Rectangle 276"/>
                    <p:cNvSpPr/>
                    <p:nvPr/>
                  </p:nvSpPr>
                  <p:spPr>
                    <a:xfrm>
                      <a:off x="77349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44" name="Rectangle 277"/>
                    <p:cNvSpPr/>
                    <p:nvPr/>
                  </p:nvSpPr>
                  <p:spPr>
                    <a:xfrm>
                      <a:off x="78249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45" name="Rectangle 278"/>
                    <p:cNvSpPr/>
                    <p:nvPr/>
                  </p:nvSpPr>
                  <p:spPr>
                    <a:xfrm>
                      <a:off x="79146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946" name="Group 279"/>
                  <p:cNvGrpSpPr/>
                  <p:nvPr/>
                </p:nvGrpSpPr>
                <p:grpSpPr>
                  <a:xfrm>
                    <a:off x="8004240" y="2986920"/>
                    <a:ext cx="896400" cy="116280"/>
                    <a:chOff x="8004240" y="2986920"/>
                    <a:chExt cx="896400" cy="116280"/>
                  </a:xfrm>
                </p:grpSpPr>
                <p:sp>
                  <p:nvSpPr>
                    <p:cNvPr id="1947" name="Rectangle 280"/>
                    <p:cNvSpPr/>
                    <p:nvPr/>
                  </p:nvSpPr>
                  <p:spPr>
                    <a:xfrm>
                      <a:off x="80042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48" name="Rectangle 281"/>
                    <p:cNvSpPr/>
                    <p:nvPr/>
                  </p:nvSpPr>
                  <p:spPr>
                    <a:xfrm>
                      <a:off x="80938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49" name="Rectangle 282"/>
                    <p:cNvSpPr/>
                    <p:nvPr/>
                  </p:nvSpPr>
                  <p:spPr>
                    <a:xfrm>
                      <a:off x="81835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50" name="Rectangle 283"/>
                    <p:cNvSpPr/>
                    <p:nvPr/>
                  </p:nvSpPr>
                  <p:spPr>
                    <a:xfrm>
                      <a:off x="82731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51" name="Rectangle 284"/>
                    <p:cNvSpPr/>
                    <p:nvPr/>
                  </p:nvSpPr>
                  <p:spPr>
                    <a:xfrm>
                      <a:off x="83628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52" name="Rectangle 285"/>
                    <p:cNvSpPr/>
                    <p:nvPr/>
                  </p:nvSpPr>
                  <p:spPr>
                    <a:xfrm>
                      <a:off x="845280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53" name="Rectangle 286"/>
                    <p:cNvSpPr/>
                    <p:nvPr/>
                  </p:nvSpPr>
                  <p:spPr>
                    <a:xfrm>
                      <a:off x="854244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54" name="Rectangle 287"/>
                    <p:cNvSpPr/>
                    <p:nvPr/>
                  </p:nvSpPr>
                  <p:spPr>
                    <a:xfrm>
                      <a:off x="863208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55" name="Rectangle 288"/>
                    <p:cNvSpPr/>
                    <p:nvPr/>
                  </p:nvSpPr>
                  <p:spPr>
                    <a:xfrm>
                      <a:off x="872172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56" name="Rectangle 289"/>
                    <p:cNvSpPr/>
                    <p:nvPr/>
                  </p:nvSpPr>
                  <p:spPr>
                    <a:xfrm>
                      <a:off x="8811360" y="29869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  <p:grpSp>
            <p:nvGrpSpPr>
              <p:cNvPr id="1957" name="Group 290"/>
              <p:cNvGrpSpPr/>
              <p:nvPr/>
            </p:nvGrpSpPr>
            <p:grpSpPr>
              <a:xfrm>
                <a:off x="5313240" y="3103560"/>
                <a:ext cx="3587400" cy="699840"/>
                <a:chOff x="5313240" y="3103560"/>
                <a:chExt cx="3587400" cy="699840"/>
              </a:xfrm>
            </p:grpSpPr>
            <p:grpSp>
              <p:nvGrpSpPr>
                <p:cNvPr id="1958" name="Group 291"/>
                <p:cNvGrpSpPr/>
                <p:nvPr/>
              </p:nvGrpSpPr>
              <p:grpSpPr>
                <a:xfrm>
                  <a:off x="5313240" y="3103560"/>
                  <a:ext cx="3587400" cy="116280"/>
                  <a:chOff x="5313240" y="3103560"/>
                  <a:chExt cx="3587400" cy="116280"/>
                </a:xfrm>
              </p:grpSpPr>
              <p:grpSp>
                <p:nvGrpSpPr>
                  <p:cNvPr id="1959" name="Group 292"/>
                  <p:cNvGrpSpPr/>
                  <p:nvPr/>
                </p:nvGrpSpPr>
                <p:grpSpPr>
                  <a:xfrm>
                    <a:off x="6210360" y="3103560"/>
                    <a:ext cx="896400" cy="116280"/>
                    <a:chOff x="6210360" y="3103560"/>
                    <a:chExt cx="896400" cy="116280"/>
                  </a:xfrm>
                </p:grpSpPr>
                <p:sp>
                  <p:nvSpPr>
                    <p:cNvPr id="1960" name="Rectangle 293"/>
                    <p:cNvSpPr/>
                    <p:nvPr/>
                  </p:nvSpPr>
                  <p:spPr>
                    <a:xfrm>
                      <a:off x="62103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1" name="Rectangle 294"/>
                    <p:cNvSpPr/>
                    <p:nvPr/>
                  </p:nvSpPr>
                  <p:spPr>
                    <a:xfrm>
                      <a:off x="63000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2" name="Rectangle 295"/>
                    <p:cNvSpPr/>
                    <p:nvPr/>
                  </p:nvSpPr>
                  <p:spPr>
                    <a:xfrm>
                      <a:off x="63896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3" name="Rectangle 296"/>
                    <p:cNvSpPr/>
                    <p:nvPr/>
                  </p:nvSpPr>
                  <p:spPr>
                    <a:xfrm>
                      <a:off x="64792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4" name="Rectangle 297"/>
                    <p:cNvSpPr/>
                    <p:nvPr/>
                  </p:nvSpPr>
                  <p:spPr>
                    <a:xfrm>
                      <a:off x="65689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5" name="Rectangle 298"/>
                    <p:cNvSpPr/>
                    <p:nvPr/>
                  </p:nvSpPr>
                  <p:spPr>
                    <a:xfrm>
                      <a:off x="66589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6" name="Rectangle 299"/>
                    <p:cNvSpPr/>
                    <p:nvPr/>
                  </p:nvSpPr>
                  <p:spPr>
                    <a:xfrm>
                      <a:off x="67485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7" name="Rectangle 300"/>
                    <p:cNvSpPr/>
                    <p:nvPr/>
                  </p:nvSpPr>
                  <p:spPr>
                    <a:xfrm>
                      <a:off x="68382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8" name="Rectangle 301"/>
                    <p:cNvSpPr/>
                    <p:nvPr/>
                  </p:nvSpPr>
                  <p:spPr>
                    <a:xfrm>
                      <a:off x="69278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69" name="Rectangle 302"/>
                    <p:cNvSpPr/>
                    <p:nvPr/>
                  </p:nvSpPr>
                  <p:spPr>
                    <a:xfrm>
                      <a:off x="70174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970" name="Group 303"/>
                  <p:cNvGrpSpPr/>
                  <p:nvPr/>
                </p:nvGrpSpPr>
                <p:grpSpPr>
                  <a:xfrm>
                    <a:off x="5313240" y="3103560"/>
                    <a:ext cx="896760" cy="116280"/>
                    <a:chOff x="5313240" y="3103560"/>
                    <a:chExt cx="896760" cy="116280"/>
                  </a:xfrm>
                </p:grpSpPr>
                <p:sp>
                  <p:nvSpPr>
                    <p:cNvPr id="1971" name="Rectangle 304"/>
                    <p:cNvSpPr/>
                    <p:nvPr/>
                  </p:nvSpPr>
                  <p:spPr>
                    <a:xfrm>
                      <a:off x="53132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72" name="Rectangle 305"/>
                    <p:cNvSpPr/>
                    <p:nvPr/>
                  </p:nvSpPr>
                  <p:spPr>
                    <a:xfrm>
                      <a:off x="54028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73" name="Rectangle 306"/>
                    <p:cNvSpPr/>
                    <p:nvPr/>
                  </p:nvSpPr>
                  <p:spPr>
                    <a:xfrm>
                      <a:off x="54928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74" name="Rectangle 307"/>
                    <p:cNvSpPr/>
                    <p:nvPr/>
                  </p:nvSpPr>
                  <p:spPr>
                    <a:xfrm>
                      <a:off x="55825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75" name="Rectangle 308"/>
                    <p:cNvSpPr/>
                    <p:nvPr/>
                  </p:nvSpPr>
                  <p:spPr>
                    <a:xfrm>
                      <a:off x="56721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76" name="Rectangle 309"/>
                    <p:cNvSpPr/>
                    <p:nvPr/>
                  </p:nvSpPr>
                  <p:spPr>
                    <a:xfrm>
                      <a:off x="57618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77" name="Rectangle 310"/>
                    <p:cNvSpPr/>
                    <p:nvPr/>
                  </p:nvSpPr>
                  <p:spPr>
                    <a:xfrm>
                      <a:off x="58514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78" name="Rectangle 311"/>
                    <p:cNvSpPr/>
                    <p:nvPr/>
                  </p:nvSpPr>
                  <p:spPr>
                    <a:xfrm>
                      <a:off x="59410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79" name="Rectangle 312"/>
                    <p:cNvSpPr/>
                    <p:nvPr/>
                  </p:nvSpPr>
                  <p:spPr>
                    <a:xfrm>
                      <a:off x="60310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80" name="Rectangle 313"/>
                    <p:cNvSpPr/>
                    <p:nvPr/>
                  </p:nvSpPr>
                  <p:spPr>
                    <a:xfrm>
                      <a:off x="61207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981" name="Group 314"/>
                  <p:cNvGrpSpPr/>
                  <p:nvPr/>
                </p:nvGrpSpPr>
                <p:grpSpPr>
                  <a:xfrm>
                    <a:off x="7107120" y="3103560"/>
                    <a:ext cx="896760" cy="116280"/>
                    <a:chOff x="7107120" y="3103560"/>
                    <a:chExt cx="896760" cy="116280"/>
                  </a:xfrm>
                </p:grpSpPr>
                <p:sp>
                  <p:nvSpPr>
                    <p:cNvPr id="1982" name="Rectangle 315"/>
                    <p:cNvSpPr/>
                    <p:nvPr/>
                  </p:nvSpPr>
                  <p:spPr>
                    <a:xfrm>
                      <a:off x="71071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83" name="Rectangle 316"/>
                    <p:cNvSpPr/>
                    <p:nvPr/>
                  </p:nvSpPr>
                  <p:spPr>
                    <a:xfrm>
                      <a:off x="71967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84" name="Rectangle 317"/>
                    <p:cNvSpPr/>
                    <p:nvPr/>
                  </p:nvSpPr>
                  <p:spPr>
                    <a:xfrm>
                      <a:off x="72867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85" name="Rectangle 318"/>
                    <p:cNvSpPr/>
                    <p:nvPr/>
                  </p:nvSpPr>
                  <p:spPr>
                    <a:xfrm>
                      <a:off x="73764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86" name="Rectangle 319"/>
                    <p:cNvSpPr/>
                    <p:nvPr/>
                  </p:nvSpPr>
                  <p:spPr>
                    <a:xfrm>
                      <a:off x="74660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87" name="Rectangle 320"/>
                    <p:cNvSpPr/>
                    <p:nvPr/>
                  </p:nvSpPr>
                  <p:spPr>
                    <a:xfrm>
                      <a:off x="75556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88" name="Rectangle 321"/>
                    <p:cNvSpPr/>
                    <p:nvPr/>
                  </p:nvSpPr>
                  <p:spPr>
                    <a:xfrm>
                      <a:off x="76453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89" name="Rectangle 322"/>
                    <p:cNvSpPr/>
                    <p:nvPr/>
                  </p:nvSpPr>
                  <p:spPr>
                    <a:xfrm>
                      <a:off x="77349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90" name="Rectangle 323"/>
                    <p:cNvSpPr/>
                    <p:nvPr/>
                  </p:nvSpPr>
                  <p:spPr>
                    <a:xfrm>
                      <a:off x="78249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91" name="Rectangle 324"/>
                    <p:cNvSpPr/>
                    <p:nvPr/>
                  </p:nvSpPr>
                  <p:spPr>
                    <a:xfrm>
                      <a:off x="79146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1992" name="Group 325"/>
                  <p:cNvGrpSpPr/>
                  <p:nvPr/>
                </p:nvGrpSpPr>
                <p:grpSpPr>
                  <a:xfrm>
                    <a:off x="8004240" y="3103560"/>
                    <a:ext cx="896400" cy="116280"/>
                    <a:chOff x="8004240" y="3103560"/>
                    <a:chExt cx="896400" cy="116280"/>
                  </a:xfrm>
                </p:grpSpPr>
                <p:sp>
                  <p:nvSpPr>
                    <p:cNvPr id="1993" name="Rectangle 326"/>
                    <p:cNvSpPr/>
                    <p:nvPr/>
                  </p:nvSpPr>
                  <p:spPr>
                    <a:xfrm>
                      <a:off x="80042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94" name="Rectangle 327"/>
                    <p:cNvSpPr/>
                    <p:nvPr/>
                  </p:nvSpPr>
                  <p:spPr>
                    <a:xfrm>
                      <a:off x="80938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95" name="Rectangle 328"/>
                    <p:cNvSpPr/>
                    <p:nvPr/>
                  </p:nvSpPr>
                  <p:spPr>
                    <a:xfrm>
                      <a:off x="81835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96" name="Rectangle 329"/>
                    <p:cNvSpPr/>
                    <p:nvPr/>
                  </p:nvSpPr>
                  <p:spPr>
                    <a:xfrm>
                      <a:off x="82731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97" name="Rectangle 330"/>
                    <p:cNvSpPr/>
                    <p:nvPr/>
                  </p:nvSpPr>
                  <p:spPr>
                    <a:xfrm>
                      <a:off x="83628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98" name="Rectangle 331"/>
                    <p:cNvSpPr/>
                    <p:nvPr/>
                  </p:nvSpPr>
                  <p:spPr>
                    <a:xfrm>
                      <a:off x="845280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1999" name="Rectangle 332"/>
                    <p:cNvSpPr/>
                    <p:nvPr/>
                  </p:nvSpPr>
                  <p:spPr>
                    <a:xfrm>
                      <a:off x="854244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00" name="Rectangle 333"/>
                    <p:cNvSpPr/>
                    <p:nvPr/>
                  </p:nvSpPr>
                  <p:spPr>
                    <a:xfrm>
                      <a:off x="863208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01" name="Rectangle 334"/>
                    <p:cNvSpPr/>
                    <p:nvPr/>
                  </p:nvSpPr>
                  <p:spPr>
                    <a:xfrm>
                      <a:off x="872172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02" name="Rectangle 335"/>
                    <p:cNvSpPr/>
                    <p:nvPr/>
                  </p:nvSpPr>
                  <p:spPr>
                    <a:xfrm>
                      <a:off x="8811360" y="31035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003" name="Group 336"/>
                <p:cNvGrpSpPr/>
                <p:nvPr/>
              </p:nvGrpSpPr>
              <p:grpSpPr>
                <a:xfrm>
                  <a:off x="5313240" y="3220200"/>
                  <a:ext cx="3587400" cy="116280"/>
                  <a:chOff x="5313240" y="3220200"/>
                  <a:chExt cx="3587400" cy="116280"/>
                </a:xfrm>
              </p:grpSpPr>
              <p:grpSp>
                <p:nvGrpSpPr>
                  <p:cNvPr id="2004" name="Group 337"/>
                  <p:cNvGrpSpPr/>
                  <p:nvPr/>
                </p:nvGrpSpPr>
                <p:grpSpPr>
                  <a:xfrm>
                    <a:off x="6210360" y="3220200"/>
                    <a:ext cx="896400" cy="116280"/>
                    <a:chOff x="6210360" y="3220200"/>
                    <a:chExt cx="896400" cy="116280"/>
                  </a:xfrm>
                </p:grpSpPr>
                <p:sp>
                  <p:nvSpPr>
                    <p:cNvPr id="2005" name="Rectangle 338"/>
                    <p:cNvSpPr/>
                    <p:nvPr/>
                  </p:nvSpPr>
                  <p:spPr>
                    <a:xfrm>
                      <a:off x="62103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06" name="Rectangle 339"/>
                    <p:cNvSpPr/>
                    <p:nvPr/>
                  </p:nvSpPr>
                  <p:spPr>
                    <a:xfrm>
                      <a:off x="63000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07" name="Rectangle 340"/>
                    <p:cNvSpPr/>
                    <p:nvPr/>
                  </p:nvSpPr>
                  <p:spPr>
                    <a:xfrm>
                      <a:off x="63896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08" name="Rectangle 341"/>
                    <p:cNvSpPr/>
                    <p:nvPr/>
                  </p:nvSpPr>
                  <p:spPr>
                    <a:xfrm>
                      <a:off x="64792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09" name="Rectangle 342"/>
                    <p:cNvSpPr/>
                    <p:nvPr/>
                  </p:nvSpPr>
                  <p:spPr>
                    <a:xfrm>
                      <a:off x="65689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10" name="Rectangle 343"/>
                    <p:cNvSpPr/>
                    <p:nvPr/>
                  </p:nvSpPr>
                  <p:spPr>
                    <a:xfrm>
                      <a:off x="66589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11" name="Rectangle 344"/>
                    <p:cNvSpPr/>
                    <p:nvPr/>
                  </p:nvSpPr>
                  <p:spPr>
                    <a:xfrm>
                      <a:off x="67485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12" name="Rectangle 345"/>
                    <p:cNvSpPr/>
                    <p:nvPr/>
                  </p:nvSpPr>
                  <p:spPr>
                    <a:xfrm>
                      <a:off x="68382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13" name="Rectangle 346"/>
                    <p:cNvSpPr/>
                    <p:nvPr/>
                  </p:nvSpPr>
                  <p:spPr>
                    <a:xfrm>
                      <a:off x="69278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14" name="Rectangle 347"/>
                    <p:cNvSpPr/>
                    <p:nvPr/>
                  </p:nvSpPr>
                  <p:spPr>
                    <a:xfrm>
                      <a:off x="70174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015" name="Group 348"/>
                  <p:cNvGrpSpPr/>
                  <p:nvPr/>
                </p:nvGrpSpPr>
                <p:grpSpPr>
                  <a:xfrm>
                    <a:off x="5313240" y="3220200"/>
                    <a:ext cx="896760" cy="116280"/>
                    <a:chOff x="5313240" y="3220200"/>
                    <a:chExt cx="896760" cy="116280"/>
                  </a:xfrm>
                </p:grpSpPr>
                <p:sp>
                  <p:nvSpPr>
                    <p:cNvPr id="2016" name="Rectangle 349"/>
                    <p:cNvSpPr/>
                    <p:nvPr/>
                  </p:nvSpPr>
                  <p:spPr>
                    <a:xfrm>
                      <a:off x="53132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17" name="Rectangle 350"/>
                    <p:cNvSpPr/>
                    <p:nvPr/>
                  </p:nvSpPr>
                  <p:spPr>
                    <a:xfrm>
                      <a:off x="54028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18" name="Rectangle 351"/>
                    <p:cNvSpPr/>
                    <p:nvPr/>
                  </p:nvSpPr>
                  <p:spPr>
                    <a:xfrm>
                      <a:off x="54928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19" name="Rectangle 352"/>
                    <p:cNvSpPr/>
                    <p:nvPr/>
                  </p:nvSpPr>
                  <p:spPr>
                    <a:xfrm>
                      <a:off x="55825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20" name="Rectangle 353"/>
                    <p:cNvSpPr/>
                    <p:nvPr/>
                  </p:nvSpPr>
                  <p:spPr>
                    <a:xfrm>
                      <a:off x="56721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21" name="Rectangle 354"/>
                    <p:cNvSpPr/>
                    <p:nvPr/>
                  </p:nvSpPr>
                  <p:spPr>
                    <a:xfrm>
                      <a:off x="57618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22" name="Rectangle 355"/>
                    <p:cNvSpPr/>
                    <p:nvPr/>
                  </p:nvSpPr>
                  <p:spPr>
                    <a:xfrm>
                      <a:off x="58514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23" name="Rectangle 356"/>
                    <p:cNvSpPr/>
                    <p:nvPr/>
                  </p:nvSpPr>
                  <p:spPr>
                    <a:xfrm>
                      <a:off x="59410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24" name="Rectangle 357"/>
                    <p:cNvSpPr/>
                    <p:nvPr/>
                  </p:nvSpPr>
                  <p:spPr>
                    <a:xfrm>
                      <a:off x="60310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25" name="Rectangle 358"/>
                    <p:cNvSpPr/>
                    <p:nvPr/>
                  </p:nvSpPr>
                  <p:spPr>
                    <a:xfrm>
                      <a:off x="61207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026" name="Group 359"/>
                  <p:cNvGrpSpPr/>
                  <p:nvPr/>
                </p:nvGrpSpPr>
                <p:grpSpPr>
                  <a:xfrm>
                    <a:off x="7107120" y="3220200"/>
                    <a:ext cx="896760" cy="116280"/>
                    <a:chOff x="7107120" y="3220200"/>
                    <a:chExt cx="896760" cy="116280"/>
                  </a:xfrm>
                </p:grpSpPr>
                <p:sp>
                  <p:nvSpPr>
                    <p:cNvPr id="2027" name="Rectangle 360"/>
                    <p:cNvSpPr/>
                    <p:nvPr/>
                  </p:nvSpPr>
                  <p:spPr>
                    <a:xfrm>
                      <a:off x="71071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28" name="Rectangle 361"/>
                    <p:cNvSpPr/>
                    <p:nvPr/>
                  </p:nvSpPr>
                  <p:spPr>
                    <a:xfrm>
                      <a:off x="71967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29" name="Rectangle 362"/>
                    <p:cNvSpPr/>
                    <p:nvPr/>
                  </p:nvSpPr>
                  <p:spPr>
                    <a:xfrm>
                      <a:off x="72867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30" name="Rectangle 363"/>
                    <p:cNvSpPr/>
                    <p:nvPr/>
                  </p:nvSpPr>
                  <p:spPr>
                    <a:xfrm>
                      <a:off x="73764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31" name="Rectangle 364"/>
                    <p:cNvSpPr/>
                    <p:nvPr/>
                  </p:nvSpPr>
                  <p:spPr>
                    <a:xfrm>
                      <a:off x="74660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32" name="Rectangle 365"/>
                    <p:cNvSpPr/>
                    <p:nvPr/>
                  </p:nvSpPr>
                  <p:spPr>
                    <a:xfrm>
                      <a:off x="75556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33" name="Rectangle 366"/>
                    <p:cNvSpPr/>
                    <p:nvPr/>
                  </p:nvSpPr>
                  <p:spPr>
                    <a:xfrm>
                      <a:off x="76453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34" name="Rectangle 367"/>
                    <p:cNvSpPr/>
                    <p:nvPr/>
                  </p:nvSpPr>
                  <p:spPr>
                    <a:xfrm>
                      <a:off x="77349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35" name="Rectangle 368"/>
                    <p:cNvSpPr/>
                    <p:nvPr/>
                  </p:nvSpPr>
                  <p:spPr>
                    <a:xfrm>
                      <a:off x="78249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36" name="Rectangle 369"/>
                    <p:cNvSpPr/>
                    <p:nvPr/>
                  </p:nvSpPr>
                  <p:spPr>
                    <a:xfrm>
                      <a:off x="79146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037" name="Group 370"/>
                  <p:cNvGrpSpPr/>
                  <p:nvPr/>
                </p:nvGrpSpPr>
                <p:grpSpPr>
                  <a:xfrm>
                    <a:off x="8004240" y="3220200"/>
                    <a:ext cx="896400" cy="116280"/>
                    <a:chOff x="8004240" y="3220200"/>
                    <a:chExt cx="896400" cy="116280"/>
                  </a:xfrm>
                </p:grpSpPr>
                <p:sp>
                  <p:nvSpPr>
                    <p:cNvPr id="2038" name="Rectangle 371"/>
                    <p:cNvSpPr/>
                    <p:nvPr/>
                  </p:nvSpPr>
                  <p:spPr>
                    <a:xfrm>
                      <a:off x="80042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39" name="Rectangle 372"/>
                    <p:cNvSpPr/>
                    <p:nvPr/>
                  </p:nvSpPr>
                  <p:spPr>
                    <a:xfrm>
                      <a:off x="80938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40" name="Rectangle 373"/>
                    <p:cNvSpPr/>
                    <p:nvPr/>
                  </p:nvSpPr>
                  <p:spPr>
                    <a:xfrm>
                      <a:off x="81835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41" name="Rectangle 374"/>
                    <p:cNvSpPr/>
                    <p:nvPr/>
                  </p:nvSpPr>
                  <p:spPr>
                    <a:xfrm>
                      <a:off x="82731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42" name="Rectangle 375"/>
                    <p:cNvSpPr/>
                    <p:nvPr/>
                  </p:nvSpPr>
                  <p:spPr>
                    <a:xfrm>
                      <a:off x="83628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43" name="Rectangle 376"/>
                    <p:cNvSpPr/>
                    <p:nvPr/>
                  </p:nvSpPr>
                  <p:spPr>
                    <a:xfrm>
                      <a:off x="845280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44" name="Rectangle 377"/>
                    <p:cNvSpPr/>
                    <p:nvPr/>
                  </p:nvSpPr>
                  <p:spPr>
                    <a:xfrm>
                      <a:off x="854244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45" name="Rectangle 378"/>
                    <p:cNvSpPr/>
                    <p:nvPr/>
                  </p:nvSpPr>
                  <p:spPr>
                    <a:xfrm>
                      <a:off x="863208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46" name="Rectangle 379"/>
                    <p:cNvSpPr/>
                    <p:nvPr/>
                  </p:nvSpPr>
                  <p:spPr>
                    <a:xfrm>
                      <a:off x="872172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47" name="Rectangle 380"/>
                    <p:cNvSpPr/>
                    <p:nvPr/>
                  </p:nvSpPr>
                  <p:spPr>
                    <a:xfrm>
                      <a:off x="8811360" y="32202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048" name="Group 381"/>
                <p:cNvGrpSpPr/>
                <p:nvPr/>
              </p:nvGrpSpPr>
              <p:grpSpPr>
                <a:xfrm>
                  <a:off x="5313240" y="3336840"/>
                  <a:ext cx="3587400" cy="116280"/>
                  <a:chOff x="5313240" y="3336840"/>
                  <a:chExt cx="3587400" cy="116280"/>
                </a:xfrm>
              </p:grpSpPr>
              <p:grpSp>
                <p:nvGrpSpPr>
                  <p:cNvPr id="2049" name="Group 382"/>
                  <p:cNvGrpSpPr/>
                  <p:nvPr/>
                </p:nvGrpSpPr>
                <p:grpSpPr>
                  <a:xfrm>
                    <a:off x="6210360" y="3336840"/>
                    <a:ext cx="896400" cy="116280"/>
                    <a:chOff x="6210360" y="3336840"/>
                    <a:chExt cx="896400" cy="116280"/>
                  </a:xfrm>
                </p:grpSpPr>
                <p:sp>
                  <p:nvSpPr>
                    <p:cNvPr id="2050" name="Rectangle 383"/>
                    <p:cNvSpPr/>
                    <p:nvPr/>
                  </p:nvSpPr>
                  <p:spPr>
                    <a:xfrm>
                      <a:off x="62103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1" name="Rectangle 384"/>
                    <p:cNvSpPr/>
                    <p:nvPr/>
                  </p:nvSpPr>
                  <p:spPr>
                    <a:xfrm>
                      <a:off x="63000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2" name="Rectangle 385"/>
                    <p:cNvSpPr/>
                    <p:nvPr/>
                  </p:nvSpPr>
                  <p:spPr>
                    <a:xfrm>
                      <a:off x="63896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3" name="Rectangle 386"/>
                    <p:cNvSpPr/>
                    <p:nvPr/>
                  </p:nvSpPr>
                  <p:spPr>
                    <a:xfrm>
                      <a:off x="64792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4" name="Rectangle 387"/>
                    <p:cNvSpPr/>
                    <p:nvPr/>
                  </p:nvSpPr>
                  <p:spPr>
                    <a:xfrm>
                      <a:off x="65689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5" name="Rectangle 388"/>
                    <p:cNvSpPr/>
                    <p:nvPr/>
                  </p:nvSpPr>
                  <p:spPr>
                    <a:xfrm>
                      <a:off x="66589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6" name="Rectangle 389"/>
                    <p:cNvSpPr/>
                    <p:nvPr/>
                  </p:nvSpPr>
                  <p:spPr>
                    <a:xfrm>
                      <a:off x="67485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7" name="Rectangle 390"/>
                    <p:cNvSpPr/>
                    <p:nvPr/>
                  </p:nvSpPr>
                  <p:spPr>
                    <a:xfrm>
                      <a:off x="68382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8" name="Rectangle 391"/>
                    <p:cNvSpPr/>
                    <p:nvPr/>
                  </p:nvSpPr>
                  <p:spPr>
                    <a:xfrm>
                      <a:off x="69278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59" name="Rectangle 392"/>
                    <p:cNvSpPr/>
                    <p:nvPr/>
                  </p:nvSpPr>
                  <p:spPr>
                    <a:xfrm>
                      <a:off x="70174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060" name="Group 393"/>
                  <p:cNvGrpSpPr/>
                  <p:nvPr/>
                </p:nvGrpSpPr>
                <p:grpSpPr>
                  <a:xfrm>
                    <a:off x="5313240" y="3336840"/>
                    <a:ext cx="896760" cy="116280"/>
                    <a:chOff x="5313240" y="3336840"/>
                    <a:chExt cx="896760" cy="116280"/>
                  </a:xfrm>
                </p:grpSpPr>
                <p:sp>
                  <p:nvSpPr>
                    <p:cNvPr id="2061" name="Rectangle 394"/>
                    <p:cNvSpPr/>
                    <p:nvPr/>
                  </p:nvSpPr>
                  <p:spPr>
                    <a:xfrm>
                      <a:off x="53132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62" name="Rectangle 395"/>
                    <p:cNvSpPr/>
                    <p:nvPr/>
                  </p:nvSpPr>
                  <p:spPr>
                    <a:xfrm>
                      <a:off x="54028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63" name="Rectangle 396"/>
                    <p:cNvSpPr/>
                    <p:nvPr/>
                  </p:nvSpPr>
                  <p:spPr>
                    <a:xfrm>
                      <a:off x="54928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64" name="Rectangle 397"/>
                    <p:cNvSpPr/>
                    <p:nvPr/>
                  </p:nvSpPr>
                  <p:spPr>
                    <a:xfrm>
                      <a:off x="55825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65" name="Rectangle 398"/>
                    <p:cNvSpPr/>
                    <p:nvPr/>
                  </p:nvSpPr>
                  <p:spPr>
                    <a:xfrm>
                      <a:off x="56721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66" name="Rectangle 399"/>
                    <p:cNvSpPr/>
                    <p:nvPr/>
                  </p:nvSpPr>
                  <p:spPr>
                    <a:xfrm>
                      <a:off x="57618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67" name="Rectangle 400"/>
                    <p:cNvSpPr/>
                    <p:nvPr/>
                  </p:nvSpPr>
                  <p:spPr>
                    <a:xfrm>
                      <a:off x="58514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68" name="Rectangle 401"/>
                    <p:cNvSpPr/>
                    <p:nvPr/>
                  </p:nvSpPr>
                  <p:spPr>
                    <a:xfrm>
                      <a:off x="59410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69" name="Rectangle 402"/>
                    <p:cNvSpPr/>
                    <p:nvPr/>
                  </p:nvSpPr>
                  <p:spPr>
                    <a:xfrm>
                      <a:off x="60310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70" name="Rectangle 403"/>
                    <p:cNvSpPr/>
                    <p:nvPr/>
                  </p:nvSpPr>
                  <p:spPr>
                    <a:xfrm>
                      <a:off x="61207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071" name="Group 404"/>
                  <p:cNvGrpSpPr/>
                  <p:nvPr/>
                </p:nvGrpSpPr>
                <p:grpSpPr>
                  <a:xfrm>
                    <a:off x="7107120" y="3336840"/>
                    <a:ext cx="896760" cy="116280"/>
                    <a:chOff x="7107120" y="3336840"/>
                    <a:chExt cx="896760" cy="116280"/>
                  </a:xfrm>
                </p:grpSpPr>
                <p:sp>
                  <p:nvSpPr>
                    <p:cNvPr id="2072" name="Rectangle 405"/>
                    <p:cNvSpPr/>
                    <p:nvPr/>
                  </p:nvSpPr>
                  <p:spPr>
                    <a:xfrm>
                      <a:off x="71071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73" name="Rectangle 406"/>
                    <p:cNvSpPr/>
                    <p:nvPr/>
                  </p:nvSpPr>
                  <p:spPr>
                    <a:xfrm>
                      <a:off x="71967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74" name="Rectangle 407"/>
                    <p:cNvSpPr/>
                    <p:nvPr/>
                  </p:nvSpPr>
                  <p:spPr>
                    <a:xfrm>
                      <a:off x="72867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75" name="Rectangle 408"/>
                    <p:cNvSpPr/>
                    <p:nvPr/>
                  </p:nvSpPr>
                  <p:spPr>
                    <a:xfrm>
                      <a:off x="73764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76" name="Rectangle 409"/>
                    <p:cNvSpPr/>
                    <p:nvPr/>
                  </p:nvSpPr>
                  <p:spPr>
                    <a:xfrm>
                      <a:off x="74660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77" name="Rectangle 410"/>
                    <p:cNvSpPr/>
                    <p:nvPr/>
                  </p:nvSpPr>
                  <p:spPr>
                    <a:xfrm>
                      <a:off x="75556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78" name="Rectangle 411"/>
                    <p:cNvSpPr/>
                    <p:nvPr/>
                  </p:nvSpPr>
                  <p:spPr>
                    <a:xfrm>
                      <a:off x="76453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79" name="Rectangle 412"/>
                    <p:cNvSpPr/>
                    <p:nvPr/>
                  </p:nvSpPr>
                  <p:spPr>
                    <a:xfrm>
                      <a:off x="77349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80" name="Rectangle 413"/>
                    <p:cNvSpPr/>
                    <p:nvPr/>
                  </p:nvSpPr>
                  <p:spPr>
                    <a:xfrm>
                      <a:off x="78249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81" name="Rectangle 414"/>
                    <p:cNvSpPr/>
                    <p:nvPr/>
                  </p:nvSpPr>
                  <p:spPr>
                    <a:xfrm>
                      <a:off x="79146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082" name="Group 415"/>
                  <p:cNvGrpSpPr/>
                  <p:nvPr/>
                </p:nvGrpSpPr>
                <p:grpSpPr>
                  <a:xfrm>
                    <a:off x="8004240" y="3336840"/>
                    <a:ext cx="896400" cy="116280"/>
                    <a:chOff x="8004240" y="3336840"/>
                    <a:chExt cx="896400" cy="116280"/>
                  </a:xfrm>
                </p:grpSpPr>
                <p:sp>
                  <p:nvSpPr>
                    <p:cNvPr id="2083" name="Rectangle 416"/>
                    <p:cNvSpPr/>
                    <p:nvPr/>
                  </p:nvSpPr>
                  <p:spPr>
                    <a:xfrm>
                      <a:off x="80042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84" name="Rectangle 417"/>
                    <p:cNvSpPr/>
                    <p:nvPr/>
                  </p:nvSpPr>
                  <p:spPr>
                    <a:xfrm>
                      <a:off x="80938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85" name="Rectangle 418"/>
                    <p:cNvSpPr/>
                    <p:nvPr/>
                  </p:nvSpPr>
                  <p:spPr>
                    <a:xfrm>
                      <a:off x="81835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86" name="Rectangle 419"/>
                    <p:cNvSpPr/>
                    <p:nvPr/>
                  </p:nvSpPr>
                  <p:spPr>
                    <a:xfrm>
                      <a:off x="82731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87" name="Rectangle 420"/>
                    <p:cNvSpPr/>
                    <p:nvPr/>
                  </p:nvSpPr>
                  <p:spPr>
                    <a:xfrm>
                      <a:off x="83628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88" name="Rectangle 421"/>
                    <p:cNvSpPr/>
                    <p:nvPr/>
                  </p:nvSpPr>
                  <p:spPr>
                    <a:xfrm>
                      <a:off x="845280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89" name="Rectangle 422"/>
                    <p:cNvSpPr/>
                    <p:nvPr/>
                  </p:nvSpPr>
                  <p:spPr>
                    <a:xfrm>
                      <a:off x="854244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90" name="Rectangle 423"/>
                    <p:cNvSpPr/>
                    <p:nvPr/>
                  </p:nvSpPr>
                  <p:spPr>
                    <a:xfrm>
                      <a:off x="863208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91" name="Rectangle 424"/>
                    <p:cNvSpPr/>
                    <p:nvPr/>
                  </p:nvSpPr>
                  <p:spPr>
                    <a:xfrm>
                      <a:off x="872172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92" name="Rectangle 425"/>
                    <p:cNvSpPr/>
                    <p:nvPr/>
                  </p:nvSpPr>
                  <p:spPr>
                    <a:xfrm>
                      <a:off x="8811360" y="33368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093" name="Group 426"/>
                <p:cNvGrpSpPr/>
                <p:nvPr/>
              </p:nvGrpSpPr>
              <p:grpSpPr>
                <a:xfrm>
                  <a:off x="5313240" y="3453480"/>
                  <a:ext cx="3587400" cy="116280"/>
                  <a:chOff x="5313240" y="3453480"/>
                  <a:chExt cx="3587400" cy="116280"/>
                </a:xfrm>
              </p:grpSpPr>
              <p:grpSp>
                <p:nvGrpSpPr>
                  <p:cNvPr id="2094" name="Group 427"/>
                  <p:cNvGrpSpPr/>
                  <p:nvPr/>
                </p:nvGrpSpPr>
                <p:grpSpPr>
                  <a:xfrm>
                    <a:off x="6210360" y="3453480"/>
                    <a:ext cx="896400" cy="116280"/>
                    <a:chOff x="6210360" y="3453480"/>
                    <a:chExt cx="896400" cy="116280"/>
                  </a:xfrm>
                </p:grpSpPr>
                <p:sp>
                  <p:nvSpPr>
                    <p:cNvPr id="2095" name="Rectangle 428"/>
                    <p:cNvSpPr/>
                    <p:nvPr/>
                  </p:nvSpPr>
                  <p:spPr>
                    <a:xfrm>
                      <a:off x="62103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96" name="Rectangle 429"/>
                    <p:cNvSpPr/>
                    <p:nvPr/>
                  </p:nvSpPr>
                  <p:spPr>
                    <a:xfrm>
                      <a:off x="63000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97" name="Rectangle 430"/>
                    <p:cNvSpPr/>
                    <p:nvPr/>
                  </p:nvSpPr>
                  <p:spPr>
                    <a:xfrm>
                      <a:off x="63896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98" name="Rectangle 431"/>
                    <p:cNvSpPr/>
                    <p:nvPr/>
                  </p:nvSpPr>
                  <p:spPr>
                    <a:xfrm>
                      <a:off x="64792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099" name="Rectangle 432"/>
                    <p:cNvSpPr/>
                    <p:nvPr/>
                  </p:nvSpPr>
                  <p:spPr>
                    <a:xfrm>
                      <a:off x="65689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00" name="Rectangle 433"/>
                    <p:cNvSpPr/>
                    <p:nvPr/>
                  </p:nvSpPr>
                  <p:spPr>
                    <a:xfrm>
                      <a:off x="66589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01" name="Rectangle 434"/>
                    <p:cNvSpPr/>
                    <p:nvPr/>
                  </p:nvSpPr>
                  <p:spPr>
                    <a:xfrm>
                      <a:off x="67485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02" name="Rectangle 435"/>
                    <p:cNvSpPr/>
                    <p:nvPr/>
                  </p:nvSpPr>
                  <p:spPr>
                    <a:xfrm>
                      <a:off x="68382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03" name="Rectangle 436"/>
                    <p:cNvSpPr/>
                    <p:nvPr/>
                  </p:nvSpPr>
                  <p:spPr>
                    <a:xfrm>
                      <a:off x="69278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04" name="Rectangle 437"/>
                    <p:cNvSpPr/>
                    <p:nvPr/>
                  </p:nvSpPr>
                  <p:spPr>
                    <a:xfrm>
                      <a:off x="70174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105" name="Group 438"/>
                  <p:cNvGrpSpPr/>
                  <p:nvPr/>
                </p:nvGrpSpPr>
                <p:grpSpPr>
                  <a:xfrm>
                    <a:off x="5313240" y="3453480"/>
                    <a:ext cx="896760" cy="116280"/>
                    <a:chOff x="5313240" y="3453480"/>
                    <a:chExt cx="896760" cy="116280"/>
                  </a:xfrm>
                </p:grpSpPr>
                <p:sp>
                  <p:nvSpPr>
                    <p:cNvPr id="2106" name="Rectangle 439"/>
                    <p:cNvSpPr/>
                    <p:nvPr/>
                  </p:nvSpPr>
                  <p:spPr>
                    <a:xfrm>
                      <a:off x="53132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07" name="Rectangle 440"/>
                    <p:cNvSpPr/>
                    <p:nvPr/>
                  </p:nvSpPr>
                  <p:spPr>
                    <a:xfrm>
                      <a:off x="54028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08" name="Rectangle 441"/>
                    <p:cNvSpPr/>
                    <p:nvPr/>
                  </p:nvSpPr>
                  <p:spPr>
                    <a:xfrm>
                      <a:off x="54928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09" name="Rectangle 442"/>
                    <p:cNvSpPr/>
                    <p:nvPr/>
                  </p:nvSpPr>
                  <p:spPr>
                    <a:xfrm>
                      <a:off x="55825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10" name="Rectangle 443"/>
                    <p:cNvSpPr/>
                    <p:nvPr/>
                  </p:nvSpPr>
                  <p:spPr>
                    <a:xfrm>
                      <a:off x="56721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11" name="Rectangle 444"/>
                    <p:cNvSpPr/>
                    <p:nvPr/>
                  </p:nvSpPr>
                  <p:spPr>
                    <a:xfrm>
                      <a:off x="57618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12" name="Rectangle 445"/>
                    <p:cNvSpPr/>
                    <p:nvPr/>
                  </p:nvSpPr>
                  <p:spPr>
                    <a:xfrm>
                      <a:off x="58514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13" name="Rectangle 446"/>
                    <p:cNvSpPr/>
                    <p:nvPr/>
                  </p:nvSpPr>
                  <p:spPr>
                    <a:xfrm>
                      <a:off x="59410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14" name="Rectangle 447"/>
                    <p:cNvSpPr/>
                    <p:nvPr/>
                  </p:nvSpPr>
                  <p:spPr>
                    <a:xfrm>
                      <a:off x="60310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15" name="Rectangle 448"/>
                    <p:cNvSpPr/>
                    <p:nvPr/>
                  </p:nvSpPr>
                  <p:spPr>
                    <a:xfrm>
                      <a:off x="61207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116" name="Group 449"/>
                  <p:cNvGrpSpPr/>
                  <p:nvPr/>
                </p:nvGrpSpPr>
                <p:grpSpPr>
                  <a:xfrm>
                    <a:off x="7107120" y="3453480"/>
                    <a:ext cx="896760" cy="116280"/>
                    <a:chOff x="7107120" y="3453480"/>
                    <a:chExt cx="896760" cy="116280"/>
                  </a:xfrm>
                </p:grpSpPr>
                <p:sp>
                  <p:nvSpPr>
                    <p:cNvPr id="2117" name="Rectangle 450"/>
                    <p:cNvSpPr/>
                    <p:nvPr/>
                  </p:nvSpPr>
                  <p:spPr>
                    <a:xfrm>
                      <a:off x="71071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18" name="Rectangle 451"/>
                    <p:cNvSpPr/>
                    <p:nvPr/>
                  </p:nvSpPr>
                  <p:spPr>
                    <a:xfrm>
                      <a:off x="71967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19" name="Rectangle 452"/>
                    <p:cNvSpPr/>
                    <p:nvPr/>
                  </p:nvSpPr>
                  <p:spPr>
                    <a:xfrm>
                      <a:off x="72867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20" name="Rectangle 453"/>
                    <p:cNvSpPr/>
                    <p:nvPr/>
                  </p:nvSpPr>
                  <p:spPr>
                    <a:xfrm>
                      <a:off x="73764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21" name="Rectangle 454"/>
                    <p:cNvSpPr/>
                    <p:nvPr/>
                  </p:nvSpPr>
                  <p:spPr>
                    <a:xfrm>
                      <a:off x="74660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22" name="Rectangle 455"/>
                    <p:cNvSpPr/>
                    <p:nvPr/>
                  </p:nvSpPr>
                  <p:spPr>
                    <a:xfrm>
                      <a:off x="75556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23" name="Rectangle 456"/>
                    <p:cNvSpPr/>
                    <p:nvPr/>
                  </p:nvSpPr>
                  <p:spPr>
                    <a:xfrm>
                      <a:off x="76453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24" name="Rectangle 457"/>
                    <p:cNvSpPr/>
                    <p:nvPr/>
                  </p:nvSpPr>
                  <p:spPr>
                    <a:xfrm>
                      <a:off x="77349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25" name="Rectangle 458"/>
                    <p:cNvSpPr/>
                    <p:nvPr/>
                  </p:nvSpPr>
                  <p:spPr>
                    <a:xfrm>
                      <a:off x="78249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26" name="Rectangle 459"/>
                    <p:cNvSpPr/>
                    <p:nvPr/>
                  </p:nvSpPr>
                  <p:spPr>
                    <a:xfrm>
                      <a:off x="79146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127" name="Group 460"/>
                  <p:cNvGrpSpPr/>
                  <p:nvPr/>
                </p:nvGrpSpPr>
                <p:grpSpPr>
                  <a:xfrm>
                    <a:off x="8004240" y="3453480"/>
                    <a:ext cx="896400" cy="116280"/>
                    <a:chOff x="8004240" y="3453480"/>
                    <a:chExt cx="896400" cy="116280"/>
                  </a:xfrm>
                </p:grpSpPr>
                <p:sp>
                  <p:nvSpPr>
                    <p:cNvPr id="2128" name="Rectangle 461"/>
                    <p:cNvSpPr/>
                    <p:nvPr/>
                  </p:nvSpPr>
                  <p:spPr>
                    <a:xfrm>
                      <a:off x="80042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29" name="Rectangle 462"/>
                    <p:cNvSpPr/>
                    <p:nvPr/>
                  </p:nvSpPr>
                  <p:spPr>
                    <a:xfrm>
                      <a:off x="80938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30" name="Rectangle 463"/>
                    <p:cNvSpPr/>
                    <p:nvPr/>
                  </p:nvSpPr>
                  <p:spPr>
                    <a:xfrm>
                      <a:off x="81835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31" name="Rectangle 464"/>
                    <p:cNvSpPr/>
                    <p:nvPr/>
                  </p:nvSpPr>
                  <p:spPr>
                    <a:xfrm>
                      <a:off x="82731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32" name="Rectangle 465"/>
                    <p:cNvSpPr/>
                    <p:nvPr/>
                  </p:nvSpPr>
                  <p:spPr>
                    <a:xfrm>
                      <a:off x="83628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33" name="Rectangle 466"/>
                    <p:cNvSpPr/>
                    <p:nvPr/>
                  </p:nvSpPr>
                  <p:spPr>
                    <a:xfrm>
                      <a:off x="845280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34" name="Rectangle 467"/>
                    <p:cNvSpPr/>
                    <p:nvPr/>
                  </p:nvSpPr>
                  <p:spPr>
                    <a:xfrm>
                      <a:off x="854244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35" name="Rectangle 468"/>
                    <p:cNvSpPr/>
                    <p:nvPr/>
                  </p:nvSpPr>
                  <p:spPr>
                    <a:xfrm>
                      <a:off x="863208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36" name="Rectangle 469"/>
                    <p:cNvSpPr/>
                    <p:nvPr/>
                  </p:nvSpPr>
                  <p:spPr>
                    <a:xfrm>
                      <a:off x="872172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37" name="Rectangle 470"/>
                    <p:cNvSpPr/>
                    <p:nvPr/>
                  </p:nvSpPr>
                  <p:spPr>
                    <a:xfrm>
                      <a:off x="8811360" y="34534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138" name="Group 471"/>
                <p:cNvGrpSpPr/>
                <p:nvPr/>
              </p:nvGrpSpPr>
              <p:grpSpPr>
                <a:xfrm>
                  <a:off x="5313240" y="3570120"/>
                  <a:ext cx="3587400" cy="116280"/>
                  <a:chOff x="5313240" y="3570120"/>
                  <a:chExt cx="3587400" cy="116280"/>
                </a:xfrm>
              </p:grpSpPr>
              <p:grpSp>
                <p:nvGrpSpPr>
                  <p:cNvPr id="2139" name="Group 472"/>
                  <p:cNvGrpSpPr/>
                  <p:nvPr/>
                </p:nvGrpSpPr>
                <p:grpSpPr>
                  <a:xfrm>
                    <a:off x="6210360" y="3570120"/>
                    <a:ext cx="896400" cy="116280"/>
                    <a:chOff x="6210360" y="3570120"/>
                    <a:chExt cx="896400" cy="116280"/>
                  </a:xfrm>
                </p:grpSpPr>
                <p:sp>
                  <p:nvSpPr>
                    <p:cNvPr id="2140" name="Rectangle 473"/>
                    <p:cNvSpPr/>
                    <p:nvPr/>
                  </p:nvSpPr>
                  <p:spPr>
                    <a:xfrm>
                      <a:off x="62103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1" name="Rectangle 474"/>
                    <p:cNvSpPr/>
                    <p:nvPr/>
                  </p:nvSpPr>
                  <p:spPr>
                    <a:xfrm>
                      <a:off x="63000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2" name="Rectangle 475"/>
                    <p:cNvSpPr/>
                    <p:nvPr/>
                  </p:nvSpPr>
                  <p:spPr>
                    <a:xfrm>
                      <a:off x="63896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3" name="Rectangle 476"/>
                    <p:cNvSpPr/>
                    <p:nvPr/>
                  </p:nvSpPr>
                  <p:spPr>
                    <a:xfrm>
                      <a:off x="64792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4" name="Rectangle 477"/>
                    <p:cNvSpPr/>
                    <p:nvPr/>
                  </p:nvSpPr>
                  <p:spPr>
                    <a:xfrm>
                      <a:off x="65689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5" name="Rectangle 478"/>
                    <p:cNvSpPr/>
                    <p:nvPr/>
                  </p:nvSpPr>
                  <p:spPr>
                    <a:xfrm>
                      <a:off x="66589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6" name="Rectangle 479"/>
                    <p:cNvSpPr/>
                    <p:nvPr/>
                  </p:nvSpPr>
                  <p:spPr>
                    <a:xfrm>
                      <a:off x="67485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7" name="Rectangle 480"/>
                    <p:cNvSpPr/>
                    <p:nvPr/>
                  </p:nvSpPr>
                  <p:spPr>
                    <a:xfrm>
                      <a:off x="68382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8" name="Rectangle 481"/>
                    <p:cNvSpPr/>
                    <p:nvPr/>
                  </p:nvSpPr>
                  <p:spPr>
                    <a:xfrm>
                      <a:off x="69278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49" name="Rectangle 482"/>
                    <p:cNvSpPr/>
                    <p:nvPr/>
                  </p:nvSpPr>
                  <p:spPr>
                    <a:xfrm>
                      <a:off x="70174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150" name="Group 483"/>
                  <p:cNvGrpSpPr/>
                  <p:nvPr/>
                </p:nvGrpSpPr>
                <p:grpSpPr>
                  <a:xfrm>
                    <a:off x="5313240" y="3570120"/>
                    <a:ext cx="896760" cy="116280"/>
                    <a:chOff x="5313240" y="3570120"/>
                    <a:chExt cx="896760" cy="116280"/>
                  </a:xfrm>
                </p:grpSpPr>
                <p:sp>
                  <p:nvSpPr>
                    <p:cNvPr id="2151" name="Rectangle 484"/>
                    <p:cNvSpPr/>
                    <p:nvPr/>
                  </p:nvSpPr>
                  <p:spPr>
                    <a:xfrm>
                      <a:off x="53132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52" name="Rectangle 485"/>
                    <p:cNvSpPr/>
                    <p:nvPr/>
                  </p:nvSpPr>
                  <p:spPr>
                    <a:xfrm>
                      <a:off x="54028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53" name="Rectangle 486"/>
                    <p:cNvSpPr/>
                    <p:nvPr/>
                  </p:nvSpPr>
                  <p:spPr>
                    <a:xfrm>
                      <a:off x="54928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54" name="Rectangle 487"/>
                    <p:cNvSpPr/>
                    <p:nvPr/>
                  </p:nvSpPr>
                  <p:spPr>
                    <a:xfrm>
                      <a:off x="55825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55" name="Rectangle 488"/>
                    <p:cNvSpPr/>
                    <p:nvPr/>
                  </p:nvSpPr>
                  <p:spPr>
                    <a:xfrm>
                      <a:off x="56721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56" name="Rectangle 489"/>
                    <p:cNvSpPr/>
                    <p:nvPr/>
                  </p:nvSpPr>
                  <p:spPr>
                    <a:xfrm>
                      <a:off x="57618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57" name="Rectangle 490"/>
                    <p:cNvSpPr/>
                    <p:nvPr/>
                  </p:nvSpPr>
                  <p:spPr>
                    <a:xfrm>
                      <a:off x="58514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58" name="Rectangle 491"/>
                    <p:cNvSpPr/>
                    <p:nvPr/>
                  </p:nvSpPr>
                  <p:spPr>
                    <a:xfrm>
                      <a:off x="59410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59" name="Rectangle 492"/>
                    <p:cNvSpPr/>
                    <p:nvPr/>
                  </p:nvSpPr>
                  <p:spPr>
                    <a:xfrm>
                      <a:off x="60310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60" name="Rectangle 493"/>
                    <p:cNvSpPr/>
                    <p:nvPr/>
                  </p:nvSpPr>
                  <p:spPr>
                    <a:xfrm>
                      <a:off x="61207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161" name="Group 494"/>
                  <p:cNvGrpSpPr/>
                  <p:nvPr/>
                </p:nvGrpSpPr>
                <p:grpSpPr>
                  <a:xfrm>
                    <a:off x="7107120" y="3570120"/>
                    <a:ext cx="896760" cy="116280"/>
                    <a:chOff x="7107120" y="3570120"/>
                    <a:chExt cx="896760" cy="116280"/>
                  </a:xfrm>
                </p:grpSpPr>
                <p:sp>
                  <p:nvSpPr>
                    <p:cNvPr id="2162" name="Rectangle 495"/>
                    <p:cNvSpPr/>
                    <p:nvPr/>
                  </p:nvSpPr>
                  <p:spPr>
                    <a:xfrm>
                      <a:off x="71071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63" name="Rectangle 496"/>
                    <p:cNvSpPr/>
                    <p:nvPr/>
                  </p:nvSpPr>
                  <p:spPr>
                    <a:xfrm>
                      <a:off x="71967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64" name="Rectangle 497"/>
                    <p:cNvSpPr/>
                    <p:nvPr/>
                  </p:nvSpPr>
                  <p:spPr>
                    <a:xfrm>
                      <a:off x="72867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65" name="Rectangle 498"/>
                    <p:cNvSpPr/>
                    <p:nvPr/>
                  </p:nvSpPr>
                  <p:spPr>
                    <a:xfrm>
                      <a:off x="73764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66" name="Rectangle 499"/>
                    <p:cNvSpPr/>
                    <p:nvPr/>
                  </p:nvSpPr>
                  <p:spPr>
                    <a:xfrm>
                      <a:off x="74660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67" name="Rectangle 500"/>
                    <p:cNvSpPr/>
                    <p:nvPr/>
                  </p:nvSpPr>
                  <p:spPr>
                    <a:xfrm>
                      <a:off x="75556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68" name="Rectangle 501"/>
                    <p:cNvSpPr/>
                    <p:nvPr/>
                  </p:nvSpPr>
                  <p:spPr>
                    <a:xfrm>
                      <a:off x="76453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69" name="Rectangle 502"/>
                    <p:cNvSpPr/>
                    <p:nvPr/>
                  </p:nvSpPr>
                  <p:spPr>
                    <a:xfrm>
                      <a:off x="77349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70" name="Rectangle 503"/>
                    <p:cNvSpPr/>
                    <p:nvPr/>
                  </p:nvSpPr>
                  <p:spPr>
                    <a:xfrm>
                      <a:off x="78249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71" name="Rectangle 504"/>
                    <p:cNvSpPr/>
                    <p:nvPr/>
                  </p:nvSpPr>
                  <p:spPr>
                    <a:xfrm>
                      <a:off x="79146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172" name="Group 505"/>
                  <p:cNvGrpSpPr/>
                  <p:nvPr/>
                </p:nvGrpSpPr>
                <p:grpSpPr>
                  <a:xfrm>
                    <a:off x="8004240" y="3570120"/>
                    <a:ext cx="896400" cy="116280"/>
                    <a:chOff x="8004240" y="3570120"/>
                    <a:chExt cx="896400" cy="116280"/>
                  </a:xfrm>
                </p:grpSpPr>
                <p:sp>
                  <p:nvSpPr>
                    <p:cNvPr id="2173" name="Rectangle 506"/>
                    <p:cNvSpPr/>
                    <p:nvPr/>
                  </p:nvSpPr>
                  <p:spPr>
                    <a:xfrm>
                      <a:off x="80042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74" name="Rectangle 507"/>
                    <p:cNvSpPr/>
                    <p:nvPr/>
                  </p:nvSpPr>
                  <p:spPr>
                    <a:xfrm>
                      <a:off x="80938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75" name="Rectangle 508"/>
                    <p:cNvSpPr/>
                    <p:nvPr/>
                  </p:nvSpPr>
                  <p:spPr>
                    <a:xfrm>
                      <a:off x="81835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76" name="Rectangle 509"/>
                    <p:cNvSpPr/>
                    <p:nvPr/>
                  </p:nvSpPr>
                  <p:spPr>
                    <a:xfrm>
                      <a:off x="82731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77" name="Rectangle 510"/>
                    <p:cNvSpPr/>
                    <p:nvPr/>
                  </p:nvSpPr>
                  <p:spPr>
                    <a:xfrm>
                      <a:off x="83628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78" name="Rectangle 511"/>
                    <p:cNvSpPr/>
                    <p:nvPr/>
                  </p:nvSpPr>
                  <p:spPr>
                    <a:xfrm>
                      <a:off x="845280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79" name="Rectangle 512"/>
                    <p:cNvSpPr/>
                    <p:nvPr/>
                  </p:nvSpPr>
                  <p:spPr>
                    <a:xfrm>
                      <a:off x="854244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80" name="Rectangle 513"/>
                    <p:cNvSpPr/>
                    <p:nvPr/>
                  </p:nvSpPr>
                  <p:spPr>
                    <a:xfrm>
                      <a:off x="863208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81" name="Rectangle 514"/>
                    <p:cNvSpPr/>
                    <p:nvPr/>
                  </p:nvSpPr>
                  <p:spPr>
                    <a:xfrm>
                      <a:off x="872172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82" name="Rectangle 515"/>
                    <p:cNvSpPr/>
                    <p:nvPr/>
                  </p:nvSpPr>
                  <p:spPr>
                    <a:xfrm>
                      <a:off x="8811360" y="3570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183" name="Group 516"/>
                <p:cNvGrpSpPr/>
                <p:nvPr/>
              </p:nvGrpSpPr>
              <p:grpSpPr>
                <a:xfrm>
                  <a:off x="5313240" y="3687120"/>
                  <a:ext cx="3587400" cy="116280"/>
                  <a:chOff x="5313240" y="3687120"/>
                  <a:chExt cx="3587400" cy="116280"/>
                </a:xfrm>
              </p:grpSpPr>
              <p:grpSp>
                <p:nvGrpSpPr>
                  <p:cNvPr id="2184" name="Group 517"/>
                  <p:cNvGrpSpPr/>
                  <p:nvPr/>
                </p:nvGrpSpPr>
                <p:grpSpPr>
                  <a:xfrm>
                    <a:off x="6210360" y="3687120"/>
                    <a:ext cx="896400" cy="116280"/>
                    <a:chOff x="6210360" y="3687120"/>
                    <a:chExt cx="896400" cy="116280"/>
                  </a:xfrm>
                </p:grpSpPr>
                <p:sp>
                  <p:nvSpPr>
                    <p:cNvPr id="2185" name="Rectangle 518"/>
                    <p:cNvSpPr/>
                    <p:nvPr/>
                  </p:nvSpPr>
                  <p:spPr>
                    <a:xfrm>
                      <a:off x="62103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86" name="Rectangle 519"/>
                    <p:cNvSpPr/>
                    <p:nvPr/>
                  </p:nvSpPr>
                  <p:spPr>
                    <a:xfrm>
                      <a:off x="63000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87" name="Rectangle 520"/>
                    <p:cNvSpPr/>
                    <p:nvPr/>
                  </p:nvSpPr>
                  <p:spPr>
                    <a:xfrm>
                      <a:off x="63896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88" name="Rectangle 521"/>
                    <p:cNvSpPr/>
                    <p:nvPr/>
                  </p:nvSpPr>
                  <p:spPr>
                    <a:xfrm>
                      <a:off x="64792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89" name="Rectangle 522"/>
                    <p:cNvSpPr/>
                    <p:nvPr/>
                  </p:nvSpPr>
                  <p:spPr>
                    <a:xfrm>
                      <a:off x="65689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90" name="Rectangle 523"/>
                    <p:cNvSpPr/>
                    <p:nvPr/>
                  </p:nvSpPr>
                  <p:spPr>
                    <a:xfrm>
                      <a:off x="66589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91" name="Rectangle 524"/>
                    <p:cNvSpPr/>
                    <p:nvPr/>
                  </p:nvSpPr>
                  <p:spPr>
                    <a:xfrm>
                      <a:off x="67485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92" name="Rectangle 525"/>
                    <p:cNvSpPr/>
                    <p:nvPr/>
                  </p:nvSpPr>
                  <p:spPr>
                    <a:xfrm>
                      <a:off x="68382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93" name="Rectangle 526"/>
                    <p:cNvSpPr/>
                    <p:nvPr/>
                  </p:nvSpPr>
                  <p:spPr>
                    <a:xfrm>
                      <a:off x="69278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94" name="Rectangle 527"/>
                    <p:cNvSpPr/>
                    <p:nvPr/>
                  </p:nvSpPr>
                  <p:spPr>
                    <a:xfrm>
                      <a:off x="70174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195" name="Group 528"/>
                  <p:cNvGrpSpPr/>
                  <p:nvPr/>
                </p:nvGrpSpPr>
                <p:grpSpPr>
                  <a:xfrm>
                    <a:off x="5313240" y="3687120"/>
                    <a:ext cx="896760" cy="116280"/>
                    <a:chOff x="5313240" y="3687120"/>
                    <a:chExt cx="896760" cy="116280"/>
                  </a:xfrm>
                </p:grpSpPr>
                <p:sp>
                  <p:nvSpPr>
                    <p:cNvPr id="2196" name="Rectangle 529"/>
                    <p:cNvSpPr/>
                    <p:nvPr/>
                  </p:nvSpPr>
                  <p:spPr>
                    <a:xfrm>
                      <a:off x="53132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97" name="Rectangle 530"/>
                    <p:cNvSpPr/>
                    <p:nvPr/>
                  </p:nvSpPr>
                  <p:spPr>
                    <a:xfrm>
                      <a:off x="54028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98" name="Rectangle 531"/>
                    <p:cNvSpPr/>
                    <p:nvPr/>
                  </p:nvSpPr>
                  <p:spPr>
                    <a:xfrm>
                      <a:off x="54928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199" name="Rectangle 532"/>
                    <p:cNvSpPr/>
                    <p:nvPr/>
                  </p:nvSpPr>
                  <p:spPr>
                    <a:xfrm>
                      <a:off x="55825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00" name="Rectangle 533"/>
                    <p:cNvSpPr/>
                    <p:nvPr/>
                  </p:nvSpPr>
                  <p:spPr>
                    <a:xfrm>
                      <a:off x="56721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01" name="Rectangle 534"/>
                    <p:cNvSpPr/>
                    <p:nvPr/>
                  </p:nvSpPr>
                  <p:spPr>
                    <a:xfrm>
                      <a:off x="57618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02" name="Rectangle 535"/>
                    <p:cNvSpPr/>
                    <p:nvPr/>
                  </p:nvSpPr>
                  <p:spPr>
                    <a:xfrm>
                      <a:off x="58514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03" name="Rectangle 536"/>
                    <p:cNvSpPr/>
                    <p:nvPr/>
                  </p:nvSpPr>
                  <p:spPr>
                    <a:xfrm>
                      <a:off x="59410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04" name="Rectangle 537"/>
                    <p:cNvSpPr/>
                    <p:nvPr/>
                  </p:nvSpPr>
                  <p:spPr>
                    <a:xfrm>
                      <a:off x="60310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05" name="Rectangle 538"/>
                    <p:cNvSpPr/>
                    <p:nvPr/>
                  </p:nvSpPr>
                  <p:spPr>
                    <a:xfrm>
                      <a:off x="61207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206" name="Group 539"/>
                  <p:cNvGrpSpPr/>
                  <p:nvPr/>
                </p:nvGrpSpPr>
                <p:grpSpPr>
                  <a:xfrm>
                    <a:off x="7107120" y="3687120"/>
                    <a:ext cx="896760" cy="116280"/>
                    <a:chOff x="7107120" y="3687120"/>
                    <a:chExt cx="896760" cy="116280"/>
                  </a:xfrm>
                </p:grpSpPr>
                <p:sp>
                  <p:nvSpPr>
                    <p:cNvPr id="2207" name="Rectangle 540"/>
                    <p:cNvSpPr/>
                    <p:nvPr/>
                  </p:nvSpPr>
                  <p:spPr>
                    <a:xfrm>
                      <a:off x="71071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08" name="Rectangle 541"/>
                    <p:cNvSpPr/>
                    <p:nvPr/>
                  </p:nvSpPr>
                  <p:spPr>
                    <a:xfrm>
                      <a:off x="71967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09" name="Rectangle 542"/>
                    <p:cNvSpPr/>
                    <p:nvPr/>
                  </p:nvSpPr>
                  <p:spPr>
                    <a:xfrm>
                      <a:off x="72867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10" name="Rectangle 543"/>
                    <p:cNvSpPr/>
                    <p:nvPr/>
                  </p:nvSpPr>
                  <p:spPr>
                    <a:xfrm>
                      <a:off x="73764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11" name="Rectangle 544"/>
                    <p:cNvSpPr/>
                    <p:nvPr/>
                  </p:nvSpPr>
                  <p:spPr>
                    <a:xfrm>
                      <a:off x="74660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12" name="Rectangle 545"/>
                    <p:cNvSpPr/>
                    <p:nvPr/>
                  </p:nvSpPr>
                  <p:spPr>
                    <a:xfrm>
                      <a:off x="75556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13" name="Rectangle 546"/>
                    <p:cNvSpPr/>
                    <p:nvPr/>
                  </p:nvSpPr>
                  <p:spPr>
                    <a:xfrm>
                      <a:off x="76453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14" name="Rectangle 547"/>
                    <p:cNvSpPr/>
                    <p:nvPr/>
                  </p:nvSpPr>
                  <p:spPr>
                    <a:xfrm>
                      <a:off x="77349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15" name="Rectangle 548"/>
                    <p:cNvSpPr/>
                    <p:nvPr/>
                  </p:nvSpPr>
                  <p:spPr>
                    <a:xfrm>
                      <a:off x="78249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16" name="Rectangle 549"/>
                    <p:cNvSpPr/>
                    <p:nvPr/>
                  </p:nvSpPr>
                  <p:spPr>
                    <a:xfrm>
                      <a:off x="79146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217" name="Group 550"/>
                  <p:cNvGrpSpPr/>
                  <p:nvPr/>
                </p:nvGrpSpPr>
                <p:grpSpPr>
                  <a:xfrm>
                    <a:off x="8004240" y="3687120"/>
                    <a:ext cx="896400" cy="116280"/>
                    <a:chOff x="8004240" y="3687120"/>
                    <a:chExt cx="896400" cy="116280"/>
                  </a:xfrm>
                </p:grpSpPr>
                <p:sp>
                  <p:nvSpPr>
                    <p:cNvPr id="2218" name="Rectangle 551"/>
                    <p:cNvSpPr/>
                    <p:nvPr/>
                  </p:nvSpPr>
                  <p:spPr>
                    <a:xfrm>
                      <a:off x="80042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19" name="Rectangle 552"/>
                    <p:cNvSpPr/>
                    <p:nvPr/>
                  </p:nvSpPr>
                  <p:spPr>
                    <a:xfrm>
                      <a:off x="80938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20" name="Rectangle 553"/>
                    <p:cNvSpPr/>
                    <p:nvPr/>
                  </p:nvSpPr>
                  <p:spPr>
                    <a:xfrm>
                      <a:off x="81835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21" name="Rectangle 554"/>
                    <p:cNvSpPr/>
                    <p:nvPr/>
                  </p:nvSpPr>
                  <p:spPr>
                    <a:xfrm>
                      <a:off x="82731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22" name="Rectangle 555"/>
                    <p:cNvSpPr/>
                    <p:nvPr/>
                  </p:nvSpPr>
                  <p:spPr>
                    <a:xfrm>
                      <a:off x="83628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23" name="Rectangle 556"/>
                    <p:cNvSpPr/>
                    <p:nvPr/>
                  </p:nvSpPr>
                  <p:spPr>
                    <a:xfrm>
                      <a:off x="845280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24" name="Rectangle 557"/>
                    <p:cNvSpPr/>
                    <p:nvPr/>
                  </p:nvSpPr>
                  <p:spPr>
                    <a:xfrm>
                      <a:off x="854244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25" name="Rectangle 558"/>
                    <p:cNvSpPr/>
                    <p:nvPr/>
                  </p:nvSpPr>
                  <p:spPr>
                    <a:xfrm>
                      <a:off x="863208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26" name="Rectangle 559"/>
                    <p:cNvSpPr/>
                    <p:nvPr/>
                  </p:nvSpPr>
                  <p:spPr>
                    <a:xfrm>
                      <a:off x="872172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27" name="Rectangle 560"/>
                    <p:cNvSpPr/>
                    <p:nvPr/>
                  </p:nvSpPr>
                  <p:spPr>
                    <a:xfrm>
                      <a:off x="8811360" y="36871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  <p:grpSp>
            <p:nvGrpSpPr>
              <p:cNvPr id="2228" name="Group 561"/>
              <p:cNvGrpSpPr/>
              <p:nvPr/>
            </p:nvGrpSpPr>
            <p:grpSpPr>
              <a:xfrm>
                <a:off x="5313240" y="3803760"/>
                <a:ext cx="3587400" cy="699480"/>
                <a:chOff x="5313240" y="3803760"/>
                <a:chExt cx="3587400" cy="699480"/>
              </a:xfrm>
            </p:grpSpPr>
            <p:grpSp>
              <p:nvGrpSpPr>
                <p:cNvPr id="2229" name="Group 562"/>
                <p:cNvGrpSpPr/>
                <p:nvPr/>
              </p:nvGrpSpPr>
              <p:grpSpPr>
                <a:xfrm>
                  <a:off x="5313240" y="3803760"/>
                  <a:ext cx="3587400" cy="116280"/>
                  <a:chOff x="5313240" y="3803760"/>
                  <a:chExt cx="3587400" cy="116280"/>
                </a:xfrm>
              </p:grpSpPr>
              <p:grpSp>
                <p:nvGrpSpPr>
                  <p:cNvPr id="2230" name="Group 563"/>
                  <p:cNvGrpSpPr/>
                  <p:nvPr/>
                </p:nvGrpSpPr>
                <p:grpSpPr>
                  <a:xfrm>
                    <a:off x="6210360" y="3803760"/>
                    <a:ext cx="896400" cy="116280"/>
                    <a:chOff x="6210360" y="3803760"/>
                    <a:chExt cx="896400" cy="116280"/>
                  </a:xfrm>
                </p:grpSpPr>
                <p:sp>
                  <p:nvSpPr>
                    <p:cNvPr id="2231" name="Rectangle 564"/>
                    <p:cNvSpPr/>
                    <p:nvPr/>
                  </p:nvSpPr>
                  <p:spPr>
                    <a:xfrm>
                      <a:off x="62103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32" name="Rectangle 565"/>
                    <p:cNvSpPr/>
                    <p:nvPr/>
                  </p:nvSpPr>
                  <p:spPr>
                    <a:xfrm>
                      <a:off x="63000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33" name="Rectangle 566"/>
                    <p:cNvSpPr/>
                    <p:nvPr/>
                  </p:nvSpPr>
                  <p:spPr>
                    <a:xfrm>
                      <a:off x="63896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34" name="Rectangle 567"/>
                    <p:cNvSpPr/>
                    <p:nvPr/>
                  </p:nvSpPr>
                  <p:spPr>
                    <a:xfrm>
                      <a:off x="64792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35" name="Rectangle 568"/>
                    <p:cNvSpPr/>
                    <p:nvPr/>
                  </p:nvSpPr>
                  <p:spPr>
                    <a:xfrm>
                      <a:off x="65689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36" name="Rectangle 569"/>
                    <p:cNvSpPr/>
                    <p:nvPr/>
                  </p:nvSpPr>
                  <p:spPr>
                    <a:xfrm>
                      <a:off x="66589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37" name="Rectangle 570"/>
                    <p:cNvSpPr/>
                    <p:nvPr/>
                  </p:nvSpPr>
                  <p:spPr>
                    <a:xfrm>
                      <a:off x="67485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38" name="Rectangle 571"/>
                    <p:cNvSpPr/>
                    <p:nvPr/>
                  </p:nvSpPr>
                  <p:spPr>
                    <a:xfrm>
                      <a:off x="68382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39" name="Rectangle 572"/>
                    <p:cNvSpPr/>
                    <p:nvPr/>
                  </p:nvSpPr>
                  <p:spPr>
                    <a:xfrm>
                      <a:off x="69278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40" name="Rectangle 573"/>
                    <p:cNvSpPr/>
                    <p:nvPr/>
                  </p:nvSpPr>
                  <p:spPr>
                    <a:xfrm>
                      <a:off x="70174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241" name="Group 574"/>
                  <p:cNvGrpSpPr/>
                  <p:nvPr/>
                </p:nvGrpSpPr>
                <p:grpSpPr>
                  <a:xfrm>
                    <a:off x="5313240" y="3803760"/>
                    <a:ext cx="896760" cy="116280"/>
                    <a:chOff x="5313240" y="3803760"/>
                    <a:chExt cx="896760" cy="116280"/>
                  </a:xfrm>
                </p:grpSpPr>
                <p:sp>
                  <p:nvSpPr>
                    <p:cNvPr id="2242" name="Rectangle 575"/>
                    <p:cNvSpPr/>
                    <p:nvPr/>
                  </p:nvSpPr>
                  <p:spPr>
                    <a:xfrm>
                      <a:off x="53132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43" name="Rectangle 576"/>
                    <p:cNvSpPr/>
                    <p:nvPr/>
                  </p:nvSpPr>
                  <p:spPr>
                    <a:xfrm>
                      <a:off x="54028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44" name="Rectangle 577"/>
                    <p:cNvSpPr/>
                    <p:nvPr/>
                  </p:nvSpPr>
                  <p:spPr>
                    <a:xfrm>
                      <a:off x="54928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45" name="Rectangle 578"/>
                    <p:cNvSpPr/>
                    <p:nvPr/>
                  </p:nvSpPr>
                  <p:spPr>
                    <a:xfrm>
                      <a:off x="55825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46" name="Rectangle 579"/>
                    <p:cNvSpPr/>
                    <p:nvPr/>
                  </p:nvSpPr>
                  <p:spPr>
                    <a:xfrm>
                      <a:off x="56721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47" name="Rectangle 580"/>
                    <p:cNvSpPr/>
                    <p:nvPr/>
                  </p:nvSpPr>
                  <p:spPr>
                    <a:xfrm>
                      <a:off x="57618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48" name="Rectangle 581"/>
                    <p:cNvSpPr/>
                    <p:nvPr/>
                  </p:nvSpPr>
                  <p:spPr>
                    <a:xfrm>
                      <a:off x="58514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49" name="Rectangle 582"/>
                    <p:cNvSpPr/>
                    <p:nvPr/>
                  </p:nvSpPr>
                  <p:spPr>
                    <a:xfrm>
                      <a:off x="59410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50" name="Rectangle 583"/>
                    <p:cNvSpPr/>
                    <p:nvPr/>
                  </p:nvSpPr>
                  <p:spPr>
                    <a:xfrm>
                      <a:off x="60310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51" name="Rectangle 584"/>
                    <p:cNvSpPr/>
                    <p:nvPr/>
                  </p:nvSpPr>
                  <p:spPr>
                    <a:xfrm>
                      <a:off x="61207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252" name="Group 585"/>
                  <p:cNvGrpSpPr/>
                  <p:nvPr/>
                </p:nvGrpSpPr>
                <p:grpSpPr>
                  <a:xfrm>
                    <a:off x="7107120" y="3803760"/>
                    <a:ext cx="896760" cy="116280"/>
                    <a:chOff x="7107120" y="3803760"/>
                    <a:chExt cx="896760" cy="116280"/>
                  </a:xfrm>
                </p:grpSpPr>
                <p:sp>
                  <p:nvSpPr>
                    <p:cNvPr id="2253" name="Rectangle 586"/>
                    <p:cNvSpPr/>
                    <p:nvPr/>
                  </p:nvSpPr>
                  <p:spPr>
                    <a:xfrm>
                      <a:off x="71071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54" name="Rectangle 587"/>
                    <p:cNvSpPr/>
                    <p:nvPr/>
                  </p:nvSpPr>
                  <p:spPr>
                    <a:xfrm>
                      <a:off x="71967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55" name="Rectangle 588"/>
                    <p:cNvSpPr/>
                    <p:nvPr/>
                  </p:nvSpPr>
                  <p:spPr>
                    <a:xfrm>
                      <a:off x="72867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56" name="Rectangle 589"/>
                    <p:cNvSpPr/>
                    <p:nvPr/>
                  </p:nvSpPr>
                  <p:spPr>
                    <a:xfrm>
                      <a:off x="73764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57" name="Rectangle 590"/>
                    <p:cNvSpPr/>
                    <p:nvPr/>
                  </p:nvSpPr>
                  <p:spPr>
                    <a:xfrm>
                      <a:off x="74660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58" name="Rectangle 591"/>
                    <p:cNvSpPr/>
                    <p:nvPr/>
                  </p:nvSpPr>
                  <p:spPr>
                    <a:xfrm>
                      <a:off x="75556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59" name="Rectangle 592"/>
                    <p:cNvSpPr/>
                    <p:nvPr/>
                  </p:nvSpPr>
                  <p:spPr>
                    <a:xfrm>
                      <a:off x="76453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60" name="Rectangle 593"/>
                    <p:cNvSpPr/>
                    <p:nvPr/>
                  </p:nvSpPr>
                  <p:spPr>
                    <a:xfrm>
                      <a:off x="77349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61" name="Rectangle 594"/>
                    <p:cNvSpPr/>
                    <p:nvPr/>
                  </p:nvSpPr>
                  <p:spPr>
                    <a:xfrm>
                      <a:off x="78249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62" name="Rectangle 595"/>
                    <p:cNvSpPr/>
                    <p:nvPr/>
                  </p:nvSpPr>
                  <p:spPr>
                    <a:xfrm>
                      <a:off x="79146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263" name="Group 596"/>
                  <p:cNvGrpSpPr/>
                  <p:nvPr/>
                </p:nvGrpSpPr>
                <p:grpSpPr>
                  <a:xfrm>
                    <a:off x="8004240" y="3803760"/>
                    <a:ext cx="896400" cy="116280"/>
                    <a:chOff x="8004240" y="3803760"/>
                    <a:chExt cx="896400" cy="116280"/>
                  </a:xfrm>
                </p:grpSpPr>
                <p:sp>
                  <p:nvSpPr>
                    <p:cNvPr id="2264" name="Rectangle 597"/>
                    <p:cNvSpPr/>
                    <p:nvPr/>
                  </p:nvSpPr>
                  <p:spPr>
                    <a:xfrm>
                      <a:off x="80042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65" name="Rectangle 598"/>
                    <p:cNvSpPr/>
                    <p:nvPr/>
                  </p:nvSpPr>
                  <p:spPr>
                    <a:xfrm>
                      <a:off x="80938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66" name="Rectangle 599"/>
                    <p:cNvSpPr/>
                    <p:nvPr/>
                  </p:nvSpPr>
                  <p:spPr>
                    <a:xfrm>
                      <a:off x="81835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67" name="Rectangle 600"/>
                    <p:cNvSpPr/>
                    <p:nvPr/>
                  </p:nvSpPr>
                  <p:spPr>
                    <a:xfrm>
                      <a:off x="82731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68" name="Rectangle 601"/>
                    <p:cNvSpPr/>
                    <p:nvPr/>
                  </p:nvSpPr>
                  <p:spPr>
                    <a:xfrm>
                      <a:off x="83628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69" name="Rectangle 602"/>
                    <p:cNvSpPr/>
                    <p:nvPr/>
                  </p:nvSpPr>
                  <p:spPr>
                    <a:xfrm>
                      <a:off x="845280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70" name="Rectangle 603"/>
                    <p:cNvSpPr/>
                    <p:nvPr/>
                  </p:nvSpPr>
                  <p:spPr>
                    <a:xfrm>
                      <a:off x="854244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71" name="Rectangle 604"/>
                    <p:cNvSpPr/>
                    <p:nvPr/>
                  </p:nvSpPr>
                  <p:spPr>
                    <a:xfrm>
                      <a:off x="863208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72" name="Rectangle 605"/>
                    <p:cNvSpPr/>
                    <p:nvPr/>
                  </p:nvSpPr>
                  <p:spPr>
                    <a:xfrm>
                      <a:off x="872172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73" name="Rectangle 606"/>
                    <p:cNvSpPr/>
                    <p:nvPr/>
                  </p:nvSpPr>
                  <p:spPr>
                    <a:xfrm>
                      <a:off x="8811360" y="38037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274" name="Group 607"/>
                <p:cNvGrpSpPr/>
                <p:nvPr/>
              </p:nvGrpSpPr>
              <p:grpSpPr>
                <a:xfrm>
                  <a:off x="5313240" y="3920400"/>
                  <a:ext cx="3587400" cy="116280"/>
                  <a:chOff x="5313240" y="3920400"/>
                  <a:chExt cx="3587400" cy="116280"/>
                </a:xfrm>
              </p:grpSpPr>
              <p:grpSp>
                <p:nvGrpSpPr>
                  <p:cNvPr id="2275" name="Group 608"/>
                  <p:cNvGrpSpPr/>
                  <p:nvPr/>
                </p:nvGrpSpPr>
                <p:grpSpPr>
                  <a:xfrm>
                    <a:off x="6210360" y="3920400"/>
                    <a:ext cx="896400" cy="116280"/>
                    <a:chOff x="6210360" y="3920400"/>
                    <a:chExt cx="896400" cy="116280"/>
                  </a:xfrm>
                </p:grpSpPr>
                <p:sp>
                  <p:nvSpPr>
                    <p:cNvPr id="2276" name="Rectangle 609"/>
                    <p:cNvSpPr/>
                    <p:nvPr/>
                  </p:nvSpPr>
                  <p:spPr>
                    <a:xfrm>
                      <a:off x="62103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77" name="Rectangle 610"/>
                    <p:cNvSpPr/>
                    <p:nvPr/>
                  </p:nvSpPr>
                  <p:spPr>
                    <a:xfrm>
                      <a:off x="63000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78" name="Rectangle 611"/>
                    <p:cNvSpPr/>
                    <p:nvPr/>
                  </p:nvSpPr>
                  <p:spPr>
                    <a:xfrm>
                      <a:off x="63896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79" name="Rectangle 612"/>
                    <p:cNvSpPr/>
                    <p:nvPr/>
                  </p:nvSpPr>
                  <p:spPr>
                    <a:xfrm>
                      <a:off x="64792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80" name="Rectangle 613"/>
                    <p:cNvSpPr/>
                    <p:nvPr/>
                  </p:nvSpPr>
                  <p:spPr>
                    <a:xfrm>
                      <a:off x="65689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81" name="Rectangle 614"/>
                    <p:cNvSpPr/>
                    <p:nvPr/>
                  </p:nvSpPr>
                  <p:spPr>
                    <a:xfrm>
                      <a:off x="66589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82" name="Rectangle 615"/>
                    <p:cNvSpPr/>
                    <p:nvPr/>
                  </p:nvSpPr>
                  <p:spPr>
                    <a:xfrm>
                      <a:off x="67485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83" name="Rectangle 616"/>
                    <p:cNvSpPr/>
                    <p:nvPr/>
                  </p:nvSpPr>
                  <p:spPr>
                    <a:xfrm>
                      <a:off x="68382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84" name="Rectangle 617"/>
                    <p:cNvSpPr/>
                    <p:nvPr/>
                  </p:nvSpPr>
                  <p:spPr>
                    <a:xfrm>
                      <a:off x="69278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85" name="Rectangle 618"/>
                    <p:cNvSpPr/>
                    <p:nvPr/>
                  </p:nvSpPr>
                  <p:spPr>
                    <a:xfrm>
                      <a:off x="70174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286" name="Group 619"/>
                  <p:cNvGrpSpPr/>
                  <p:nvPr/>
                </p:nvGrpSpPr>
                <p:grpSpPr>
                  <a:xfrm>
                    <a:off x="5313240" y="3920400"/>
                    <a:ext cx="896760" cy="116280"/>
                    <a:chOff x="5313240" y="3920400"/>
                    <a:chExt cx="896760" cy="116280"/>
                  </a:xfrm>
                </p:grpSpPr>
                <p:sp>
                  <p:nvSpPr>
                    <p:cNvPr id="2287" name="Rectangle 620"/>
                    <p:cNvSpPr/>
                    <p:nvPr/>
                  </p:nvSpPr>
                  <p:spPr>
                    <a:xfrm>
                      <a:off x="53132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88" name="Rectangle 621"/>
                    <p:cNvSpPr/>
                    <p:nvPr/>
                  </p:nvSpPr>
                  <p:spPr>
                    <a:xfrm>
                      <a:off x="54028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89" name="Rectangle 622"/>
                    <p:cNvSpPr/>
                    <p:nvPr/>
                  </p:nvSpPr>
                  <p:spPr>
                    <a:xfrm>
                      <a:off x="54928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90" name="Rectangle 623"/>
                    <p:cNvSpPr/>
                    <p:nvPr/>
                  </p:nvSpPr>
                  <p:spPr>
                    <a:xfrm>
                      <a:off x="55825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91" name="Rectangle 624"/>
                    <p:cNvSpPr/>
                    <p:nvPr/>
                  </p:nvSpPr>
                  <p:spPr>
                    <a:xfrm>
                      <a:off x="56721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92" name="Rectangle 625"/>
                    <p:cNvSpPr/>
                    <p:nvPr/>
                  </p:nvSpPr>
                  <p:spPr>
                    <a:xfrm>
                      <a:off x="57618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93" name="Rectangle 626"/>
                    <p:cNvSpPr/>
                    <p:nvPr/>
                  </p:nvSpPr>
                  <p:spPr>
                    <a:xfrm>
                      <a:off x="58514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94" name="Rectangle 627"/>
                    <p:cNvSpPr/>
                    <p:nvPr/>
                  </p:nvSpPr>
                  <p:spPr>
                    <a:xfrm>
                      <a:off x="59410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95" name="Rectangle 628"/>
                    <p:cNvSpPr/>
                    <p:nvPr/>
                  </p:nvSpPr>
                  <p:spPr>
                    <a:xfrm>
                      <a:off x="60310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96" name="Rectangle 629"/>
                    <p:cNvSpPr/>
                    <p:nvPr/>
                  </p:nvSpPr>
                  <p:spPr>
                    <a:xfrm>
                      <a:off x="61207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297" name="Group 630"/>
                  <p:cNvGrpSpPr/>
                  <p:nvPr/>
                </p:nvGrpSpPr>
                <p:grpSpPr>
                  <a:xfrm>
                    <a:off x="7107120" y="3920400"/>
                    <a:ext cx="896760" cy="116280"/>
                    <a:chOff x="7107120" y="3920400"/>
                    <a:chExt cx="896760" cy="116280"/>
                  </a:xfrm>
                </p:grpSpPr>
                <p:sp>
                  <p:nvSpPr>
                    <p:cNvPr id="2298" name="Rectangle 631"/>
                    <p:cNvSpPr/>
                    <p:nvPr/>
                  </p:nvSpPr>
                  <p:spPr>
                    <a:xfrm>
                      <a:off x="71071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299" name="Rectangle 632"/>
                    <p:cNvSpPr/>
                    <p:nvPr/>
                  </p:nvSpPr>
                  <p:spPr>
                    <a:xfrm>
                      <a:off x="71967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00" name="Rectangle 633"/>
                    <p:cNvSpPr/>
                    <p:nvPr/>
                  </p:nvSpPr>
                  <p:spPr>
                    <a:xfrm>
                      <a:off x="72867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01" name="Rectangle 634"/>
                    <p:cNvSpPr/>
                    <p:nvPr/>
                  </p:nvSpPr>
                  <p:spPr>
                    <a:xfrm>
                      <a:off x="73764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02" name="Rectangle 635"/>
                    <p:cNvSpPr/>
                    <p:nvPr/>
                  </p:nvSpPr>
                  <p:spPr>
                    <a:xfrm>
                      <a:off x="74660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03" name="Rectangle 636"/>
                    <p:cNvSpPr/>
                    <p:nvPr/>
                  </p:nvSpPr>
                  <p:spPr>
                    <a:xfrm>
                      <a:off x="75556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04" name="Rectangle 637"/>
                    <p:cNvSpPr/>
                    <p:nvPr/>
                  </p:nvSpPr>
                  <p:spPr>
                    <a:xfrm>
                      <a:off x="76453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05" name="Rectangle 638"/>
                    <p:cNvSpPr/>
                    <p:nvPr/>
                  </p:nvSpPr>
                  <p:spPr>
                    <a:xfrm>
                      <a:off x="77349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06" name="Rectangle 639"/>
                    <p:cNvSpPr/>
                    <p:nvPr/>
                  </p:nvSpPr>
                  <p:spPr>
                    <a:xfrm>
                      <a:off x="78249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07" name="Rectangle 640"/>
                    <p:cNvSpPr/>
                    <p:nvPr/>
                  </p:nvSpPr>
                  <p:spPr>
                    <a:xfrm>
                      <a:off x="79146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308" name="Group 641"/>
                  <p:cNvGrpSpPr/>
                  <p:nvPr/>
                </p:nvGrpSpPr>
                <p:grpSpPr>
                  <a:xfrm>
                    <a:off x="8004240" y="3920400"/>
                    <a:ext cx="896400" cy="116280"/>
                    <a:chOff x="8004240" y="3920400"/>
                    <a:chExt cx="896400" cy="116280"/>
                  </a:xfrm>
                </p:grpSpPr>
                <p:sp>
                  <p:nvSpPr>
                    <p:cNvPr id="2309" name="Rectangle 642"/>
                    <p:cNvSpPr/>
                    <p:nvPr/>
                  </p:nvSpPr>
                  <p:spPr>
                    <a:xfrm>
                      <a:off x="80042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0" name="Rectangle 643"/>
                    <p:cNvSpPr/>
                    <p:nvPr/>
                  </p:nvSpPr>
                  <p:spPr>
                    <a:xfrm>
                      <a:off x="80938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1" name="Rectangle 644"/>
                    <p:cNvSpPr/>
                    <p:nvPr/>
                  </p:nvSpPr>
                  <p:spPr>
                    <a:xfrm>
                      <a:off x="81835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2" name="Rectangle 645"/>
                    <p:cNvSpPr/>
                    <p:nvPr/>
                  </p:nvSpPr>
                  <p:spPr>
                    <a:xfrm>
                      <a:off x="82731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3" name="Rectangle 646"/>
                    <p:cNvSpPr/>
                    <p:nvPr/>
                  </p:nvSpPr>
                  <p:spPr>
                    <a:xfrm>
                      <a:off x="83628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4" name="Rectangle 647"/>
                    <p:cNvSpPr/>
                    <p:nvPr/>
                  </p:nvSpPr>
                  <p:spPr>
                    <a:xfrm>
                      <a:off x="845280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5" name="Rectangle 648"/>
                    <p:cNvSpPr/>
                    <p:nvPr/>
                  </p:nvSpPr>
                  <p:spPr>
                    <a:xfrm>
                      <a:off x="854244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6" name="Rectangle 649"/>
                    <p:cNvSpPr/>
                    <p:nvPr/>
                  </p:nvSpPr>
                  <p:spPr>
                    <a:xfrm>
                      <a:off x="863208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7" name="Rectangle 650"/>
                    <p:cNvSpPr/>
                    <p:nvPr/>
                  </p:nvSpPr>
                  <p:spPr>
                    <a:xfrm>
                      <a:off x="872172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18" name="Rectangle 651"/>
                    <p:cNvSpPr/>
                    <p:nvPr/>
                  </p:nvSpPr>
                  <p:spPr>
                    <a:xfrm>
                      <a:off x="8811360" y="39204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319" name="Group 652"/>
                <p:cNvGrpSpPr/>
                <p:nvPr/>
              </p:nvGrpSpPr>
              <p:grpSpPr>
                <a:xfrm>
                  <a:off x="5313240" y="4037040"/>
                  <a:ext cx="3587400" cy="116280"/>
                  <a:chOff x="5313240" y="4037040"/>
                  <a:chExt cx="3587400" cy="116280"/>
                </a:xfrm>
              </p:grpSpPr>
              <p:grpSp>
                <p:nvGrpSpPr>
                  <p:cNvPr id="2320" name="Group 653"/>
                  <p:cNvGrpSpPr/>
                  <p:nvPr/>
                </p:nvGrpSpPr>
                <p:grpSpPr>
                  <a:xfrm>
                    <a:off x="6210360" y="4037040"/>
                    <a:ext cx="896400" cy="116280"/>
                    <a:chOff x="6210360" y="4037040"/>
                    <a:chExt cx="896400" cy="116280"/>
                  </a:xfrm>
                </p:grpSpPr>
                <p:sp>
                  <p:nvSpPr>
                    <p:cNvPr id="2321" name="Rectangle 654"/>
                    <p:cNvSpPr/>
                    <p:nvPr/>
                  </p:nvSpPr>
                  <p:spPr>
                    <a:xfrm>
                      <a:off x="62103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22" name="Rectangle 655"/>
                    <p:cNvSpPr/>
                    <p:nvPr/>
                  </p:nvSpPr>
                  <p:spPr>
                    <a:xfrm>
                      <a:off x="63000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23" name="Rectangle 656"/>
                    <p:cNvSpPr/>
                    <p:nvPr/>
                  </p:nvSpPr>
                  <p:spPr>
                    <a:xfrm>
                      <a:off x="63896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24" name="Rectangle 657"/>
                    <p:cNvSpPr/>
                    <p:nvPr/>
                  </p:nvSpPr>
                  <p:spPr>
                    <a:xfrm>
                      <a:off x="64792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25" name="Rectangle 658"/>
                    <p:cNvSpPr/>
                    <p:nvPr/>
                  </p:nvSpPr>
                  <p:spPr>
                    <a:xfrm>
                      <a:off x="65689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26" name="Rectangle 659"/>
                    <p:cNvSpPr/>
                    <p:nvPr/>
                  </p:nvSpPr>
                  <p:spPr>
                    <a:xfrm>
                      <a:off x="66589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27" name="Rectangle 660"/>
                    <p:cNvSpPr/>
                    <p:nvPr/>
                  </p:nvSpPr>
                  <p:spPr>
                    <a:xfrm>
                      <a:off x="67485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28" name="Rectangle 661"/>
                    <p:cNvSpPr/>
                    <p:nvPr/>
                  </p:nvSpPr>
                  <p:spPr>
                    <a:xfrm>
                      <a:off x="68382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29" name="Rectangle 662"/>
                    <p:cNvSpPr/>
                    <p:nvPr/>
                  </p:nvSpPr>
                  <p:spPr>
                    <a:xfrm>
                      <a:off x="69278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30" name="Rectangle 663"/>
                    <p:cNvSpPr/>
                    <p:nvPr/>
                  </p:nvSpPr>
                  <p:spPr>
                    <a:xfrm>
                      <a:off x="70174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331" name="Group 664"/>
                  <p:cNvGrpSpPr/>
                  <p:nvPr/>
                </p:nvGrpSpPr>
                <p:grpSpPr>
                  <a:xfrm>
                    <a:off x="5313240" y="4037040"/>
                    <a:ext cx="896760" cy="116280"/>
                    <a:chOff x="5313240" y="4037040"/>
                    <a:chExt cx="896760" cy="116280"/>
                  </a:xfrm>
                </p:grpSpPr>
                <p:sp>
                  <p:nvSpPr>
                    <p:cNvPr id="2332" name="Rectangle 665"/>
                    <p:cNvSpPr/>
                    <p:nvPr/>
                  </p:nvSpPr>
                  <p:spPr>
                    <a:xfrm>
                      <a:off x="53132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33" name="Rectangle 666"/>
                    <p:cNvSpPr/>
                    <p:nvPr/>
                  </p:nvSpPr>
                  <p:spPr>
                    <a:xfrm>
                      <a:off x="54028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34" name="Rectangle 667"/>
                    <p:cNvSpPr/>
                    <p:nvPr/>
                  </p:nvSpPr>
                  <p:spPr>
                    <a:xfrm>
                      <a:off x="54928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35" name="Rectangle 668"/>
                    <p:cNvSpPr/>
                    <p:nvPr/>
                  </p:nvSpPr>
                  <p:spPr>
                    <a:xfrm>
                      <a:off x="55825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36" name="Rectangle 669"/>
                    <p:cNvSpPr/>
                    <p:nvPr/>
                  </p:nvSpPr>
                  <p:spPr>
                    <a:xfrm>
                      <a:off x="56721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37" name="Rectangle 670"/>
                    <p:cNvSpPr/>
                    <p:nvPr/>
                  </p:nvSpPr>
                  <p:spPr>
                    <a:xfrm>
                      <a:off x="57618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38" name="Rectangle 671"/>
                    <p:cNvSpPr/>
                    <p:nvPr/>
                  </p:nvSpPr>
                  <p:spPr>
                    <a:xfrm>
                      <a:off x="58514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39" name="Rectangle 672"/>
                    <p:cNvSpPr/>
                    <p:nvPr/>
                  </p:nvSpPr>
                  <p:spPr>
                    <a:xfrm>
                      <a:off x="59410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40" name="Rectangle 673"/>
                    <p:cNvSpPr/>
                    <p:nvPr/>
                  </p:nvSpPr>
                  <p:spPr>
                    <a:xfrm>
                      <a:off x="60310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41" name="Rectangle 674"/>
                    <p:cNvSpPr/>
                    <p:nvPr/>
                  </p:nvSpPr>
                  <p:spPr>
                    <a:xfrm>
                      <a:off x="61207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342" name="Group 675"/>
                  <p:cNvGrpSpPr/>
                  <p:nvPr/>
                </p:nvGrpSpPr>
                <p:grpSpPr>
                  <a:xfrm>
                    <a:off x="7107120" y="4037040"/>
                    <a:ext cx="896760" cy="116280"/>
                    <a:chOff x="7107120" y="4037040"/>
                    <a:chExt cx="896760" cy="116280"/>
                  </a:xfrm>
                </p:grpSpPr>
                <p:sp>
                  <p:nvSpPr>
                    <p:cNvPr id="2343" name="Rectangle 676"/>
                    <p:cNvSpPr/>
                    <p:nvPr/>
                  </p:nvSpPr>
                  <p:spPr>
                    <a:xfrm>
                      <a:off x="71071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44" name="Rectangle 677"/>
                    <p:cNvSpPr/>
                    <p:nvPr/>
                  </p:nvSpPr>
                  <p:spPr>
                    <a:xfrm>
                      <a:off x="71967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45" name="Rectangle 678"/>
                    <p:cNvSpPr/>
                    <p:nvPr/>
                  </p:nvSpPr>
                  <p:spPr>
                    <a:xfrm>
                      <a:off x="72867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46" name="Rectangle 679"/>
                    <p:cNvSpPr/>
                    <p:nvPr/>
                  </p:nvSpPr>
                  <p:spPr>
                    <a:xfrm>
                      <a:off x="73764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47" name="Rectangle 680"/>
                    <p:cNvSpPr/>
                    <p:nvPr/>
                  </p:nvSpPr>
                  <p:spPr>
                    <a:xfrm>
                      <a:off x="74660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48" name="Rectangle 681"/>
                    <p:cNvSpPr/>
                    <p:nvPr/>
                  </p:nvSpPr>
                  <p:spPr>
                    <a:xfrm>
                      <a:off x="75556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49" name="Rectangle 682"/>
                    <p:cNvSpPr/>
                    <p:nvPr/>
                  </p:nvSpPr>
                  <p:spPr>
                    <a:xfrm>
                      <a:off x="76453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50" name="Rectangle 683"/>
                    <p:cNvSpPr/>
                    <p:nvPr/>
                  </p:nvSpPr>
                  <p:spPr>
                    <a:xfrm>
                      <a:off x="77349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51" name="Rectangle 684"/>
                    <p:cNvSpPr/>
                    <p:nvPr/>
                  </p:nvSpPr>
                  <p:spPr>
                    <a:xfrm>
                      <a:off x="78249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52" name="Rectangle 685"/>
                    <p:cNvSpPr/>
                    <p:nvPr/>
                  </p:nvSpPr>
                  <p:spPr>
                    <a:xfrm>
                      <a:off x="79146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353" name="Group 686"/>
                  <p:cNvGrpSpPr/>
                  <p:nvPr/>
                </p:nvGrpSpPr>
                <p:grpSpPr>
                  <a:xfrm>
                    <a:off x="8004240" y="4037040"/>
                    <a:ext cx="896400" cy="116280"/>
                    <a:chOff x="8004240" y="4037040"/>
                    <a:chExt cx="896400" cy="116280"/>
                  </a:xfrm>
                </p:grpSpPr>
                <p:sp>
                  <p:nvSpPr>
                    <p:cNvPr id="2354" name="Rectangle 687"/>
                    <p:cNvSpPr/>
                    <p:nvPr/>
                  </p:nvSpPr>
                  <p:spPr>
                    <a:xfrm>
                      <a:off x="80042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55" name="Rectangle 688"/>
                    <p:cNvSpPr/>
                    <p:nvPr/>
                  </p:nvSpPr>
                  <p:spPr>
                    <a:xfrm>
                      <a:off x="80938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56" name="Rectangle 689"/>
                    <p:cNvSpPr/>
                    <p:nvPr/>
                  </p:nvSpPr>
                  <p:spPr>
                    <a:xfrm>
                      <a:off x="81835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57" name="Rectangle 690"/>
                    <p:cNvSpPr/>
                    <p:nvPr/>
                  </p:nvSpPr>
                  <p:spPr>
                    <a:xfrm>
                      <a:off x="82731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58" name="Rectangle 691"/>
                    <p:cNvSpPr/>
                    <p:nvPr/>
                  </p:nvSpPr>
                  <p:spPr>
                    <a:xfrm>
                      <a:off x="83628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59" name="Rectangle 692"/>
                    <p:cNvSpPr/>
                    <p:nvPr/>
                  </p:nvSpPr>
                  <p:spPr>
                    <a:xfrm>
                      <a:off x="845280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60" name="Rectangle 693"/>
                    <p:cNvSpPr/>
                    <p:nvPr/>
                  </p:nvSpPr>
                  <p:spPr>
                    <a:xfrm>
                      <a:off x="854244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61" name="Rectangle 694"/>
                    <p:cNvSpPr/>
                    <p:nvPr/>
                  </p:nvSpPr>
                  <p:spPr>
                    <a:xfrm>
                      <a:off x="863208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62" name="Rectangle 695"/>
                    <p:cNvSpPr/>
                    <p:nvPr/>
                  </p:nvSpPr>
                  <p:spPr>
                    <a:xfrm>
                      <a:off x="872172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63" name="Rectangle 696"/>
                    <p:cNvSpPr/>
                    <p:nvPr/>
                  </p:nvSpPr>
                  <p:spPr>
                    <a:xfrm>
                      <a:off x="8811360" y="40370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364" name="Group 697"/>
                <p:cNvGrpSpPr/>
                <p:nvPr/>
              </p:nvGrpSpPr>
              <p:grpSpPr>
                <a:xfrm>
                  <a:off x="5313240" y="4153680"/>
                  <a:ext cx="3587400" cy="116280"/>
                  <a:chOff x="5313240" y="4153680"/>
                  <a:chExt cx="3587400" cy="116280"/>
                </a:xfrm>
              </p:grpSpPr>
              <p:grpSp>
                <p:nvGrpSpPr>
                  <p:cNvPr id="2365" name="Group 698"/>
                  <p:cNvGrpSpPr/>
                  <p:nvPr/>
                </p:nvGrpSpPr>
                <p:grpSpPr>
                  <a:xfrm>
                    <a:off x="6210360" y="4153680"/>
                    <a:ext cx="896400" cy="116280"/>
                    <a:chOff x="6210360" y="4153680"/>
                    <a:chExt cx="896400" cy="116280"/>
                  </a:xfrm>
                </p:grpSpPr>
                <p:sp>
                  <p:nvSpPr>
                    <p:cNvPr id="2366" name="Rectangle 699"/>
                    <p:cNvSpPr/>
                    <p:nvPr/>
                  </p:nvSpPr>
                  <p:spPr>
                    <a:xfrm>
                      <a:off x="62103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67" name="Rectangle 700"/>
                    <p:cNvSpPr/>
                    <p:nvPr/>
                  </p:nvSpPr>
                  <p:spPr>
                    <a:xfrm>
                      <a:off x="63000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68" name="Rectangle 701"/>
                    <p:cNvSpPr/>
                    <p:nvPr/>
                  </p:nvSpPr>
                  <p:spPr>
                    <a:xfrm>
                      <a:off x="63896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69" name="Rectangle 702"/>
                    <p:cNvSpPr/>
                    <p:nvPr/>
                  </p:nvSpPr>
                  <p:spPr>
                    <a:xfrm>
                      <a:off x="64792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70" name="Rectangle 703"/>
                    <p:cNvSpPr/>
                    <p:nvPr/>
                  </p:nvSpPr>
                  <p:spPr>
                    <a:xfrm>
                      <a:off x="65689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71" name="Rectangle 704"/>
                    <p:cNvSpPr/>
                    <p:nvPr/>
                  </p:nvSpPr>
                  <p:spPr>
                    <a:xfrm>
                      <a:off x="66589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72" name="Rectangle 705"/>
                    <p:cNvSpPr/>
                    <p:nvPr/>
                  </p:nvSpPr>
                  <p:spPr>
                    <a:xfrm>
                      <a:off x="67485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73" name="Rectangle 706"/>
                    <p:cNvSpPr/>
                    <p:nvPr/>
                  </p:nvSpPr>
                  <p:spPr>
                    <a:xfrm>
                      <a:off x="68382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74" name="Rectangle 707"/>
                    <p:cNvSpPr/>
                    <p:nvPr/>
                  </p:nvSpPr>
                  <p:spPr>
                    <a:xfrm>
                      <a:off x="69278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75" name="Rectangle 708"/>
                    <p:cNvSpPr/>
                    <p:nvPr/>
                  </p:nvSpPr>
                  <p:spPr>
                    <a:xfrm>
                      <a:off x="70174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376" name="Group 709"/>
                  <p:cNvGrpSpPr/>
                  <p:nvPr/>
                </p:nvGrpSpPr>
                <p:grpSpPr>
                  <a:xfrm>
                    <a:off x="5313240" y="4153680"/>
                    <a:ext cx="896760" cy="116280"/>
                    <a:chOff x="5313240" y="4153680"/>
                    <a:chExt cx="896760" cy="116280"/>
                  </a:xfrm>
                </p:grpSpPr>
                <p:sp>
                  <p:nvSpPr>
                    <p:cNvPr id="2377" name="Rectangle 710"/>
                    <p:cNvSpPr/>
                    <p:nvPr/>
                  </p:nvSpPr>
                  <p:spPr>
                    <a:xfrm>
                      <a:off x="53132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78" name="Rectangle 711"/>
                    <p:cNvSpPr/>
                    <p:nvPr/>
                  </p:nvSpPr>
                  <p:spPr>
                    <a:xfrm>
                      <a:off x="54028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79" name="Rectangle 712"/>
                    <p:cNvSpPr/>
                    <p:nvPr/>
                  </p:nvSpPr>
                  <p:spPr>
                    <a:xfrm>
                      <a:off x="54928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80" name="Rectangle 713"/>
                    <p:cNvSpPr/>
                    <p:nvPr/>
                  </p:nvSpPr>
                  <p:spPr>
                    <a:xfrm>
                      <a:off x="55825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81" name="Rectangle 714"/>
                    <p:cNvSpPr/>
                    <p:nvPr/>
                  </p:nvSpPr>
                  <p:spPr>
                    <a:xfrm>
                      <a:off x="56721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82" name="Rectangle 715"/>
                    <p:cNvSpPr/>
                    <p:nvPr/>
                  </p:nvSpPr>
                  <p:spPr>
                    <a:xfrm>
                      <a:off x="57618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83" name="Rectangle 716"/>
                    <p:cNvSpPr/>
                    <p:nvPr/>
                  </p:nvSpPr>
                  <p:spPr>
                    <a:xfrm>
                      <a:off x="58514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84" name="Rectangle 717"/>
                    <p:cNvSpPr/>
                    <p:nvPr/>
                  </p:nvSpPr>
                  <p:spPr>
                    <a:xfrm>
                      <a:off x="59410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85" name="Rectangle 718"/>
                    <p:cNvSpPr/>
                    <p:nvPr/>
                  </p:nvSpPr>
                  <p:spPr>
                    <a:xfrm>
                      <a:off x="60310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86" name="Rectangle 719"/>
                    <p:cNvSpPr/>
                    <p:nvPr/>
                  </p:nvSpPr>
                  <p:spPr>
                    <a:xfrm>
                      <a:off x="61207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387" name="Group 720"/>
                  <p:cNvGrpSpPr/>
                  <p:nvPr/>
                </p:nvGrpSpPr>
                <p:grpSpPr>
                  <a:xfrm>
                    <a:off x="7107120" y="4153680"/>
                    <a:ext cx="896760" cy="116280"/>
                    <a:chOff x="7107120" y="4153680"/>
                    <a:chExt cx="896760" cy="116280"/>
                  </a:xfrm>
                </p:grpSpPr>
                <p:sp>
                  <p:nvSpPr>
                    <p:cNvPr id="2388" name="Rectangle 721"/>
                    <p:cNvSpPr/>
                    <p:nvPr/>
                  </p:nvSpPr>
                  <p:spPr>
                    <a:xfrm>
                      <a:off x="71071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89" name="Rectangle 722"/>
                    <p:cNvSpPr/>
                    <p:nvPr/>
                  </p:nvSpPr>
                  <p:spPr>
                    <a:xfrm>
                      <a:off x="71967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90" name="Rectangle 723"/>
                    <p:cNvSpPr/>
                    <p:nvPr/>
                  </p:nvSpPr>
                  <p:spPr>
                    <a:xfrm>
                      <a:off x="72867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91" name="Rectangle 724"/>
                    <p:cNvSpPr/>
                    <p:nvPr/>
                  </p:nvSpPr>
                  <p:spPr>
                    <a:xfrm>
                      <a:off x="73764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92" name="Rectangle 725"/>
                    <p:cNvSpPr/>
                    <p:nvPr/>
                  </p:nvSpPr>
                  <p:spPr>
                    <a:xfrm>
                      <a:off x="74660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93" name="Rectangle 726"/>
                    <p:cNvSpPr/>
                    <p:nvPr/>
                  </p:nvSpPr>
                  <p:spPr>
                    <a:xfrm>
                      <a:off x="75556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94" name="Rectangle 727"/>
                    <p:cNvSpPr/>
                    <p:nvPr/>
                  </p:nvSpPr>
                  <p:spPr>
                    <a:xfrm>
                      <a:off x="76453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95" name="Rectangle 728"/>
                    <p:cNvSpPr/>
                    <p:nvPr/>
                  </p:nvSpPr>
                  <p:spPr>
                    <a:xfrm>
                      <a:off x="77349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96" name="Rectangle 729"/>
                    <p:cNvSpPr/>
                    <p:nvPr/>
                  </p:nvSpPr>
                  <p:spPr>
                    <a:xfrm>
                      <a:off x="78249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397" name="Rectangle 730"/>
                    <p:cNvSpPr/>
                    <p:nvPr/>
                  </p:nvSpPr>
                  <p:spPr>
                    <a:xfrm>
                      <a:off x="79146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398" name="Group 731"/>
                  <p:cNvGrpSpPr/>
                  <p:nvPr/>
                </p:nvGrpSpPr>
                <p:grpSpPr>
                  <a:xfrm>
                    <a:off x="8004240" y="4153680"/>
                    <a:ext cx="896400" cy="116280"/>
                    <a:chOff x="8004240" y="4153680"/>
                    <a:chExt cx="896400" cy="116280"/>
                  </a:xfrm>
                </p:grpSpPr>
                <p:sp>
                  <p:nvSpPr>
                    <p:cNvPr id="2399" name="Rectangle 732"/>
                    <p:cNvSpPr/>
                    <p:nvPr/>
                  </p:nvSpPr>
                  <p:spPr>
                    <a:xfrm>
                      <a:off x="80042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0" name="Rectangle 733"/>
                    <p:cNvSpPr/>
                    <p:nvPr/>
                  </p:nvSpPr>
                  <p:spPr>
                    <a:xfrm>
                      <a:off x="80938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1" name="Rectangle 734"/>
                    <p:cNvSpPr/>
                    <p:nvPr/>
                  </p:nvSpPr>
                  <p:spPr>
                    <a:xfrm>
                      <a:off x="81835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2" name="Rectangle 735"/>
                    <p:cNvSpPr/>
                    <p:nvPr/>
                  </p:nvSpPr>
                  <p:spPr>
                    <a:xfrm>
                      <a:off x="82731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3" name="Rectangle 736"/>
                    <p:cNvSpPr/>
                    <p:nvPr/>
                  </p:nvSpPr>
                  <p:spPr>
                    <a:xfrm>
                      <a:off x="83628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4" name="Rectangle 737"/>
                    <p:cNvSpPr/>
                    <p:nvPr/>
                  </p:nvSpPr>
                  <p:spPr>
                    <a:xfrm>
                      <a:off x="845280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5" name="Rectangle 738"/>
                    <p:cNvSpPr/>
                    <p:nvPr/>
                  </p:nvSpPr>
                  <p:spPr>
                    <a:xfrm>
                      <a:off x="854244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6" name="Rectangle 739"/>
                    <p:cNvSpPr/>
                    <p:nvPr/>
                  </p:nvSpPr>
                  <p:spPr>
                    <a:xfrm>
                      <a:off x="863208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7" name="Rectangle 740"/>
                    <p:cNvSpPr/>
                    <p:nvPr/>
                  </p:nvSpPr>
                  <p:spPr>
                    <a:xfrm>
                      <a:off x="872172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08" name="Rectangle 741"/>
                    <p:cNvSpPr/>
                    <p:nvPr/>
                  </p:nvSpPr>
                  <p:spPr>
                    <a:xfrm>
                      <a:off x="8811360" y="41536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409" name="Group 742"/>
                <p:cNvGrpSpPr/>
                <p:nvPr/>
              </p:nvGrpSpPr>
              <p:grpSpPr>
                <a:xfrm>
                  <a:off x="5313240" y="4270320"/>
                  <a:ext cx="3587400" cy="116280"/>
                  <a:chOff x="5313240" y="4270320"/>
                  <a:chExt cx="3587400" cy="116280"/>
                </a:xfrm>
              </p:grpSpPr>
              <p:grpSp>
                <p:nvGrpSpPr>
                  <p:cNvPr id="2410" name="Group 743"/>
                  <p:cNvGrpSpPr/>
                  <p:nvPr/>
                </p:nvGrpSpPr>
                <p:grpSpPr>
                  <a:xfrm>
                    <a:off x="6210360" y="4270320"/>
                    <a:ext cx="896400" cy="116280"/>
                    <a:chOff x="6210360" y="4270320"/>
                    <a:chExt cx="896400" cy="116280"/>
                  </a:xfrm>
                </p:grpSpPr>
                <p:sp>
                  <p:nvSpPr>
                    <p:cNvPr id="2411" name="Rectangle 744"/>
                    <p:cNvSpPr/>
                    <p:nvPr/>
                  </p:nvSpPr>
                  <p:spPr>
                    <a:xfrm>
                      <a:off x="62103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12" name="Rectangle 745"/>
                    <p:cNvSpPr/>
                    <p:nvPr/>
                  </p:nvSpPr>
                  <p:spPr>
                    <a:xfrm>
                      <a:off x="63000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13" name="Rectangle 746"/>
                    <p:cNvSpPr/>
                    <p:nvPr/>
                  </p:nvSpPr>
                  <p:spPr>
                    <a:xfrm>
                      <a:off x="63896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14" name="Rectangle 747"/>
                    <p:cNvSpPr/>
                    <p:nvPr/>
                  </p:nvSpPr>
                  <p:spPr>
                    <a:xfrm>
                      <a:off x="64792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15" name="Rectangle 748"/>
                    <p:cNvSpPr/>
                    <p:nvPr/>
                  </p:nvSpPr>
                  <p:spPr>
                    <a:xfrm>
                      <a:off x="65689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16" name="Rectangle 749"/>
                    <p:cNvSpPr/>
                    <p:nvPr/>
                  </p:nvSpPr>
                  <p:spPr>
                    <a:xfrm>
                      <a:off x="66589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17" name="Rectangle 750"/>
                    <p:cNvSpPr/>
                    <p:nvPr/>
                  </p:nvSpPr>
                  <p:spPr>
                    <a:xfrm>
                      <a:off x="67485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18" name="Rectangle 751"/>
                    <p:cNvSpPr/>
                    <p:nvPr/>
                  </p:nvSpPr>
                  <p:spPr>
                    <a:xfrm>
                      <a:off x="68382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19" name="Rectangle 752"/>
                    <p:cNvSpPr/>
                    <p:nvPr/>
                  </p:nvSpPr>
                  <p:spPr>
                    <a:xfrm>
                      <a:off x="69278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20" name="Rectangle 753"/>
                    <p:cNvSpPr/>
                    <p:nvPr/>
                  </p:nvSpPr>
                  <p:spPr>
                    <a:xfrm>
                      <a:off x="70174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421" name="Group 754"/>
                  <p:cNvGrpSpPr/>
                  <p:nvPr/>
                </p:nvGrpSpPr>
                <p:grpSpPr>
                  <a:xfrm>
                    <a:off x="5313240" y="4270320"/>
                    <a:ext cx="896760" cy="116280"/>
                    <a:chOff x="5313240" y="4270320"/>
                    <a:chExt cx="896760" cy="116280"/>
                  </a:xfrm>
                </p:grpSpPr>
                <p:sp>
                  <p:nvSpPr>
                    <p:cNvPr id="2422" name="Rectangle 755"/>
                    <p:cNvSpPr/>
                    <p:nvPr/>
                  </p:nvSpPr>
                  <p:spPr>
                    <a:xfrm>
                      <a:off x="53132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23" name="Rectangle 756"/>
                    <p:cNvSpPr/>
                    <p:nvPr/>
                  </p:nvSpPr>
                  <p:spPr>
                    <a:xfrm>
                      <a:off x="54028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24" name="Rectangle 757"/>
                    <p:cNvSpPr/>
                    <p:nvPr/>
                  </p:nvSpPr>
                  <p:spPr>
                    <a:xfrm>
                      <a:off x="54928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25" name="Rectangle 758"/>
                    <p:cNvSpPr/>
                    <p:nvPr/>
                  </p:nvSpPr>
                  <p:spPr>
                    <a:xfrm>
                      <a:off x="55825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26" name="Rectangle 759"/>
                    <p:cNvSpPr/>
                    <p:nvPr/>
                  </p:nvSpPr>
                  <p:spPr>
                    <a:xfrm>
                      <a:off x="56721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27" name="Rectangle 760"/>
                    <p:cNvSpPr/>
                    <p:nvPr/>
                  </p:nvSpPr>
                  <p:spPr>
                    <a:xfrm>
                      <a:off x="57618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28" name="Rectangle 761"/>
                    <p:cNvSpPr/>
                    <p:nvPr/>
                  </p:nvSpPr>
                  <p:spPr>
                    <a:xfrm>
                      <a:off x="58514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29" name="Rectangle 762"/>
                    <p:cNvSpPr/>
                    <p:nvPr/>
                  </p:nvSpPr>
                  <p:spPr>
                    <a:xfrm>
                      <a:off x="59410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30" name="Rectangle 763"/>
                    <p:cNvSpPr/>
                    <p:nvPr/>
                  </p:nvSpPr>
                  <p:spPr>
                    <a:xfrm>
                      <a:off x="60310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31" name="Rectangle 764"/>
                    <p:cNvSpPr/>
                    <p:nvPr/>
                  </p:nvSpPr>
                  <p:spPr>
                    <a:xfrm>
                      <a:off x="61207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432" name="Group 765"/>
                  <p:cNvGrpSpPr/>
                  <p:nvPr/>
                </p:nvGrpSpPr>
                <p:grpSpPr>
                  <a:xfrm>
                    <a:off x="7107120" y="4270320"/>
                    <a:ext cx="896760" cy="116280"/>
                    <a:chOff x="7107120" y="4270320"/>
                    <a:chExt cx="896760" cy="116280"/>
                  </a:xfrm>
                </p:grpSpPr>
                <p:sp>
                  <p:nvSpPr>
                    <p:cNvPr id="2433" name="Rectangle 766"/>
                    <p:cNvSpPr/>
                    <p:nvPr/>
                  </p:nvSpPr>
                  <p:spPr>
                    <a:xfrm>
                      <a:off x="71071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34" name="Rectangle 767"/>
                    <p:cNvSpPr/>
                    <p:nvPr/>
                  </p:nvSpPr>
                  <p:spPr>
                    <a:xfrm>
                      <a:off x="71967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35" name="Rectangle 768"/>
                    <p:cNvSpPr/>
                    <p:nvPr/>
                  </p:nvSpPr>
                  <p:spPr>
                    <a:xfrm>
                      <a:off x="72867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36" name="Rectangle 769"/>
                    <p:cNvSpPr/>
                    <p:nvPr/>
                  </p:nvSpPr>
                  <p:spPr>
                    <a:xfrm>
                      <a:off x="73764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37" name="Rectangle 770"/>
                    <p:cNvSpPr/>
                    <p:nvPr/>
                  </p:nvSpPr>
                  <p:spPr>
                    <a:xfrm>
                      <a:off x="74660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38" name="Rectangle 771"/>
                    <p:cNvSpPr/>
                    <p:nvPr/>
                  </p:nvSpPr>
                  <p:spPr>
                    <a:xfrm>
                      <a:off x="75556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39" name="Rectangle 772"/>
                    <p:cNvSpPr/>
                    <p:nvPr/>
                  </p:nvSpPr>
                  <p:spPr>
                    <a:xfrm>
                      <a:off x="76453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40" name="Rectangle 773"/>
                    <p:cNvSpPr/>
                    <p:nvPr/>
                  </p:nvSpPr>
                  <p:spPr>
                    <a:xfrm>
                      <a:off x="77349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41" name="Rectangle 774"/>
                    <p:cNvSpPr/>
                    <p:nvPr/>
                  </p:nvSpPr>
                  <p:spPr>
                    <a:xfrm>
                      <a:off x="78249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42" name="Rectangle 775"/>
                    <p:cNvSpPr/>
                    <p:nvPr/>
                  </p:nvSpPr>
                  <p:spPr>
                    <a:xfrm>
                      <a:off x="79146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443" name="Group 776"/>
                  <p:cNvGrpSpPr/>
                  <p:nvPr/>
                </p:nvGrpSpPr>
                <p:grpSpPr>
                  <a:xfrm>
                    <a:off x="8004240" y="4270320"/>
                    <a:ext cx="896400" cy="116280"/>
                    <a:chOff x="8004240" y="4270320"/>
                    <a:chExt cx="896400" cy="116280"/>
                  </a:xfrm>
                </p:grpSpPr>
                <p:sp>
                  <p:nvSpPr>
                    <p:cNvPr id="2444" name="Rectangle 777"/>
                    <p:cNvSpPr/>
                    <p:nvPr/>
                  </p:nvSpPr>
                  <p:spPr>
                    <a:xfrm>
                      <a:off x="80042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45" name="Rectangle 778"/>
                    <p:cNvSpPr/>
                    <p:nvPr/>
                  </p:nvSpPr>
                  <p:spPr>
                    <a:xfrm>
                      <a:off x="80938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46" name="Rectangle 779"/>
                    <p:cNvSpPr/>
                    <p:nvPr/>
                  </p:nvSpPr>
                  <p:spPr>
                    <a:xfrm>
                      <a:off x="81835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47" name="Rectangle 780"/>
                    <p:cNvSpPr/>
                    <p:nvPr/>
                  </p:nvSpPr>
                  <p:spPr>
                    <a:xfrm>
                      <a:off x="82731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48" name="Rectangle 781"/>
                    <p:cNvSpPr/>
                    <p:nvPr/>
                  </p:nvSpPr>
                  <p:spPr>
                    <a:xfrm>
                      <a:off x="83628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49" name="Rectangle 782"/>
                    <p:cNvSpPr/>
                    <p:nvPr/>
                  </p:nvSpPr>
                  <p:spPr>
                    <a:xfrm>
                      <a:off x="845280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50" name="Rectangle 783"/>
                    <p:cNvSpPr/>
                    <p:nvPr/>
                  </p:nvSpPr>
                  <p:spPr>
                    <a:xfrm>
                      <a:off x="854244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51" name="Rectangle 784"/>
                    <p:cNvSpPr/>
                    <p:nvPr/>
                  </p:nvSpPr>
                  <p:spPr>
                    <a:xfrm>
                      <a:off x="863208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52" name="Rectangle 785"/>
                    <p:cNvSpPr/>
                    <p:nvPr/>
                  </p:nvSpPr>
                  <p:spPr>
                    <a:xfrm>
                      <a:off x="872172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53" name="Rectangle 786"/>
                    <p:cNvSpPr/>
                    <p:nvPr/>
                  </p:nvSpPr>
                  <p:spPr>
                    <a:xfrm>
                      <a:off x="8811360" y="42703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454" name="Group 787"/>
                <p:cNvGrpSpPr/>
                <p:nvPr/>
              </p:nvGrpSpPr>
              <p:grpSpPr>
                <a:xfrm>
                  <a:off x="5313240" y="4386960"/>
                  <a:ext cx="3587400" cy="116280"/>
                  <a:chOff x="5313240" y="4386960"/>
                  <a:chExt cx="3587400" cy="116280"/>
                </a:xfrm>
              </p:grpSpPr>
              <p:grpSp>
                <p:nvGrpSpPr>
                  <p:cNvPr id="2455" name="Group 788"/>
                  <p:cNvGrpSpPr/>
                  <p:nvPr/>
                </p:nvGrpSpPr>
                <p:grpSpPr>
                  <a:xfrm>
                    <a:off x="6210360" y="4386960"/>
                    <a:ext cx="896400" cy="116280"/>
                    <a:chOff x="6210360" y="4386960"/>
                    <a:chExt cx="896400" cy="116280"/>
                  </a:xfrm>
                </p:grpSpPr>
                <p:sp>
                  <p:nvSpPr>
                    <p:cNvPr id="2456" name="Rectangle 789"/>
                    <p:cNvSpPr/>
                    <p:nvPr/>
                  </p:nvSpPr>
                  <p:spPr>
                    <a:xfrm>
                      <a:off x="62103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57" name="Rectangle 790"/>
                    <p:cNvSpPr/>
                    <p:nvPr/>
                  </p:nvSpPr>
                  <p:spPr>
                    <a:xfrm>
                      <a:off x="63000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58" name="Rectangle 791"/>
                    <p:cNvSpPr/>
                    <p:nvPr/>
                  </p:nvSpPr>
                  <p:spPr>
                    <a:xfrm>
                      <a:off x="63896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59" name="Rectangle 792"/>
                    <p:cNvSpPr/>
                    <p:nvPr/>
                  </p:nvSpPr>
                  <p:spPr>
                    <a:xfrm>
                      <a:off x="64792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60" name="Rectangle 793"/>
                    <p:cNvSpPr/>
                    <p:nvPr/>
                  </p:nvSpPr>
                  <p:spPr>
                    <a:xfrm>
                      <a:off x="65689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61" name="Rectangle 794"/>
                    <p:cNvSpPr/>
                    <p:nvPr/>
                  </p:nvSpPr>
                  <p:spPr>
                    <a:xfrm>
                      <a:off x="66589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62" name="Rectangle 795"/>
                    <p:cNvSpPr/>
                    <p:nvPr/>
                  </p:nvSpPr>
                  <p:spPr>
                    <a:xfrm>
                      <a:off x="67485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63" name="Rectangle 796"/>
                    <p:cNvSpPr/>
                    <p:nvPr/>
                  </p:nvSpPr>
                  <p:spPr>
                    <a:xfrm>
                      <a:off x="68382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64" name="Rectangle 797"/>
                    <p:cNvSpPr/>
                    <p:nvPr/>
                  </p:nvSpPr>
                  <p:spPr>
                    <a:xfrm>
                      <a:off x="69278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65" name="Rectangle 798"/>
                    <p:cNvSpPr/>
                    <p:nvPr/>
                  </p:nvSpPr>
                  <p:spPr>
                    <a:xfrm>
                      <a:off x="70174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466" name="Group 799"/>
                  <p:cNvGrpSpPr/>
                  <p:nvPr/>
                </p:nvGrpSpPr>
                <p:grpSpPr>
                  <a:xfrm>
                    <a:off x="5313240" y="4386960"/>
                    <a:ext cx="896760" cy="116280"/>
                    <a:chOff x="5313240" y="4386960"/>
                    <a:chExt cx="896760" cy="116280"/>
                  </a:xfrm>
                </p:grpSpPr>
                <p:sp>
                  <p:nvSpPr>
                    <p:cNvPr id="2467" name="Rectangle 800"/>
                    <p:cNvSpPr/>
                    <p:nvPr/>
                  </p:nvSpPr>
                  <p:spPr>
                    <a:xfrm>
                      <a:off x="53132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68" name="Rectangle 801"/>
                    <p:cNvSpPr/>
                    <p:nvPr/>
                  </p:nvSpPr>
                  <p:spPr>
                    <a:xfrm>
                      <a:off x="54028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69" name="Rectangle 802"/>
                    <p:cNvSpPr/>
                    <p:nvPr/>
                  </p:nvSpPr>
                  <p:spPr>
                    <a:xfrm>
                      <a:off x="54928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70" name="Rectangle 803"/>
                    <p:cNvSpPr/>
                    <p:nvPr/>
                  </p:nvSpPr>
                  <p:spPr>
                    <a:xfrm>
                      <a:off x="55825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71" name="Rectangle 804"/>
                    <p:cNvSpPr/>
                    <p:nvPr/>
                  </p:nvSpPr>
                  <p:spPr>
                    <a:xfrm>
                      <a:off x="56721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72" name="Rectangle 805"/>
                    <p:cNvSpPr/>
                    <p:nvPr/>
                  </p:nvSpPr>
                  <p:spPr>
                    <a:xfrm>
                      <a:off x="57618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73" name="Rectangle 806"/>
                    <p:cNvSpPr/>
                    <p:nvPr/>
                  </p:nvSpPr>
                  <p:spPr>
                    <a:xfrm>
                      <a:off x="58514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74" name="Rectangle 807"/>
                    <p:cNvSpPr/>
                    <p:nvPr/>
                  </p:nvSpPr>
                  <p:spPr>
                    <a:xfrm>
                      <a:off x="59410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75" name="Rectangle 808"/>
                    <p:cNvSpPr/>
                    <p:nvPr/>
                  </p:nvSpPr>
                  <p:spPr>
                    <a:xfrm>
                      <a:off x="60310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76" name="Rectangle 809"/>
                    <p:cNvSpPr/>
                    <p:nvPr/>
                  </p:nvSpPr>
                  <p:spPr>
                    <a:xfrm>
                      <a:off x="61207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477" name="Group 810"/>
                  <p:cNvGrpSpPr/>
                  <p:nvPr/>
                </p:nvGrpSpPr>
                <p:grpSpPr>
                  <a:xfrm>
                    <a:off x="7107120" y="4386960"/>
                    <a:ext cx="896760" cy="116280"/>
                    <a:chOff x="7107120" y="4386960"/>
                    <a:chExt cx="896760" cy="116280"/>
                  </a:xfrm>
                </p:grpSpPr>
                <p:sp>
                  <p:nvSpPr>
                    <p:cNvPr id="2478" name="Rectangle 811"/>
                    <p:cNvSpPr/>
                    <p:nvPr/>
                  </p:nvSpPr>
                  <p:spPr>
                    <a:xfrm>
                      <a:off x="71071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79" name="Rectangle 812"/>
                    <p:cNvSpPr/>
                    <p:nvPr/>
                  </p:nvSpPr>
                  <p:spPr>
                    <a:xfrm>
                      <a:off x="71967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80" name="Rectangle 813"/>
                    <p:cNvSpPr/>
                    <p:nvPr/>
                  </p:nvSpPr>
                  <p:spPr>
                    <a:xfrm>
                      <a:off x="72867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81" name="Rectangle 814"/>
                    <p:cNvSpPr/>
                    <p:nvPr/>
                  </p:nvSpPr>
                  <p:spPr>
                    <a:xfrm>
                      <a:off x="73764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82" name="Rectangle 815"/>
                    <p:cNvSpPr/>
                    <p:nvPr/>
                  </p:nvSpPr>
                  <p:spPr>
                    <a:xfrm>
                      <a:off x="74660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83" name="Rectangle 816"/>
                    <p:cNvSpPr/>
                    <p:nvPr/>
                  </p:nvSpPr>
                  <p:spPr>
                    <a:xfrm>
                      <a:off x="75556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84" name="Rectangle 817"/>
                    <p:cNvSpPr/>
                    <p:nvPr/>
                  </p:nvSpPr>
                  <p:spPr>
                    <a:xfrm>
                      <a:off x="76453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85" name="Rectangle 818"/>
                    <p:cNvSpPr/>
                    <p:nvPr/>
                  </p:nvSpPr>
                  <p:spPr>
                    <a:xfrm>
                      <a:off x="77349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86" name="Rectangle 819"/>
                    <p:cNvSpPr/>
                    <p:nvPr/>
                  </p:nvSpPr>
                  <p:spPr>
                    <a:xfrm>
                      <a:off x="78249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87" name="Rectangle 820"/>
                    <p:cNvSpPr/>
                    <p:nvPr/>
                  </p:nvSpPr>
                  <p:spPr>
                    <a:xfrm>
                      <a:off x="79146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488" name="Group 821"/>
                  <p:cNvGrpSpPr/>
                  <p:nvPr/>
                </p:nvGrpSpPr>
                <p:grpSpPr>
                  <a:xfrm>
                    <a:off x="8004240" y="4386960"/>
                    <a:ext cx="896400" cy="116280"/>
                    <a:chOff x="8004240" y="4386960"/>
                    <a:chExt cx="896400" cy="116280"/>
                  </a:xfrm>
                </p:grpSpPr>
                <p:sp>
                  <p:nvSpPr>
                    <p:cNvPr id="2489" name="Rectangle 822"/>
                    <p:cNvSpPr/>
                    <p:nvPr/>
                  </p:nvSpPr>
                  <p:spPr>
                    <a:xfrm>
                      <a:off x="80042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0" name="Rectangle 823"/>
                    <p:cNvSpPr/>
                    <p:nvPr/>
                  </p:nvSpPr>
                  <p:spPr>
                    <a:xfrm>
                      <a:off x="80938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1" name="Rectangle 824"/>
                    <p:cNvSpPr/>
                    <p:nvPr/>
                  </p:nvSpPr>
                  <p:spPr>
                    <a:xfrm>
                      <a:off x="81835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2" name="Rectangle 825"/>
                    <p:cNvSpPr/>
                    <p:nvPr/>
                  </p:nvSpPr>
                  <p:spPr>
                    <a:xfrm>
                      <a:off x="82731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3" name="Rectangle 826"/>
                    <p:cNvSpPr/>
                    <p:nvPr/>
                  </p:nvSpPr>
                  <p:spPr>
                    <a:xfrm>
                      <a:off x="83628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4" name="Rectangle 827"/>
                    <p:cNvSpPr/>
                    <p:nvPr/>
                  </p:nvSpPr>
                  <p:spPr>
                    <a:xfrm>
                      <a:off x="845280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5" name="Rectangle 828"/>
                    <p:cNvSpPr/>
                    <p:nvPr/>
                  </p:nvSpPr>
                  <p:spPr>
                    <a:xfrm>
                      <a:off x="854244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6" name="Rectangle 829"/>
                    <p:cNvSpPr/>
                    <p:nvPr/>
                  </p:nvSpPr>
                  <p:spPr>
                    <a:xfrm>
                      <a:off x="863208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7" name="Rectangle 830"/>
                    <p:cNvSpPr/>
                    <p:nvPr/>
                  </p:nvSpPr>
                  <p:spPr>
                    <a:xfrm>
                      <a:off x="872172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498" name="Rectangle 831"/>
                    <p:cNvSpPr/>
                    <p:nvPr/>
                  </p:nvSpPr>
                  <p:spPr>
                    <a:xfrm>
                      <a:off x="8811360" y="43869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  <p:grpSp>
            <p:nvGrpSpPr>
              <p:cNvPr id="2499" name="Group 832"/>
              <p:cNvGrpSpPr/>
              <p:nvPr/>
            </p:nvGrpSpPr>
            <p:grpSpPr>
              <a:xfrm>
                <a:off x="5313240" y="4503600"/>
                <a:ext cx="3587400" cy="699840"/>
                <a:chOff x="5313240" y="4503600"/>
                <a:chExt cx="3587400" cy="699840"/>
              </a:xfrm>
            </p:grpSpPr>
            <p:grpSp>
              <p:nvGrpSpPr>
                <p:cNvPr id="2500" name="Group 833"/>
                <p:cNvGrpSpPr/>
                <p:nvPr/>
              </p:nvGrpSpPr>
              <p:grpSpPr>
                <a:xfrm>
                  <a:off x="5313240" y="4503600"/>
                  <a:ext cx="3587400" cy="116280"/>
                  <a:chOff x="5313240" y="4503600"/>
                  <a:chExt cx="3587400" cy="116280"/>
                </a:xfrm>
              </p:grpSpPr>
              <p:grpSp>
                <p:nvGrpSpPr>
                  <p:cNvPr id="2501" name="Group 834"/>
                  <p:cNvGrpSpPr/>
                  <p:nvPr/>
                </p:nvGrpSpPr>
                <p:grpSpPr>
                  <a:xfrm>
                    <a:off x="6210360" y="4503600"/>
                    <a:ext cx="896400" cy="116280"/>
                    <a:chOff x="6210360" y="4503600"/>
                    <a:chExt cx="896400" cy="116280"/>
                  </a:xfrm>
                </p:grpSpPr>
                <p:sp>
                  <p:nvSpPr>
                    <p:cNvPr id="2502" name="Rectangle 835"/>
                    <p:cNvSpPr/>
                    <p:nvPr/>
                  </p:nvSpPr>
                  <p:spPr>
                    <a:xfrm>
                      <a:off x="62103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03" name="Rectangle 836"/>
                    <p:cNvSpPr/>
                    <p:nvPr/>
                  </p:nvSpPr>
                  <p:spPr>
                    <a:xfrm>
                      <a:off x="63000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04" name="Rectangle 837"/>
                    <p:cNvSpPr/>
                    <p:nvPr/>
                  </p:nvSpPr>
                  <p:spPr>
                    <a:xfrm>
                      <a:off x="63896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05" name="Rectangle 838"/>
                    <p:cNvSpPr/>
                    <p:nvPr/>
                  </p:nvSpPr>
                  <p:spPr>
                    <a:xfrm>
                      <a:off x="64792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06" name="Rectangle 839"/>
                    <p:cNvSpPr/>
                    <p:nvPr/>
                  </p:nvSpPr>
                  <p:spPr>
                    <a:xfrm>
                      <a:off x="65689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07" name="Rectangle 840"/>
                    <p:cNvSpPr/>
                    <p:nvPr/>
                  </p:nvSpPr>
                  <p:spPr>
                    <a:xfrm>
                      <a:off x="66589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08" name="Rectangle 841"/>
                    <p:cNvSpPr/>
                    <p:nvPr/>
                  </p:nvSpPr>
                  <p:spPr>
                    <a:xfrm>
                      <a:off x="67485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09" name="Rectangle 842"/>
                    <p:cNvSpPr/>
                    <p:nvPr/>
                  </p:nvSpPr>
                  <p:spPr>
                    <a:xfrm>
                      <a:off x="68382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10" name="Rectangle 843"/>
                    <p:cNvSpPr/>
                    <p:nvPr/>
                  </p:nvSpPr>
                  <p:spPr>
                    <a:xfrm>
                      <a:off x="69278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11" name="Rectangle 844"/>
                    <p:cNvSpPr/>
                    <p:nvPr/>
                  </p:nvSpPr>
                  <p:spPr>
                    <a:xfrm>
                      <a:off x="70174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512" name="Group 845"/>
                  <p:cNvGrpSpPr/>
                  <p:nvPr/>
                </p:nvGrpSpPr>
                <p:grpSpPr>
                  <a:xfrm>
                    <a:off x="5313240" y="4503600"/>
                    <a:ext cx="896760" cy="116280"/>
                    <a:chOff x="5313240" y="4503600"/>
                    <a:chExt cx="896760" cy="116280"/>
                  </a:xfrm>
                </p:grpSpPr>
                <p:sp>
                  <p:nvSpPr>
                    <p:cNvPr id="2513" name="Rectangle 846"/>
                    <p:cNvSpPr/>
                    <p:nvPr/>
                  </p:nvSpPr>
                  <p:spPr>
                    <a:xfrm>
                      <a:off x="53132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14" name="Rectangle 847"/>
                    <p:cNvSpPr/>
                    <p:nvPr/>
                  </p:nvSpPr>
                  <p:spPr>
                    <a:xfrm>
                      <a:off x="54028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15" name="Rectangle 848"/>
                    <p:cNvSpPr/>
                    <p:nvPr/>
                  </p:nvSpPr>
                  <p:spPr>
                    <a:xfrm>
                      <a:off x="54928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16" name="Rectangle 849"/>
                    <p:cNvSpPr/>
                    <p:nvPr/>
                  </p:nvSpPr>
                  <p:spPr>
                    <a:xfrm>
                      <a:off x="55825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17" name="Rectangle 850"/>
                    <p:cNvSpPr/>
                    <p:nvPr/>
                  </p:nvSpPr>
                  <p:spPr>
                    <a:xfrm>
                      <a:off x="56721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18" name="Rectangle 851"/>
                    <p:cNvSpPr/>
                    <p:nvPr/>
                  </p:nvSpPr>
                  <p:spPr>
                    <a:xfrm>
                      <a:off x="57618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19" name="Rectangle 852"/>
                    <p:cNvSpPr/>
                    <p:nvPr/>
                  </p:nvSpPr>
                  <p:spPr>
                    <a:xfrm>
                      <a:off x="58514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20" name="Rectangle 853"/>
                    <p:cNvSpPr/>
                    <p:nvPr/>
                  </p:nvSpPr>
                  <p:spPr>
                    <a:xfrm>
                      <a:off x="59410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21" name="Rectangle 854"/>
                    <p:cNvSpPr/>
                    <p:nvPr/>
                  </p:nvSpPr>
                  <p:spPr>
                    <a:xfrm>
                      <a:off x="60310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22" name="Rectangle 855"/>
                    <p:cNvSpPr/>
                    <p:nvPr/>
                  </p:nvSpPr>
                  <p:spPr>
                    <a:xfrm>
                      <a:off x="61207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523" name="Group 856"/>
                  <p:cNvGrpSpPr/>
                  <p:nvPr/>
                </p:nvGrpSpPr>
                <p:grpSpPr>
                  <a:xfrm>
                    <a:off x="7107120" y="4503600"/>
                    <a:ext cx="896760" cy="116280"/>
                    <a:chOff x="7107120" y="4503600"/>
                    <a:chExt cx="896760" cy="116280"/>
                  </a:xfrm>
                </p:grpSpPr>
                <p:sp>
                  <p:nvSpPr>
                    <p:cNvPr id="2524" name="Rectangle 857"/>
                    <p:cNvSpPr/>
                    <p:nvPr/>
                  </p:nvSpPr>
                  <p:spPr>
                    <a:xfrm>
                      <a:off x="71071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25" name="Rectangle 858"/>
                    <p:cNvSpPr/>
                    <p:nvPr/>
                  </p:nvSpPr>
                  <p:spPr>
                    <a:xfrm>
                      <a:off x="71967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26" name="Rectangle 859"/>
                    <p:cNvSpPr/>
                    <p:nvPr/>
                  </p:nvSpPr>
                  <p:spPr>
                    <a:xfrm>
                      <a:off x="72867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27" name="Rectangle 860"/>
                    <p:cNvSpPr/>
                    <p:nvPr/>
                  </p:nvSpPr>
                  <p:spPr>
                    <a:xfrm>
                      <a:off x="73764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28" name="Rectangle 861"/>
                    <p:cNvSpPr/>
                    <p:nvPr/>
                  </p:nvSpPr>
                  <p:spPr>
                    <a:xfrm>
                      <a:off x="74660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29" name="Rectangle 862"/>
                    <p:cNvSpPr/>
                    <p:nvPr/>
                  </p:nvSpPr>
                  <p:spPr>
                    <a:xfrm>
                      <a:off x="75556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30" name="Rectangle 863"/>
                    <p:cNvSpPr/>
                    <p:nvPr/>
                  </p:nvSpPr>
                  <p:spPr>
                    <a:xfrm>
                      <a:off x="76453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31" name="Rectangle 864"/>
                    <p:cNvSpPr/>
                    <p:nvPr/>
                  </p:nvSpPr>
                  <p:spPr>
                    <a:xfrm>
                      <a:off x="77349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32" name="Rectangle 865"/>
                    <p:cNvSpPr/>
                    <p:nvPr/>
                  </p:nvSpPr>
                  <p:spPr>
                    <a:xfrm>
                      <a:off x="78249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33" name="Rectangle 866"/>
                    <p:cNvSpPr/>
                    <p:nvPr/>
                  </p:nvSpPr>
                  <p:spPr>
                    <a:xfrm>
                      <a:off x="79146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534" name="Group 867"/>
                  <p:cNvGrpSpPr/>
                  <p:nvPr/>
                </p:nvGrpSpPr>
                <p:grpSpPr>
                  <a:xfrm>
                    <a:off x="8004240" y="4503600"/>
                    <a:ext cx="896400" cy="116280"/>
                    <a:chOff x="8004240" y="4503600"/>
                    <a:chExt cx="896400" cy="116280"/>
                  </a:xfrm>
                </p:grpSpPr>
                <p:sp>
                  <p:nvSpPr>
                    <p:cNvPr id="2535" name="Rectangle 868"/>
                    <p:cNvSpPr/>
                    <p:nvPr/>
                  </p:nvSpPr>
                  <p:spPr>
                    <a:xfrm>
                      <a:off x="80042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36" name="Rectangle 869"/>
                    <p:cNvSpPr/>
                    <p:nvPr/>
                  </p:nvSpPr>
                  <p:spPr>
                    <a:xfrm>
                      <a:off x="80938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37" name="Rectangle 870"/>
                    <p:cNvSpPr/>
                    <p:nvPr/>
                  </p:nvSpPr>
                  <p:spPr>
                    <a:xfrm>
                      <a:off x="81835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38" name="Rectangle 871"/>
                    <p:cNvSpPr/>
                    <p:nvPr/>
                  </p:nvSpPr>
                  <p:spPr>
                    <a:xfrm>
                      <a:off x="82731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39" name="Rectangle 872"/>
                    <p:cNvSpPr/>
                    <p:nvPr/>
                  </p:nvSpPr>
                  <p:spPr>
                    <a:xfrm>
                      <a:off x="83628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40" name="Rectangle 873"/>
                    <p:cNvSpPr/>
                    <p:nvPr/>
                  </p:nvSpPr>
                  <p:spPr>
                    <a:xfrm>
                      <a:off x="845280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41" name="Rectangle 874"/>
                    <p:cNvSpPr/>
                    <p:nvPr/>
                  </p:nvSpPr>
                  <p:spPr>
                    <a:xfrm>
                      <a:off x="854244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42" name="Rectangle 875"/>
                    <p:cNvSpPr/>
                    <p:nvPr/>
                  </p:nvSpPr>
                  <p:spPr>
                    <a:xfrm>
                      <a:off x="863208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43" name="Rectangle 876"/>
                    <p:cNvSpPr/>
                    <p:nvPr/>
                  </p:nvSpPr>
                  <p:spPr>
                    <a:xfrm>
                      <a:off x="872172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44" name="Rectangle 877"/>
                    <p:cNvSpPr/>
                    <p:nvPr/>
                  </p:nvSpPr>
                  <p:spPr>
                    <a:xfrm>
                      <a:off x="8811360" y="45036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545" name="Group 878"/>
                <p:cNvGrpSpPr/>
                <p:nvPr/>
              </p:nvGrpSpPr>
              <p:grpSpPr>
                <a:xfrm>
                  <a:off x="5313240" y="4620240"/>
                  <a:ext cx="3587400" cy="116280"/>
                  <a:chOff x="5313240" y="4620240"/>
                  <a:chExt cx="3587400" cy="116280"/>
                </a:xfrm>
              </p:grpSpPr>
              <p:grpSp>
                <p:nvGrpSpPr>
                  <p:cNvPr id="2546" name="Group 879"/>
                  <p:cNvGrpSpPr/>
                  <p:nvPr/>
                </p:nvGrpSpPr>
                <p:grpSpPr>
                  <a:xfrm>
                    <a:off x="6210360" y="4620240"/>
                    <a:ext cx="896400" cy="116280"/>
                    <a:chOff x="6210360" y="4620240"/>
                    <a:chExt cx="896400" cy="116280"/>
                  </a:xfrm>
                </p:grpSpPr>
                <p:sp>
                  <p:nvSpPr>
                    <p:cNvPr id="2547" name="Rectangle 880"/>
                    <p:cNvSpPr/>
                    <p:nvPr/>
                  </p:nvSpPr>
                  <p:spPr>
                    <a:xfrm>
                      <a:off x="62103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48" name="Rectangle 881"/>
                    <p:cNvSpPr/>
                    <p:nvPr/>
                  </p:nvSpPr>
                  <p:spPr>
                    <a:xfrm>
                      <a:off x="63000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49" name="Rectangle 882"/>
                    <p:cNvSpPr/>
                    <p:nvPr/>
                  </p:nvSpPr>
                  <p:spPr>
                    <a:xfrm>
                      <a:off x="63896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50" name="Rectangle 883"/>
                    <p:cNvSpPr/>
                    <p:nvPr/>
                  </p:nvSpPr>
                  <p:spPr>
                    <a:xfrm>
                      <a:off x="64792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51" name="Rectangle 884"/>
                    <p:cNvSpPr/>
                    <p:nvPr/>
                  </p:nvSpPr>
                  <p:spPr>
                    <a:xfrm>
                      <a:off x="65689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52" name="Rectangle 885"/>
                    <p:cNvSpPr/>
                    <p:nvPr/>
                  </p:nvSpPr>
                  <p:spPr>
                    <a:xfrm>
                      <a:off x="66589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53" name="Rectangle 886"/>
                    <p:cNvSpPr/>
                    <p:nvPr/>
                  </p:nvSpPr>
                  <p:spPr>
                    <a:xfrm>
                      <a:off x="67485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54" name="Rectangle 887"/>
                    <p:cNvSpPr/>
                    <p:nvPr/>
                  </p:nvSpPr>
                  <p:spPr>
                    <a:xfrm>
                      <a:off x="68382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55" name="Rectangle 888"/>
                    <p:cNvSpPr/>
                    <p:nvPr/>
                  </p:nvSpPr>
                  <p:spPr>
                    <a:xfrm>
                      <a:off x="69278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56" name="Rectangle 889"/>
                    <p:cNvSpPr/>
                    <p:nvPr/>
                  </p:nvSpPr>
                  <p:spPr>
                    <a:xfrm>
                      <a:off x="70174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557" name="Group 890"/>
                  <p:cNvGrpSpPr/>
                  <p:nvPr/>
                </p:nvGrpSpPr>
                <p:grpSpPr>
                  <a:xfrm>
                    <a:off x="5313240" y="4620240"/>
                    <a:ext cx="896760" cy="116280"/>
                    <a:chOff x="5313240" y="4620240"/>
                    <a:chExt cx="896760" cy="116280"/>
                  </a:xfrm>
                </p:grpSpPr>
                <p:sp>
                  <p:nvSpPr>
                    <p:cNvPr id="2558" name="Rectangle 891"/>
                    <p:cNvSpPr/>
                    <p:nvPr/>
                  </p:nvSpPr>
                  <p:spPr>
                    <a:xfrm>
                      <a:off x="53132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59" name="Rectangle 892"/>
                    <p:cNvSpPr/>
                    <p:nvPr/>
                  </p:nvSpPr>
                  <p:spPr>
                    <a:xfrm>
                      <a:off x="54028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60" name="Rectangle 893"/>
                    <p:cNvSpPr/>
                    <p:nvPr/>
                  </p:nvSpPr>
                  <p:spPr>
                    <a:xfrm>
                      <a:off x="54928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61" name="Rectangle 894"/>
                    <p:cNvSpPr/>
                    <p:nvPr/>
                  </p:nvSpPr>
                  <p:spPr>
                    <a:xfrm>
                      <a:off x="55825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62" name="Rectangle 895"/>
                    <p:cNvSpPr/>
                    <p:nvPr/>
                  </p:nvSpPr>
                  <p:spPr>
                    <a:xfrm>
                      <a:off x="56721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63" name="Rectangle 896"/>
                    <p:cNvSpPr/>
                    <p:nvPr/>
                  </p:nvSpPr>
                  <p:spPr>
                    <a:xfrm>
                      <a:off x="57618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64" name="Rectangle 897"/>
                    <p:cNvSpPr/>
                    <p:nvPr/>
                  </p:nvSpPr>
                  <p:spPr>
                    <a:xfrm>
                      <a:off x="58514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65" name="Rectangle 898"/>
                    <p:cNvSpPr/>
                    <p:nvPr/>
                  </p:nvSpPr>
                  <p:spPr>
                    <a:xfrm>
                      <a:off x="59410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66" name="Rectangle 899"/>
                    <p:cNvSpPr/>
                    <p:nvPr/>
                  </p:nvSpPr>
                  <p:spPr>
                    <a:xfrm>
                      <a:off x="60310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67" name="Rectangle 900"/>
                    <p:cNvSpPr/>
                    <p:nvPr/>
                  </p:nvSpPr>
                  <p:spPr>
                    <a:xfrm>
                      <a:off x="61207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568" name="Group 901"/>
                  <p:cNvGrpSpPr/>
                  <p:nvPr/>
                </p:nvGrpSpPr>
                <p:grpSpPr>
                  <a:xfrm>
                    <a:off x="7107120" y="4620240"/>
                    <a:ext cx="896760" cy="116280"/>
                    <a:chOff x="7107120" y="4620240"/>
                    <a:chExt cx="896760" cy="116280"/>
                  </a:xfrm>
                </p:grpSpPr>
                <p:sp>
                  <p:nvSpPr>
                    <p:cNvPr id="2569" name="Rectangle 902"/>
                    <p:cNvSpPr/>
                    <p:nvPr/>
                  </p:nvSpPr>
                  <p:spPr>
                    <a:xfrm>
                      <a:off x="71071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0" name="Rectangle 903"/>
                    <p:cNvSpPr/>
                    <p:nvPr/>
                  </p:nvSpPr>
                  <p:spPr>
                    <a:xfrm>
                      <a:off x="71967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1" name="Rectangle 904"/>
                    <p:cNvSpPr/>
                    <p:nvPr/>
                  </p:nvSpPr>
                  <p:spPr>
                    <a:xfrm>
                      <a:off x="72867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2" name="Rectangle 905"/>
                    <p:cNvSpPr/>
                    <p:nvPr/>
                  </p:nvSpPr>
                  <p:spPr>
                    <a:xfrm>
                      <a:off x="73764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3" name="Rectangle 906"/>
                    <p:cNvSpPr/>
                    <p:nvPr/>
                  </p:nvSpPr>
                  <p:spPr>
                    <a:xfrm>
                      <a:off x="74660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4" name="Rectangle 907"/>
                    <p:cNvSpPr/>
                    <p:nvPr/>
                  </p:nvSpPr>
                  <p:spPr>
                    <a:xfrm>
                      <a:off x="75556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5" name="Rectangle 908"/>
                    <p:cNvSpPr/>
                    <p:nvPr/>
                  </p:nvSpPr>
                  <p:spPr>
                    <a:xfrm>
                      <a:off x="76453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6" name="Rectangle 909"/>
                    <p:cNvSpPr/>
                    <p:nvPr/>
                  </p:nvSpPr>
                  <p:spPr>
                    <a:xfrm>
                      <a:off x="77349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7" name="Rectangle 910"/>
                    <p:cNvSpPr/>
                    <p:nvPr/>
                  </p:nvSpPr>
                  <p:spPr>
                    <a:xfrm>
                      <a:off x="78249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78" name="Rectangle 911"/>
                    <p:cNvSpPr/>
                    <p:nvPr/>
                  </p:nvSpPr>
                  <p:spPr>
                    <a:xfrm>
                      <a:off x="79146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579" name="Group 912"/>
                  <p:cNvGrpSpPr/>
                  <p:nvPr/>
                </p:nvGrpSpPr>
                <p:grpSpPr>
                  <a:xfrm>
                    <a:off x="8004240" y="4620240"/>
                    <a:ext cx="896400" cy="116280"/>
                    <a:chOff x="8004240" y="4620240"/>
                    <a:chExt cx="896400" cy="116280"/>
                  </a:xfrm>
                </p:grpSpPr>
                <p:sp>
                  <p:nvSpPr>
                    <p:cNvPr id="2580" name="Rectangle 913"/>
                    <p:cNvSpPr/>
                    <p:nvPr/>
                  </p:nvSpPr>
                  <p:spPr>
                    <a:xfrm>
                      <a:off x="80042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1" name="Rectangle 914"/>
                    <p:cNvSpPr/>
                    <p:nvPr/>
                  </p:nvSpPr>
                  <p:spPr>
                    <a:xfrm>
                      <a:off x="80938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2" name="Rectangle 915"/>
                    <p:cNvSpPr/>
                    <p:nvPr/>
                  </p:nvSpPr>
                  <p:spPr>
                    <a:xfrm>
                      <a:off x="81835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3" name="Rectangle 916"/>
                    <p:cNvSpPr/>
                    <p:nvPr/>
                  </p:nvSpPr>
                  <p:spPr>
                    <a:xfrm>
                      <a:off x="82731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4" name="Rectangle 917"/>
                    <p:cNvSpPr/>
                    <p:nvPr/>
                  </p:nvSpPr>
                  <p:spPr>
                    <a:xfrm>
                      <a:off x="83628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5" name="Rectangle 918"/>
                    <p:cNvSpPr/>
                    <p:nvPr/>
                  </p:nvSpPr>
                  <p:spPr>
                    <a:xfrm>
                      <a:off x="845280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6" name="Rectangle 919"/>
                    <p:cNvSpPr/>
                    <p:nvPr/>
                  </p:nvSpPr>
                  <p:spPr>
                    <a:xfrm>
                      <a:off x="854244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7" name="Rectangle 920"/>
                    <p:cNvSpPr/>
                    <p:nvPr/>
                  </p:nvSpPr>
                  <p:spPr>
                    <a:xfrm>
                      <a:off x="863208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8" name="Rectangle 921"/>
                    <p:cNvSpPr/>
                    <p:nvPr/>
                  </p:nvSpPr>
                  <p:spPr>
                    <a:xfrm>
                      <a:off x="872172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89" name="Rectangle 922"/>
                    <p:cNvSpPr/>
                    <p:nvPr/>
                  </p:nvSpPr>
                  <p:spPr>
                    <a:xfrm>
                      <a:off x="8811360" y="4620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590" name="Group 923"/>
                <p:cNvGrpSpPr/>
                <p:nvPr/>
              </p:nvGrpSpPr>
              <p:grpSpPr>
                <a:xfrm>
                  <a:off x="5313240" y="4737240"/>
                  <a:ext cx="3587400" cy="116280"/>
                  <a:chOff x="5313240" y="4737240"/>
                  <a:chExt cx="3587400" cy="116280"/>
                </a:xfrm>
              </p:grpSpPr>
              <p:grpSp>
                <p:nvGrpSpPr>
                  <p:cNvPr id="2591" name="Group 924"/>
                  <p:cNvGrpSpPr/>
                  <p:nvPr/>
                </p:nvGrpSpPr>
                <p:grpSpPr>
                  <a:xfrm>
                    <a:off x="6210360" y="4737240"/>
                    <a:ext cx="896400" cy="116280"/>
                    <a:chOff x="6210360" y="4737240"/>
                    <a:chExt cx="896400" cy="116280"/>
                  </a:xfrm>
                </p:grpSpPr>
                <p:sp>
                  <p:nvSpPr>
                    <p:cNvPr id="2592" name="Rectangle 925"/>
                    <p:cNvSpPr/>
                    <p:nvPr/>
                  </p:nvSpPr>
                  <p:spPr>
                    <a:xfrm>
                      <a:off x="62103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93" name="Rectangle 926"/>
                    <p:cNvSpPr/>
                    <p:nvPr/>
                  </p:nvSpPr>
                  <p:spPr>
                    <a:xfrm>
                      <a:off x="63000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94" name="Rectangle 927"/>
                    <p:cNvSpPr/>
                    <p:nvPr/>
                  </p:nvSpPr>
                  <p:spPr>
                    <a:xfrm>
                      <a:off x="63896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95" name="Rectangle 928"/>
                    <p:cNvSpPr/>
                    <p:nvPr/>
                  </p:nvSpPr>
                  <p:spPr>
                    <a:xfrm>
                      <a:off x="64792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96" name="Rectangle 929"/>
                    <p:cNvSpPr/>
                    <p:nvPr/>
                  </p:nvSpPr>
                  <p:spPr>
                    <a:xfrm>
                      <a:off x="65689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97" name="Rectangle 930"/>
                    <p:cNvSpPr/>
                    <p:nvPr/>
                  </p:nvSpPr>
                  <p:spPr>
                    <a:xfrm>
                      <a:off x="66589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98" name="Rectangle 931"/>
                    <p:cNvSpPr/>
                    <p:nvPr/>
                  </p:nvSpPr>
                  <p:spPr>
                    <a:xfrm>
                      <a:off x="67485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599" name="Rectangle 932"/>
                    <p:cNvSpPr/>
                    <p:nvPr/>
                  </p:nvSpPr>
                  <p:spPr>
                    <a:xfrm>
                      <a:off x="68382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00" name="Rectangle 933"/>
                    <p:cNvSpPr/>
                    <p:nvPr/>
                  </p:nvSpPr>
                  <p:spPr>
                    <a:xfrm>
                      <a:off x="69278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01" name="Rectangle 934"/>
                    <p:cNvSpPr/>
                    <p:nvPr/>
                  </p:nvSpPr>
                  <p:spPr>
                    <a:xfrm>
                      <a:off x="70174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602" name="Group 935"/>
                  <p:cNvGrpSpPr/>
                  <p:nvPr/>
                </p:nvGrpSpPr>
                <p:grpSpPr>
                  <a:xfrm>
                    <a:off x="5313240" y="4737240"/>
                    <a:ext cx="896760" cy="116280"/>
                    <a:chOff x="5313240" y="4737240"/>
                    <a:chExt cx="896760" cy="116280"/>
                  </a:xfrm>
                </p:grpSpPr>
                <p:sp>
                  <p:nvSpPr>
                    <p:cNvPr id="2603" name="Rectangle 936"/>
                    <p:cNvSpPr/>
                    <p:nvPr/>
                  </p:nvSpPr>
                  <p:spPr>
                    <a:xfrm>
                      <a:off x="53132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04" name="Rectangle 937"/>
                    <p:cNvSpPr/>
                    <p:nvPr/>
                  </p:nvSpPr>
                  <p:spPr>
                    <a:xfrm>
                      <a:off x="54028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05" name="Rectangle 938"/>
                    <p:cNvSpPr/>
                    <p:nvPr/>
                  </p:nvSpPr>
                  <p:spPr>
                    <a:xfrm>
                      <a:off x="54928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06" name="Rectangle 939"/>
                    <p:cNvSpPr/>
                    <p:nvPr/>
                  </p:nvSpPr>
                  <p:spPr>
                    <a:xfrm>
                      <a:off x="55825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07" name="Rectangle 940"/>
                    <p:cNvSpPr/>
                    <p:nvPr/>
                  </p:nvSpPr>
                  <p:spPr>
                    <a:xfrm>
                      <a:off x="56721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08" name="Rectangle 941"/>
                    <p:cNvSpPr/>
                    <p:nvPr/>
                  </p:nvSpPr>
                  <p:spPr>
                    <a:xfrm>
                      <a:off x="57618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09" name="Rectangle 942"/>
                    <p:cNvSpPr/>
                    <p:nvPr/>
                  </p:nvSpPr>
                  <p:spPr>
                    <a:xfrm>
                      <a:off x="58514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10" name="Rectangle 943"/>
                    <p:cNvSpPr/>
                    <p:nvPr/>
                  </p:nvSpPr>
                  <p:spPr>
                    <a:xfrm>
                      <a:off x="59410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11" name="Rectangle 944"/>
                    <p:cNvSpPr/>
                    <p:nvPr/>
                  </p:nvSpPr>
                  <p:spPr>
                    <a:xfrm>
                      <a:off x="60310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12" name="Rectangle 945"/>
                    <p:cNvSpPr/>
                    <p:nvPr/>
                  </p:nvSpPr>
                  <p:spPr>
                    <a:xfrm>
                      <a:off x="61207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613" name="Group 946"/>
                  <p:cNvGrpSpPr/>
                  <p:nvPr/>
                </p:nvGrpSpPr>
                <p:grpSpPr>
                  <a:xfrm>
                    <a:off x="7107120" y="4737240"/>
                    <a:ext cx="896760" cy="116280"/>
                    <a:chOff x="7107120" y="4737240"/>
                    <a:chExt cx="896760" cy="116280"/>
                  </a:xfrm>
                </p:grpSpPr>
                <p:sp>
                  <p:nvSpPr>
                    <p:cNvPr id="2614" name="Rectangle 947"/>
                    <p:cNvSpPr/>
                    <p:nvPr/>
                  </p:nvSpPr>
                  <p:spPr>
                    <a:xfrm>
                      <a:off x="71071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15" name="Rectangle 948"/>
                    <p:cNvSpPr/>
                    <p:nvPr/>
                  </p:nvSpPr>
                  <p:spPr>
                    <a:xfrm>
                      <a:off x="71967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16" name="Rectangle 949"/>
                    <p:cNvSpPr/>
                    <p:nvPr/>
                  </p:nvSpPr>
                  <p:spPr>
                    <a:xfrm>
                      <a:off x="72867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17" name="Rectangle 950"/>
                    <p:cNvSpPr/>
                    <p:nvPr/>
                  </p:nvSpPr>
                  <p:spPr>
                    <a:xfrm>
                      <a:off x="73764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18" name="Rectangle 951"/>
                    <p:cNvSpPr/>
                    <p:nvPr/>
                  </p:nvSpPr>
                  <p:spPr>
                    <a:xfrm>
                      <a:off x="74660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19" name="Rectangle 952"/>
                    <p:cNvSpPr/>
                    <p:nvPr/>
                  </p:nvSpPr>
                  <p:spPr>
                    <a:xfrm>
                      <a:off x="75556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20" name="Rectangle 953"/>
                    <p:cNvSpPr/>
                    <p:nvPr/>
                  </p:nvSpPr>
                  <p:spPr>
                    <a:xfrm>
                      <a:off x="76453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21" name="Rectangle 954"/>
                    <p:cNvSpPr/>
                    <p:nvPr/>
                  </p:nvSpPr>
                  <p:spPr>
                    <a:xfrm>
                      <a:off x="77349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22" name="Rectangle 955"/>
                    <p:cNvSpPr/>
                    <p:nvPr/>
                  </p:nvSpPr>
                  <p:spPr>
                    <a:xfrm>
                      <a:off x="78249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23" name="Rectangle 956"/>
                    <p:cNvSpPr/>
                    <p:nvPr/>
                  </p:nvSpPr>
                  <p:spPr>
                    <a:xfrm>
                      <a:off x="79146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624" name="Group 957"/>
                  <p:cNvGrpSpPr/>
                  <p:nvPr/>
                </p:nvGrpSpPr>
                <p:grpSpPr>
                  <a:xfrm>
                    <a:off x="8004240" y="4737240"/>
                    <a:ext cx="896400" cy="116280"/>
                    <a:chOff x="8004240" y="4737240"/>
                    <a:chExt cx="896400" cy="116280"/>
                  </a:xfrm>
                </p:grpSpPr>
                <p:sp>
                  <p:nvSpPr>
                    <p:cNvPr id="2625" name="Rectangle 958"/>
                    <p:cNvSpPr/>
                    <p:nvPr/>
                  </p:nvSpPr>
                  <p:spPr>
                    <a:xfrm>
                      <a:off x="80042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26" name="Rectangle 959"/>
                    <p:cNvSpPr/>
                    <p:nvPr/>
                  </p:nvSpPr>
                  <p:spPr>
                    <a:xfrm>
                      <a:off x="80938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27" name="Rectangle 960"/>
                    <p:cNvSpPr/>
                    <p:nvPr/>
                  </p:nvSpPr>
                  <p:spPr>
                    <a:xfrm>
                      <a:off x="81835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28" name="Rectangle 961"/>
                    <p:cNvSpPr/>
                    <p:nvPr/>
                  </p:nvSpPr>
                  <p:spPr>
                    <a:xfrm>
                      <a:off x="82731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29" name="Rectangle 962"/>
                    <p:cNvSpPr/>
                    <p:nvPr/>
                  </p:nvSpPr>
                  <p:spPr>
                    <a:xfrm>
                      <a:off x="83628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30" name="Rectangle 963"/>
                    <p:cNvSpPr/>
                    <p:nvPr/>
                  </p:nvSpPr>
                  <p:spPr>
                    <a:xfrm>
                      <a:off x="845280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31" name="Rectangle 964"/>
                    <p:cNvSpPr/>
                    <p:nvPr/>
                  </p:nvSpPr>
                  <p:spPr>
                    <a:xfrm>
                      <a:off x="854244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32" name="Rectangle 965"/>
                    <p:cNvSpPr/>
                    <p:nvPr/>
                  </p:nvSpPr>
                  <p:spPr>
                    <a:xfrm>
                      <a:off x="863208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33" name="Rectangle 966"/>
                    <p:cNvSpPr/>
                    <p:nvPr/>
                  </p:nvSpPr>
                  <p:spPr>
                    <a:xfrm>
                      <a:off x="872172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34" name="Rectangle 967"/>
                    <p:cNvSpPr/>
                    <p:nvPr/>
                  </p:nvSpPr>
                  <p:spPr>
                    <a:xfrm>
                      <a:off x="8811360" y="47372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635" name="Group 968"/>
                <p:cNvGrpSpPr/>
                <p:nvPr/>
              </p:nvGrpSpPr>
              <p:grpSpPr>
                <a:xfrm>
                  <a:off x="5313240" y="4853880"/>
                  <a:ext cx="3587400" cy="116280"/>
                  <a:chOff x="5313240" y="4853880"/>
                  <a:chExt cx="3587400" cy="116280"/>
                </a:xfrm>
              </p:grpSpPr>
              <p:grpSp>
                <p:nvGrpSpPr>
                  <p:cNvPr id="2636" name="Group 969"/>
                  <p:cNvGrpSpPr/>
                  <p:nvPr/>
                </p:nvGrpSpPr>
                <p:grpSpPr>
                  <a:xfrm>
                    <a:off x="6210360" y="4853880"/>
                    <a:ext cx="896400" cy="116280"/>
                    <a:chOff x="6210360" y="4853880"/>
                    <a:chExt cx="896400" cy="116280"/>
                  </a:xfrm>
                </p:grpSpPr>
                <p:sp>
                  <p:nvSpPr>
                    <p:cNvPr id="2637" name="Rectangle 970"/>
                    <p:cNvSpPr/>
                    <p:nvPr/>
                  </p:nvSpPr>
                  <p:spPr>
                    <a:xfrm>
                      <a:off x="62103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38" name="Rectangle 971"/>
                    <p:cNvSpPr/>
                    <p:nvPr/>
                  </p:nvSpPr>
                  <p:spPr>
                    <a:xfrm>
                      <a:off x="63000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39" name="Rectangle 972"/>
                    <p:cNvSpPr/>
                    <p:nvPr/>
                  </p:nvSpPr>
                  <p:spPr>
                    <a:xfrm>
                      <a:off x="63896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40" name="Rectangle 973"/>
                    <p:cNvSpPr/>
                    <p:nvPr/>
                  </p:nvSpPr>
                  <p:spPr>
                    <a:xfrm>
                      <a:off x="64792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41" name="Rectangle 974"/>
                    <p:cNvSpPr/>
                    <p:nvPr/>
                  </p:nvSpPr>
                  <p:spPr>
                    <a:xfrm>
                      <a:off x="65689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42" name="Rectangle 975"/>
                    <p:cNvSpPr/>
                    <p:nvPr/>
                  </p:nvSpPr>
                  <p:spPr>
                    <a:xfrm>
                      <a:off x="66589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43" name="Rectangle 976"/>
                    <p:cNvSpPr/>
                    <p:nvPr/>
                  </p:nvSpPr>
                  <p:spPr>
                    <a:xfrm>
                      <a:off x="67485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44" name="Rectangle 977"/>
                    <p:cNvSpPr/>
                    <p:nvPr/>
                  </p:nvSpPr>
                  <p:spPr>
                    <a:xfrm>
                      <a:off x="68382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45" name="Rectangle 978"/>
                    <p:cNvSpPr/>
                    <p:nvPr/>
                  </p:nvSpPr>
                  <p:spPr>
                    <a:xfrm>
                      <a:off x="69278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46" name="Rectangle 979"/>
                    <p:cNvSpPr/>
                    <p:nvPr/>
                  </p:nvSpPr>
                  <p:spPr>
                    <a:xfrm>
                      <a:off x="70174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647" name="Group 980"/>
                  <p:cNvGrpSpPr/>
                  <p:nvPr/>
                </p:nvGrpSpPr>
                <p:grpSpPr>
                  <a:xfrm>
                    <a:off x="5313240" y="4853880"/>
                    <a:ext cx="896760" cy="116280"/>
                    <a:chOff x="5313240" y="4853880"/>
                    <a:chExt cx="896760" cy="116280"/>
                  </a:xfrm>
                </p:grpSpPr>
                <p:sp>
                  <p:nvSpPr>
                    <p:cNvPr id="2648" name="Rectangle 981"/>
                    <p:cNvSpPr/>
                    <p:nvPr/>
                  </p:nvSpPr>
                  <p:spPr>
                    <a:xfrm>
                      <a:off x="53132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49" name="Rectangle 982"/>
                    <p:cNvSpPr/>
                    <p:nvPr/>
                  </p:nvSpPr>
                  <p:spPr>
                    <a:xfrm>
                      <a:off x="54028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50" name="Rectangle 983"/>
                    <p:cNvSpPr/>
                    <p:nvPr/>
                  </p:nvSpPr>
                  <p:spPr>
                    <a:xfrm>
                      <a:off x="54928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51" name="Rectangle 984"/>
                    <p:cNvSpPr/>
                    <p:nvPr/>
                  </p:nvSpPr>
                  <p:spPr>
                    <a:xfrm>
                      <a:off x="55825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52" name="Rectangle 985"/>
                    <p:cNvSpPr/>
                    <p:nvPr/>
                  </p:nvSpPr>
                  <p:spPr>
                    <a:xfrm>
                      <a:off x="56721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53" name="Rectangle 986"/>
                    <p:cNvSpPr/>
                    <p:nvPr/>
                  </p:nvSpPr>
                  <p:spPr>
                    <a:xfrm>
                      <a:off x="57618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54" name="Rectangle 987"/>
                    <p:cNvSpPr/>
                    <p:nvPr/>
                  </p:nvSpPr>
                  <p:spPr>
                    <a:xfrm>
                      <a:off x="58514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55" name="Rectangle 988"/>
                    <p:cNvSpPr/>
                    <p:nvPr/>
                  </p:nvSpPr>
                  <p:spPr>
                    <a:xfrm>
                      <a:off x="59410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56" name="Rectangle 989"/>
                    <p:cNvSpPr/>
                    <p:nvPr/>
                  </p:nvSpPr>
                  <p:spPr>
                    <a:xfrm>
                      <a:off x="60310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57" name="Rectangle 990"/>
                    <p:cNvSpPr/>
                    <p:nvPr/>
                  </p:nvSpPr>
                  <p:spPr>
                    <a:xfrm>
                      <a:off x="61207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658" name="Group 991"/>
                  <p:cNvGrpSpPr/>
                  <p:nvPr/>
                </p:nvGrpSpPr>
                <p:grpSpPr>
                  <a:xfrm>
                    <a:off x="7107120" y="4853880"/>
                    <a:ext cx="896760" cy="116280"/>
                    <a:chOff x="7107120" y="4853880"/>
                    <a:chExt cx="896760" cy="116280"/>
                  </a:xfrm>
                </p:grpSpPr>
                <p:sp>
                  <p:nvSpPr>
                    <p:cNvPr id="2659" name="Rectangle 992"/>
                    <p:cNvSpPr/>
                    <p:nvPr/>
                  </p:nvSpPr>
                  <p:spPr>
                    <a:xfrm>
                      <a:off x="71071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0" name="Rectangle 993"/>
                    <p:cNvSpPr/>
                    <p:nvPr/>
                  </p:nvSpPr>
                  <p:spPr>
                    <a:xfrm>
                      <a:off x="71967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1" name="Rectangle 994"/>
                    <p:cNvSpPr/>
                    <p:nvPr/>
                  </p:nvSpPr>
                  <p:spPr>
                    <a:xfrm>
                      <a:off x="72867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2" name="Rectangle 995"/>
                    <p:cNvSpPr/>
                    <p:nvPr/>
                  </p:nvSpPr>
                  <p:spPr>
                    <a:xfrm>
                      <a:off x="73764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3" name="Rectangle 996"/>
                    <p:cNvSpPr/>
                    <p:nvPr/>
                  </p:nvSpPr>
                  <p:spPr>
                    <a:xfrm>
                      <a:off x="74660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4" name="Rectangle 997"/>
                    <p:cNvSpPr/>
                    <p:nvPr/>
                  </p:nvSpPr>
                  <p:spPr>
                    <a:xfrm>
                      <a:off x="75556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5" name="Rectangle 998"/>
                    <p:cNvSpPr/>
                    <p:nvPr/>
                  </p:nvSpPr>
                  <p:spPr>
                    <a:xfrm>
                      <a:off x="76453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6" name="Rectangle 999"/>
                    <p:cNvSpPr/>
                    <p:nvPr/>
                  </p:nvSpPr>
                  <p:spPr>
                    <a:xfrm>
                      <a:off x="77349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7" name="Rectangle 1000"/>
                    <p:cNvSpPr/>
                    <p:nvPr/>
                  </p:nvSpPr>
                  <p:spPr>
                    <a:xfrm>
                      <a:off x="78249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68" name="Rectangle 1001"/>
                    <p:cNvSpPr/>
                    <p:nvPr/>
                  </p:nvSpPr>
                  <p:spPr>
                    <a:xfrm>
                      <a:off x="79146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669" name="Group 1002"/>
                  <p:cNvGrpSpPr/>
                  <p:nvPr/>
                </p:nvGrpSpPr>
                <p:grpSpPr>
                  <a:xfrm>
                    <a:off x="8004240" y="4853880"/>
                    <a:ext cx="896400" cy="116280"/>
                    <a:chOff x="8004240" y="4853880"/>
                    <a:chExt cx="896400" cy="116280"/>
                  </a:xfrm>
                </p:grpSpPr>
                <p:sp>
                  <p:nvSpPr>
                    <p:cNvPr id="2670" name="Rectangle 1003"/>
                    <p:cNvSpPr/>
                    <p:nvPr/>
                  </p:nvSpPr>
                  <p:spPr>
                    <a:xfrm>
                      <a:off x="80042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1" name="Rectangle 1004"/>
                    <p:cNvSpPr/>
                    <p:nvPr/>
                  </p:nvSpPr>
                  <p:spPr>
                    <a:xfrm>
                      <a:off x="80938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2" name="Rectangle 1005"/>
                    <p:cNvSpPr/>
                    <p:nvPr/>
                  </p:nvSpPr>
                  <p:spPr>
                    <a:xfrm>
                      <a:off x="81835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3" name="Rectangle 1006"/>
                    <p:cNvSpPr/>
                    <p:nvPr/>
                  </p:nvSpPr>
                  <p:spPr>
                    <a:xfrm>
                      <a:off x="82731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4" name="Rectangle 1007"/>
                    <p:cNvSpPr/>
                    <p:nvPr/>
                  </p:nvSpPr>
                  <p:spPr>
                    <a:xfrm>
                      <a:off x="83628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5" name="Rectangle 1008"/>
                    <p:cNvSpPr/>
                    <p:nvPr/>
                  </p:nvSpPr>
                  <p:spPr>
                    <a:xfrm>
                      <a:off x="845280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6" name="Rectangle 1009"/>
                    <p:cNvSpPr/>
                    <p:nvPr/>
                  </p:nvSpPr>
                  <p:spPr>
                    <a:xfrm>
                      <a:off x="854244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7" name="Rectangle 1010"/>
                    <p:cNvSpPr/>
                    <p:nvPr/>
                  </p:nvSpPr>
                  <p:spPr>
                    <a:xfrm>
                      <a:off x="863208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8" name="Rectangle 1011"/>
                    <p:cNvSpPr/>
                    <p:nvPr/>
                  </p:nvSpPr>
                  <p:spPr>
                    <a:xfrm>
                      <a:off x="872172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79" name="Rectangle 1012"/>
                    <p:cNvSpPr/>
                    <p:nvPr/>
                  </p:nvSpPr>
                  <p:spPr>
                    <a:xfrm>
                      <a:off x="8811360" y="48538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680" name="Group 1013"/>
                <p:cNvGrpSpPr/>
                <p:nvPr/>
              </p:nvGrpSpPr>
              <p:grpSpPr>
                <a:xfrm>
                  <a:off x="5313240" y="4970520"/>
                  <a:ext cx="3587400" cy="116280"/>
                  <a:chOff x="5313240" y="4970520"/>
                  <a:chExt cx="3587400" cy="116280"/>
                </a:xfrm>
              </p:grpSpPr>
              <p:grpSp>
                <p:nvGrpSpPr>
                  <p:cNvPr id="2681" name="Group 1014"/>
                  <p:cNvGrpSpPr/>
                  <p:nvPr/>
                </p:nvGrpSpPr>
                <p:grpSpPr>
                  <a:xfrm>
                    <a:off x="6210360" y="4970520"/>
                    <a:ext cx="896400" cy="116280"/>
                    <a:chOff x="6210360" y="4970520"/>
                    <a:chExt cx="896400" cy="116280"/>
                  </a:xfrm>
                </p:grpSpPr>
                <p:sp>
                  <p:nvSpPr>
                    <p:cNvPr id="2682" name="Rectangle 1015"/>
                    <p:cNvSpPr/>
                    <p:nvPr/>
                  </p:nvSpPr>
                  <p:spPr>
                    <a:xfrm>
                      <a:off x="62103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83" name="Rectangle 1016"/>
                    <p:cNvSpPr/>
                    <p:nvPr/>
                  </p:nvSpPr>
                  <p:spPr>
                    <a:xfrm>
                      <a:off x="63000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84" name="Rectangle 1017"/>
                    <p:cNvSpPr/>
                    <p:nvPr/>
                  </p:nvSpPr>
                  <p:spPr>
                    <a:xfrm>
                      <a:off x="63896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85" name="Rectangle 1018"/>
                    <p:cNvSpPr/>
                    <p:nvPr/>
                  </p:nvSpPr>
                  <p:spPr>
                    <a:xfrm>
                      <a:off x="64792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86" name="Rectangle 1019"/>
                    <p:cNvSpPr/>
                    <p:nvPr/>
                  </p:nvSpPr>
                  <p:spPr>
                    <a:xfrm>
                      <a:off x="65689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87" name="Rectangle 1020"/>
                    <p:cNvSpPr/>
                    <p:nvPr/>
                  </p:nvSpPr>
                  <p:spPr>
                    <a:xfrm>
                      <a:off x="66589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88" name="Rectangle 1021"/>
                    <p:cNvSpPr/>
                    <p:nvPr/>
                  </p:nvSpPr>
                  <p:spPr>
                    <a:xfrm>
                      <a:off x="67485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89" name="Rectangle 1022"/>
                    <p:cNvSpPr/>
                    <p:nvPr/>
                  </p:nvSpPr>
                  <p:spPr>
                    <a:xfrm>
                      <a:off x="68382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90" name="Rectangle 1023"/>
                    <p:cNvSpPr/>
                    <p:nvPr/>
                  </p:nvSpPr>
                  <p:spPr>
                    <a:xfrm>
                      <a:off x="69278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91" name="Rectangle 1024"/>
                    <p:cNvSpPr/>
                    <p:nvPr/>
                  </p:nvSpPr>
                  <p:spPr>
                    <a:xfrm>
                      <a:off x="70174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692" name="Group 1025"/>
                  <p:cNvGrpSpPr/>
                  <p:nvPr/>
                </p:nvGrpSpPr>
                <p:grpSpPr>
                  <a:xfrm>
                    <a:off x="5313240" y="4970520"/>
                    <a:ext cx="896760" cy="116280"/>
                    <a:chOff x="5313240" y="4970520"/>
                    <a:chExt cx="896760" cy="116280"/>
                  </a:xfrm>
                </p:grpSpPr>
                <p:sp>
                  <p:nvSpPr>
                    <p:cNvPr id="2693" name="Rectangle 1026"/>
                    <p:cNvSpPr/>
                    <p:nvPr/>
                  </p:nvSpPr>
                  <p:spPr>
                    <a:xfrm>
                      <a:off x="53132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94" name="Rectangle 1027"/>
                    <p:cNvSpPr/>
                    <p:nvPr/>
                  </p:nvSpPr>
                  <p:spPr>
                    <a:xfrm>
                      <a:off x="54028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95" name="Rectangle 1028"/>
                    <p:cNvSpPr/>
                    <p:nvPr/>
                  </p:nvSpPr>
                  <p:spPr>
                    <a:xfrm>
                      <a:off x="54928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96" name="Rectangle 1029"/>
                    <p:cNvSpPr/>
                    <p:nvPr/>
                  </p:nvSpPr>
                  <p:spPr>
                    <a:xfrm>
                      <a:off x="55825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97" name="Rectangle 1030"/>
                    <p:cNvSpPr/>
                    <p:nvPr/>
                  </p:nvSpPr>
                  <p:spPr>
                    <a:xfrm>
                      <a:off x="56721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98" name="Rectangle 1031"/>
                    <p:cNvSpPr/>
                    <p:nvPr/>
                  </p:nvSpPr>
                  <p:spPr>
                    <a:xfrm>
                      <a:off x="57618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699" name="Rectangle 1032"/>
                    <p:cNvSpPr/>
                    <p:nvPr/>
                  </p:nvSpPr>
                  <p:spPr>
                    <a:xfrm>
                      <a:off x="58514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00" name="Rectangle 1033"/>
                    <p:cNvSpPr/>
                    <p:nvPr/>
                  </p:nvSpPr>
                  <p:spPr>
                    <a:xfrm>
                      <a:off x="59410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01" name="Rectangle 1034"/>
                    <p:cNvSpPr/>
                    <p:nvPr/>
                  </p:nvSpPr>
                  <p:spPr>
                    <a:xfrm>
                      <a:off x="60310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02" name="Rectangle 1035"/>
                    <p:cNvSpPr/>
                    <p:nvPr/>
                  </p:nvSpPr>
                  <p:spPr>
                    <a:xfrm>
                      <a:off x="61207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703" name="Group 1036"/>
                  <p:cNvGrpSpPr/>
                  <p:nvPr/>
                </p:nvGrpSpPr>
                <p:grpSpPr>
                  <a:xfrm>
                    <a:off x="7107120" y="4970520"/>
                    <a:ext cx="896760" cy="116280"/>
                    <a:chOff x="7107120" y="4970520"/>
                    <a:chExt cx="896760" cy="116280"/>
                  </a:xfrm>
                </p:grpSpPr>
                <p:sp>
                  <p:nvSpPr>
                    <p:cNvPr id="2704" name="Rectangle 1037"/>
                    <p:cNvSpPr/>
                    <p:nvPr/>
                  </p:nvSpPr>
                  <p:spPr>
                    <a:xfrm>
                      <a:off x="71071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05" name="Rectangle 1038"/>
                    <p:cNvSpPr/>
                    <p:nvPr/>
                  </p:nvSpPr>
                  <p:spPr>
                    <a:xfrm>
                      <a:off x="71967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06" name="Rectangle 1039"/>
                    <p:cNvSpPr/>
                    <p:nvPr/>
                  </p:nvSpPr>
                  <p:spPr>
                    <a:xfrm>
                      <a:off x="72867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07" name="Rectangle 1040"/>
                    <p:cNvSpPr/>
                    <p:nvPr/>
                  </p:nvSpPr>
                  <p:spPr>
                    <a:xfrm>
                      <a:off x="73764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08" name="Rectangle 1041"/>
                    <p:cNvSpPr/>
                    <p:nvPr/>
                  </p:nvSpPr>
                  <p:spPr>
                    <a:xfrm>
                      <a:off x="74660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09" name="Rectangle 1042"/>
                    <p:cNvSpPr/>
                    <p:nvPr/>
                  </p:nvSpPr>
                  <p:spPr>
                    <a:xfrm>
                      <a:off x="75556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10" name="Rectangle 1043"/>
                    <p:cNvSpPr/>
                    <p:nvPr/>
                  </p:nvSpPr>
                  <p:spPr>
                    <a:xfrm>
                      <a:off x="76453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11" name="Rectangle 1044"/>
                    <p:cNvSpPr/>
                    <p:nvPr/>
                  </p:nvSpPr>
                  <p:spPr>
                    <a:xfrm>
                      <a:off x="77349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12" name="Rectangle 1045"/>
                    <p:cNvSpPr/>
                    <p:nvPr/>
                  </p:nvSpPr>
                  <p:spPr>
                    <a:xfrm>
                      <a:off x="78249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13" name="Rectangle 1046"/>
                    <p:cNvSpPr/>
                    <p:nvPr/>
                  </p:nvSpPr>
                  <p:spPr>
                    <a:xfrm>
                      <a:off x="79146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714" name="Group 1047"/>
                  <p:cNvGrpSpPr/>
                  <p:nvPr/>
                </p:nvGrpSpPr>
                <p:grpSpPr>
                  <a:xfrm>
                    <a:off x="8004240" y="4970520"/>
                    <a:ext cx="896400" cy="116280"/>
                    <a:chOff x="8004240" y="4970520"/>
                    <a:chExt cx="896400" cy="116280"/>
                  </a:xfrm>
                </p:grpSpPr>
                <p:sp>
                  <p:nvSpPr>
                    <p:cNvPr id="2715" name="Rectangle 1048"/>
                    <p:cNvSpPr/>
                    <p:nvPr/>
                  </p:nvSpPr>
                  <p:spPr>
                    <a:xfrm>
                      <a:off x="80042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16" name="Rectangle 1049"/>
                    <p:cNvSpPr/>
                    <p:nvPr/>
                  </p:nvSpPr>
                  <p:spPr>
                    <a:xfrm>
                      <a:off x="80938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17" name="Rectangle 1050"/>
                    <p:cNvSpPr/>
                    <p:nvPr/>
                  </p:nvSpPr>
                  <p:spPr>
                    <a:xfrm>
                      <a:off x="81835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18" name="Rectangle 1051"/>
                    <p:cNvSpPr/>
                    <p:nvPr/>
                  </p:nvSpPr>
                  <p:spPr>
                    <a:xfrm>
                      <a:off x="82731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19" name="Rectangle 1052"/>
                    <p:cNvSpPr/>
                    <p:nvPr/>
                  </p:nvSpPr>
                  <p:spPr>
                    <a:xfrm>
                      <a:off x="83628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20" name="Rectangle 1053"/>
                    <p:cNvSpPr/>
                    <p:nvPr/>
                  </p:nvSpPr>
                  <p:spPr>
                    <a:xfrm>
                      <a:off x="845280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21" name="Rectangle 1054"/>
                    <p:cNvSpPr/>
                    <p:nvPr/>
                  </p:nvSpPr>
                  <p:spPr>
                    <a:xfrm>
                      <a:off x="854244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22" name="Rectangle 1055"/>
                    <p:cNvSpPr/>
                    <p:nvPr/>
                  </p:nvSpPr>
                  <p:spPr>
                    <a:xfrm>
                      <a:off x="863208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23" name="Rectangle 1056"/>
                    <p:cNvSpPr/>
                    <p:nvPr/>
                  </p:nvSpPr>
                  <p:spPr>
                    <a:xfrm>
                      <a:off x="872172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24" name="Rectangle 1057"/>
                    <p:cNvSpPr/>
                    <p:nvPr/>
                  </p:nvSpPr>
                  <p:spPr>
                    <a:xfrm>
                      <a:off x="8811360" y="49705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725" name="Group 1058"/>
                <p:cNvGrpSpPr/>
                <p:nvPr/>
              </p:nvGrpSpPr>
              <p:grpSpPr>
                <a:xfrm>
                  <a:off x="5313240" y="5087160"/>
                  <a:ext cx="3587400" cy="116280"/>
                  <a:chOff x="5313240" y="5087160"/>
                  <a:chExt cx="3587400" cy="116280"/>
                </a:xfrm>
              </p:grpSpPr>
              <p:grpSp>
                <p:nvGrpSpPr>
                  <p:cNvPr id="2726" name="Group 1059"/>
                  <p:cNvGrpSpPr/>
                  <p:nvPr/>
                </p:nvGrpSpPr>
                <p:grpSpPr>
                  <a:xfrm>
                    <a:off x="6210360" y="5087160"/>
                    <a:ext cx="896400" cy="116280"/>
                    <a:chOff x="6210360" y="5087160"/>
                    <a:chExt cx="896400" cy="116280"/>
                  </a:xfrm>
                </p:grpSpPr>
                <p:sp>
                  <p:nvSpPr>
                    <p:cNvPr id="2727" name="Rectangle 1060"/>
                    <p:cNvSpPr/>
                    <p:nvPr/>
                  </p:nvSpPr>
                  <p:spPr>
                    <a:xfrm>
                      <a:off x="62103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28" name="Rectangle 1061"/>
                    <p:cNvSpPr/>
                    <p:nvPr/>
                  </p:nvSpPr>
                  <p:spPr>
                    <a:xfrm>
                      <a:off x="63000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29" name="Rectangle 1062"/>
                    <p:cNvSpPr/>
                    <p:nvPr/>
                  </p:nvSpPr>
                  <p:spPr>
                    <a:xfrm>
                      <a:off x="63896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30" name="Rectangle 1063"/>
                    <p:cNvSpPr/>
                    <p:nvPr/>
                  </p:nvSpPr>
                  <p:spPr>
                    <a:xfrm>
                      <a:off x="64792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31" name="Rectangle 1064"/>
                    <p:cNvSpPr/>
                    <p:nvPr/>
                  </p:nvSpPr>
                  <p:spPr>
                    <a:xfrm>
                      <a:off x="65689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32" name="Rectangle 1065"/>
                    <p:cNvSpPr/>
                    <p:nvPr/>
                  </p:nvSpPr>
                  <p:spPr>
                    <a:xfrm>
                      <a:off x="66589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33" name="Rectangle 1066"/>
                    <p:cNvSpPr/>
                    <p:nvPr/>
                  </p:nvSpPr>
                  <p:spPr>
                    <a:xfrm>
                      <a:off x="67485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34" name="Rectangle 1067"/>
                    <p:cNvSpPr/>
                    <p:nvPr/>
                  </p:nvSpPr>
                  <p:spPr>
                    <a:xfrm>
                      <a:off x="68382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35" name="Rectangle 1068"/>
                    <p:cNvSpPr/>
                    <p:nvPr/>
                  </p:nvSpPr>
                  <p:spPr>
                    <a:xfrm>
                      <a:off x="69278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36" name="Rectangle 1069"/>
                    <p:cNvSpPr/>
                    <p:nvPr/>
                  </p:nvSpPr>
                  <p:spPr>
                    <a:xfrm>
                      <a:off x="70174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737" name="Group 1070"/>
                  <p:cNvGrpSpPr/>
                  <p:nvPr/>
                </p:nvGrpSpPr>
                <p:grpSpPr>
                  <a:xfrm>
                    <a:off x="5313240" y="5087160"/>
                    <a:ext cx="896760" cy="116280"/>
                    <a:chOff x="5313240" y="5087160"/>
                    <a:chExt cx="896760" cy="116280"/>
                  </a:xfrm>
                </p:grpSpPr>
                <p:sp>
                  <p:nvSpPr>
                    <p:cNvPr id="2738" name="Rectangle 1071"/>
                    <p:cNvSpPr/>
                    <p:nvPr/>
                  </p:nvSpPr>
                  <p:spPr>
                    <a:xfrm>
                      <a:off x="53132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39" name="Rectangle 1072"/>
                    <p:cNvSpPr/>
                    <p:nvPr/>
                  </p:nvSpPr>
                  <p:spPr>
                    <a:xfrm>
                      <a:off x="54028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40" name="Rectangle 1073"/>
                    <p:cNvSpPr/>
                    <p:nvPr/>
                  </p:nvSpPr>
                  <p:spPr>
                    <a:xfrm>
                      <a:off x="54928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41" name="Rectangle 1074"/>
                    <p:cNvSpPr/>
                    <p:nvPr/>
                  </p:nvSpPr>
                  <p:spPr>
                    <a:xfrm>
                      <a:off x="55825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42" name="Rectangle 1075"/>
                    <p:cNvSpPr/>
                    <p:nvPr/>
                  </p:nvSpPr>
                  <p:spPr>
                    <a:xfrm>
                      <a:off x="56721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43" name="Rectangle 1076"/>
                    <p:cNvSpPr/>
                    <p:nvPr/>
                  </p:nvSpPr>
                  <p:spPr>
                    <a:xfrm>
                      <a:off x="57618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44" name="Rectangle 1077"/>
                    <p:cNvSpPr/>
                    <p:nvPr/>
                  </p:nvSpPr>
                  <p:spPr>
                    <a:xfrm>
                      <a:off x="58514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45" name="Rectangle 1078"/>
                    <p:cNvSpPr/>
                    <p:nvPr/>
                  </p:nvSpPr>
                  <p:spPr>
                    <a:xfrm>
                      <a:off x="59410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46" name="Rectangle 1079"/>
                    <p:cNvSpPr/>
                    <p:nvPr/>
                  </p:nvSpPr>
                  <p:spPr>
                    <a:xfrm>
                      <a:off x="60310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47" name="Rectangle 1080"/>
                    <p:cNvSpPr/>
                    <p:nvPr/>
                  </p:nvSpPr>
                  <p:spPr>
                    <a:xfrm>
                      <a:off x="61207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748" name="Group 1081"/>
                  <p:cNvGrpSpPr/>
                  <p:nvPr/>
                </p:nvGrpSpPr>
                <p:grpSpPr>
                  <a:xfrm>
                    <a:off x="7107120" y="5087160"/>
                    <a:ext cx="896760" cy="116280"/>
                    <a:chOff x="7107120" y="5087160"/>
                    <a:chExt cx="896760" cy="116280"/>
                  </a:xfrm>
                </p:grpSpPr>
                <p:sp>
                  <p:nvSpPr>
                    <p:cNvPr id="2749" name="Rectangle 1082"/>
                    <p:cNvSpPr/>
                    <p:nvPr/>
                  </p:nvSpPr>
                  <p:spPr>
                    <a:xfrm>
                      <a:off x="71071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0" name="Rectangle 1083"/>
                    <p:cNvSpPr/>
                    <p:nvPr/>
                  </p:nvSpPr>
                  <p:spPr>
                    <a:xfrm>
                      <a:off x="71967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1" name="Rectangle 1084"/>
                    <p:cNvSpPr/>
                    <p:nvPr/>
                  </p:nvSpPr>
                  <p:spPr>
                    <a:xfrm>
                      <a:off x="72867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2" name="Rectangle 1085"/>
                    <p:cNvSpPr/>
                    <p:nvPr/>
                  </p:nvSpPr>
                  <p:spPr>
                    <a:xfrm>
                      <a:off x="73764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3" name="Rectangle 1086"/>
                    <p:cNvSpPr/>
                    <p:nvPr/>
                  </p:nvSpPr>
                  <p:spPr>
                    <a:xfrm>
                      <a:off x="74660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4" name="Rectangle 1087"/>
                    <p:cNvSpPr/>
                    <p:nvPr/>
                  </p:nvSpPr>
                  <p:spPr>
                    <a:xfrm>
                      <a:off x="75556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5" name="Rectangle 1088"/>
                    <p:cNvSpPr/>
                    <p:nvPr/>
                  </p:nvSpPr>
                  <p:spPr>
                    <a:xfrm>
                      <a:off x="76453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6" name="Rectangle 1089"/>
                    <p:cNvSpPr/>
                    <p:nvPr/>
                  </p:nvSpPr>
                  <p:spPr>
                    <a:xfrm>
                      <a:off x="77349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7" name="Rectangle 1090"/>
                    <p:cNvSpPr/>
                    <p:nvPr/>
                  </p:nvSpPr>
                  <p:spPr>
                    <a:xfrm>
                      <a:off x="78249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58" name="Rectangle 1091"/>
                    <p:cNvSpPr/>
                    <p:nvPr/>
                  </p:nvSpPr>
                  <p:spPr>
                    <a:xfrm>
                      <a:off x="79146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759" name="Group 1092"/>
                  <p:cNvGrpSpPr/>
                  <p:nvPr/>
                </p:nvGrpSpPr>
                <p:grpSpPr>
                  <a:xfrm>
                    <a:off x="8004240" y="5087160"/>
                    <a:ext cx="896400" cy="116280"/>
                    <a:chOff x="8004240" y="5087160"/>
                    <a:chExt cx="896400" cy="116280"/>
                  </a:xfrm>
                </p:grpSpPr>
                <p:sp>
                  <p:nvSpPr>
                    <p:cNvPr id="2760" name="Rectangle 1093"/>
                    <p:cNvSpPr/>
                    <p:nvPr/>
                  </p:nvSpPr>
                  <p:spPr>
                    <a:xfrm>
                      <a:off x="80042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1" name="Rectangle 1094"/>
                    <p:cNvSpPr/>
                    <p:nvPr/>
                  </p:nvSpPr>
                  <p:spPr>
                    <a:xfrm>
                      <a:off x="80938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2" name="Rectangle 1095"/>
                    <p:cNvSpPr/>
                    <p:nvPr/>
                  </p:nvSpPr>
                  <p:spPr>
                    <a:xfrm>
                      <a:off x="81835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3" name="Rectangle 1096"/>
                    <p:cNvSpPr/>
                    <p:nvPr/>
                  </p:nvSpPr>
                  <p:spPr>
                    <a:xfrm>
                      <a:off x="82731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4" name="Rectangle 1097"/>
                    <p:cNvSpPr/>
                    <p:nvPr/>
                  </p:nvSpPr>
                  <p:spPr>
                    <a:xfrm>
                      <a:off x="83628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5" name="Rectangle 1098"/>
                    <p:cNvSpPr/>
                    <p:nvPr/>
                  </p:nvSpPr>
                  <p:spPr>
                    <a:xfrm>
                      <a:off x="845280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6" name="Rectangle 1099"/>
                    <p:cNvSpPr/>
                    <p:nvPr/>
                  </p:nvSpPr>
                  <p:spPr>
                    <a:xfrm>
                      <a:off x="854244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7" name="Rectangle 1100"/>
                    <p:cNvSpPr/>
                    <p:nvPr/>
                  </p:nvSpPr>
                  <p:spPr>
                    <a:xfrm>
                      <a:off x="863208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8" name="Rectangle 1101"/>
                    <p:cNvSpPr/>
                    <p:nvPr/>
                  </p:nvSpPr>
                  <p:spPr>
                    <a:xfrm>
                      <a:off x="872172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69" name="Rectangle 1102"/>
                    <p:cNvSpPr/>
                    <p:nvPr/>
                  </p:nvSpPr>
                  <p:spPr>
                    <a:xfrm>
                      <a:off x="8811360" y="50871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  <p:grpSp>
            <p:nvGrpSpPr>
              <p:cNvPr id="2770" name="Group 1103"/>
              <p:cNvGrpSpPr/>
              <p:nvPr/>
            </p:nvGrpSpPr>
            <p:grpSpPr>
              <a:xfrm>
                <a:off x="5313240" y="5203800"/>
                <a:ext cx="3587400" cy="699840"/>
                <a:chOff x="5313240" y="5203800"/>
                <a:chExt cx="3587400" cy="699840"/>
              </a:xfrm>
            </p:grpSpPr>
            <p:grpSp>
              <p:nvGrpSpPr>
                <p:cNvPr id="2771" name="Group 1104"/>
                <p:cNvGrpSpPr/>
                <p:nvPr/>
              </p:nvGrpSpPr>
              <p:grpSpPr>
                <a:xfrm>
                  <a:off x="5313240" y="5203800"/>
                  <a:ext cx="3587400" cy="116280"/>
                  <a:chOff x="5313240" y="5203800"/>
                  <a:chExt cx="3587400" cy="116280"/>
                </a:xfrm>
              </p:grpSpPr>
              <p:grpSp>
                <p:nvGrpSpPr>
                  <p:cNvPr id="2772" name="Group 1105"/>
                  <p:cNvGrpSpPr/>
                  <p:nvPr/>
                </p:nvGrpSpPr>
                <p:grpSpPr>
                  <a:xfrm>
                    <a:off x="6210360" y="5203800"/>
                    <a:ext cx="896400" cy="116280"/>
                    <a:chOff x="6210360" y="5203800"/>
                    <a:chExt cx="896400" cy="116280"/>
                  </a:xfrm>
                </p:grpSpPr>
                <p:sp>
                  <p:nvSpPr>
                    <p:cNvPr id="2773" name="Rectangle 1106"/>
                    <p:cNvSpPr/>
                    <p:nvPr/>
                  </p:nvSpPr>
                  <p:spPr>
                    <a:xfrm>
                      <a:off x="62103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74" name="Rectangle 1107"/>
                    <p:cNvSpPr/>
                    <p:nvPr/>
                  </p:nvSpPr>
                  <p:spPr>
                    <a:xfrm>
                      <a:off x="63000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75" name="Rectangle 1108"/>
                    <p:cNvSpPr/>
                    <p:nvPr/>
                  </p:nvSpPr>
                  <p:spPr>
                    <a:xfrm>
                      <a:off x="63896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76" name="Rectangle 1109"/>
                    <p:cNvSpPr/>
                    <p:nvPr/>
                  </p:nvSpPr>
                  <p:spPr>
                    <a:xfrm>
                      <a:off x="64792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77" name="Rectangle 1110"/>
                    <p:cNvSpPr/>
                    <p:nvPr/>
                  </p:nvSpPr>
                  <p:spPr>
                    <a:xfrm>
                      <a:off x="65689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78" name="Rectangle 1111"/>
                    <p:cNvSpPr/>
                    <p:nvPr/>
                  </p:nvSpPr>
                  <p:spPr>
                    <a:xfrm>
                      <a:off x="66589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79" name="Rectangle 1112"/>
                    <p:cNvSpPr/>
                    <p:nvPr/>
                  </p:nvSpPr>
                  <p:spPr>
                    <a:xfrm>
                      <a:off x="67485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80" name="Rectangle 1113"/>
                    <p:cNvSpPr/>
                    <p:nvPr/>
                  </p:nvSpPr>
                  <p:spPr>
                    <a:xfrm>
                      <a:off x="68382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81" name="Rectangle 1114"/>
                    <p:cNvSpPr/>
                    <p:nvPr/>
                  </p:nvSpPr>
                  <p:spPr>
                    <a:xfrm>
                      <a:off x="69278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82" name="Rectangle 1115"/>
                    <p:cNvSpPr/>
                    <p:nvPr/>
                  </p:nvSpPr>
                  <p:spPr>
                    <a:xfrm>
                      <a:off x="70174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783" name="Group 1116"/>
                  <p:cNvGrpSpPr/>
                  <p:nvPr/>
                </p:nvGrpSpPr>
                <p:grpSpPr>
                  <a:xfrm>
                    <a:off x="5313240" y="5203800"/>
                    <a:ext cx="896760" cy="116280"/>
                    <a:chOff x="5313240" y="5203800"/>
                    <a:chExt cx="896760" cy="116280"/>
                  </a:xfrm>
                </p:grpSpPr>
                <p:sp>
                  <p:nvSpPr>
                    <p:cNvPr id="2784" name="Rectangle 1117"/>
                    <p:cNvSpPr/>
                    <p:nvPr/>
                  </p:nvSpPr>
                  <p:spPr>
                    <a:xfrm>
                      <a:off x="53132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85" name="Rectangle 1118"/>
                    <p:cNvSpPr/>
                    <p:nvPr/>
                  </p:nvSpPr>
                  <p:spPr>
                    <a:xfrm>
                      <a:off x="54028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86" name="Rectangle 1119"/>
                    <p:cNvSpPr/>
                    <p:nvPr/>
                  </p:nvSpPr>
                  <p:spPr>
                    <a:xfrm>
                      <a:off x="54928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87" name="Rectangle 1120"/>
                    <p:cNvSpPr/>
                    <p:nvPr/>
                  </p:nvSpPr>
                  <p:spPr>
                    <a:xfrm>
                      <a:off x="55825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88" name="Rectangle 1121"/>
                    <p:cNvSpPr/>
                    <p:nvPr/>
                  </p:nvSpPr>
                  <p:spPr>
                    <a:xfrm>
                      <a:off x="56721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89" name="Rectangle 1122"/>
                    <p:cNvSpPr/>
                    <p:nvPr/>
                  </p:nvSpPr>
                  <p:spPr>
                    <a:xfrm>
                      <a:off x="57618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90" name="Rectangle 1123"/>
                    <p:cNvSpPr/>
                    <p:nvPr/>
                  </p:nvSpPr>
                  <p:spPr>
                    <a:xfrm>
                      <a:off x="58514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91" name="Rectangle 1124"/>
                    <p:cNvSpPr/>
                    <p:nvPr/>
                  </p:nvSpPr>
                  <p:spPr>
                    <a:xfrm>
                      <a:off x="59410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92" name="Rectangle 1125"/>
                    <p:cNvSpPr/>
                    <p:nvPr/>
                  </p:nvSpPr>
                  <p:spPr>
                    <a:xfrm>
                      <a:off x="60310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93" name="Rectangle 1126"/>
                    <p:cNvSpPr/>
                    <p:nvPr/>
                  </p:nvSpPr>
                  <p:spPr>
                    <a:xfrm>
                      <a:off x="61207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794" name="Group 1127"/>
                  <p:cNvGrpSpPr/>
                  <p:nvPr/>
                </p:nvGrpSpPr>
                <p:grpSpPr>
                  <a:xfrm>
                    <a:off x="7107120" y="5203800"/>
                    <a:ext cx="896760" cy="116280"/>
                    <a:chOff x="7107120" y="5203800"/>
                    <a:chExt cx="896760" cy="116280"/>
                  </a:xfrm>
                </p:grpSpPr>
                <p:sp>
                  <p:nvSpPr>
                    <p:cNvPr id="2795" name="Rectangle 1128"/>
                    <p:cNvSpPr/>
                    <p:nvPr/>
                  </p:nvSpPr>
                  <p:spPr>
                    <a:xfrm>
                      <a:off x="71071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96" name="Rectangle 1129"/>
                    <p:cNvSpPr/>
                    <p:nvPr/>
                  </p:nvSpPr>
                  <p:spPr>
                    <a:xfrm>
                      <a:off x="71967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97" name="Rectangle 1130"/>
                    <p:cNvSpPr/>
                    <p:nvPr/>
                  </p:nvSpPr>
                  <p:spPr>
                    <a:xfrm>
                      <a:off x="72867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98" name="Rectangle 1131"/>
                    <p:cNvSpPr/>
                    <p:nvPr/>
                  </p:nvSpPr>
                  <p:spPr>
                    <a:xfrm>
                      <a:off x="73764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799" name="Rectangle 1132"/>
                    <p:cNvSpPr/>
                    <p:nvPr/>
                  </p:nvSpPr>
                  <p:spPr>
                    <a:xfrm>
                      <a:off x="74660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00" name="Rectangle 1133"/>
                    <p:cNvSpPr/>
                    <p:nvPr/>
                  </p:nvSpPr>
                  <p:spPr>
                    <a:xfrm>
                      <a:off x="75556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01" name="Rectangle 1134"/>
                    <p:cNvSpPr/>
                    <p:nvPr/>
                  </p:nvSpPr>
                  <p:spPr>
                    <a:xfrm>
                      <a:off x="76453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02" name="Rectangle 1135"/>
                    <p:cNvSpPr/>
                    <p:nvPr/>
                  </p:nvSpPr>
                  <p:spPr>
                    <a:xfrm>
                      <a:off x="77349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03" name="Rectangle 1136"/>
                    <p:cNvSpPr/>
                    <p:nvPr/>
                  </p:nvSpPr>
                  <p:spPr>
                    <a:xfrm>
                      <a:off x="78249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04" name="Rectangle 1137"/>
                    <p:cNvSpPr/>
                    <p:nvPr/>
                  </p:nvSpPr>
                  <p:spPr>
                    <a:xfrm>
                      <a:off x="79146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805" name="Group 1138"/>
                  <p:cNvGrpSpPr/>
                  <p:nvPr/>
                </p:nvGrpSpPr>
                <p:grpSpPr>
                  <a:xfrm>
                    <a:off x="8004240" y="5203800"/>
                    <a:ext cx="896400" cy="116280"/>
                    <a:chOff x="8004240" y="5203800"/>
                    <a:chExt cx="896400" cy="116280"/>
                  </a:xfrm>
                </p:grpSpPr>
                <p:sp>
                  <p:nvSpPr>
                    <p:cNvPr id="2806" name="Rectangle 1139"/>
                    <p:cNvSpPr/>
                    <p:nvPr/>
                  </p:nvSpPr>
                  <p:spPr>
                    <a:xfrm>
                      <a:off x="80042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07" name="Rectangle 1140"/>
                    <p:cNvSpPr/>
                    <p:nvPr/>
                  </p:nvSpPr>
                  <p:spPr>
                    <a:xfrm>
                      <a:off x="80938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08" name="Rectangle 1141"/>
                    <p:cNvSpPr/>
                    <p:nvPr/>
                  </p:nvSpPr>
                  <p:spPr>
                    <a:xfrm>
                      <a:off x="81835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09" name="Rectangle 1142"/>
                    <p:cNvSpPr/>
                    <p:nvPr/>
                  </p:nvSpPr>
                  <p:spPr>
                    <a:xfrm>
                      <a:off x="82731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10" name="Rectangle 1143"/>
                    <p:cNvSpPr/>
                    <p:nvPr/>
                  </p:nvSpPr>
                  <p:spPr>
                    <a:xfrm>
                      <a:off x="83628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11" name="Rectangle 1144"/>
                    <p:cNvSpPr/>
                    <p:nvPr/>
                  </p:nvSpPr>
                  <p:spPr>
                    <a:xfrm>
                      <a:off x="845280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12" name="Rectangle 1145"/>
                    <p:cNvSpPr/>
                    <p:nvPr/>
                  </p:nvSpPr>
                  <p:spPr>
                    <a:xfrm>
                      <a:off x="854244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13" name="Rectangle 1146"/>
                    <p:cNvSpPr/>
                    <p:nvPr/>
                  </p:nvSpPr>
                  <p:spPr>
                    <a:xfrm>
                      <a:off x="863208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14" name="Rectangle 1147"/>
                    <p:cNvSpPr/>
                    <p:nvPr/>
                  </p:nvSpPr>
                  <p:spPr>
                    <a:xfrm>
                      <a:off x="872172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15" name="Rectangle 1148"/>
                    <p:cNvSpPr/>
                    <p:nvPr/>
                  </p:nvSpPr>
                  <p:spPr>
                    <a:xfrm>
                      <a:off x="8811360" y="520380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816" name="Group 1149"/>
                <p:cNvGrpSpPr/>
                <p:nvPr/>
              </p:nvGrpSpPr>
              <p:grpSpPr>
                <a:xfrm>
                  <a:off x="5313240" y="5320440"/>
                  <a:ext cx="3587400" cy="116280"/>
                  <a:chOff x="5313240" y="5320440"/>
                  <a:chExt cx="3587400" cy="116280"/>
                </a:xfrm>
              </p:grpSpPr>
              <p:grpSp>
                <p:nvGrpSpPr>
                  <p:cNvPr id="2817" name="Group 1150"/>
                  <p:cNvGrpSpPr/>
                  <p:nvPr/>
                </p:nvGrpSpPr>
                <p:grpSpPr>
                  <a:xfrm>
                    <a:off x="6210360" y="5320440"/>
                    <a:ext cx="896400" cy="116280"/>
                    <a:chOff x="6210360" y="5320440"/>
                    <a:chExt cx="896400" cy="116280"/>
                  </a:xfrm>
                </p:grpSpPr>
                <p:sp>
                  <p:nvSpPr>
                    <p:cNvPr id="2818" name="Rectangle 1151"/>
                    <p:cNvSpPr/>
                    <p:nvPr/>
                  </p:nvSpPr>
                  <p:spPr>
                    <a:xfrm>
                      <a:off x="62103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19" name="Rectangle 1152"/>
                    <p:cNvSpPr/>
                    <p:nvPr/>
                  </p:nvSpPr>
                  <p:spPr>
                    <a:xfrm>
                      <a:off x="63000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20" name="Rectangle 1153"/>
                    <p:cNvSpPr/>
                    <p:nvPr/>
                  </p:nvSpPr>
                  <p:spPr>
                    <a:xfrm>
                      <a:off x="63896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21" name="Rectangle 1154"/>
                    <p:cNvSpPr/>
                    <p:nvPr/>
                  </p:nvSpPr>
                  <p:spPr>
                    <a:xfrm>
                      <a:off x="64792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22" name="Rectangle 1155"/>
                    <p:cNvSpPr/>
                    <p:nvPr/>
                  </p:nvSpPr>
                  <p:spPr>
                    <a:xfrm>
                      <a:off x="65689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23" name="Rectangle 1156"/>
                    <p:cNvSpPr/>
                    <p:nvPr/>
                  </p:nvSpPr>
                  <p:spPr>
                    <a:xfrm>
                      <a:off x="66589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24" name="Rectangle 1157"/>
                    <p:cNvSpPr/>
                    <p:nvPr/>
                  </p:nvSpPr>
                  <p:spPr>
                    <a:xfrm>
                      <a:off x="67485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25" name="Rectangle 1158"/>
                    <p:cNvSpPr/>
                    <p:nvPr/>
                  </p:nvSpPr>
                  <p:spPr>
                    <a:xfrm>
                      <a:off x="68382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26" name="Rectangle 1159"/>
                    <p:cNvSpPr/>
                    <p:nvPr/>
                  </p:nvSpPr>
                  <p:spPr>
                    <a:xfrm>
                      <a:off x="69278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27" name="Rectangle 1160"/>
                    <p:cNvSpPr/>
                    <p:nvPr/>
                  </p:nvSpPr>
                  <p:spPr>
                    <a:xfrm>
                      <a:off x="70174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828" name="Group 1161"/>
                  <p:cNvGrpSpPr/>
                  <p:nvPr/>
                </p:nvGrpSpPr>
                <p:grpSpPr>
                  <a:xfrm>
                    <a:off x="5313240" y="5320440"/>
                    <a:ext cx="896760" cy="116280"/>
                    <a:chOff x="5313240" y="5320440"/>
                    <a:chExt cx="896760" cy="116280"/>
                  </a:xfrm>
                </p:grpSpPr>
                <p:sp>
                  <p:nvSpPr>
                    <p:cNvPr id="2829" name="Rectangle 1162"/>
                    <p:cNvSpPr/>
                    <p:nvPr/>
                  </p:nvSpPr>
                  <p:spPr>
                    <a:xfrm>
                      <a:off x="53132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0" name="Rectangle 1163"/>
                    <p:cNvSpPr/>
                    <p:nvPr/>
                  </p:nvSpPr>
                  <p:spPr>
                    <a:xfrm>
                      <a:off x="54028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1" name="Rectangle 1164"/>
                    <p:cNvSpPr/>
                    <p:nvPr/>
                  </p:nvSpPr>
                  <p:spPr>
                    <a:xfrm>
                      <a:off x="54928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2" name="Rectangle 1165"/>
                    <p:cNvSpPr/>
                    <p:nvPr/>
                  </p:nvSpPr>
                  <p:spPr>
                    <a:xfrm>
                      <a:off x="55825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3" name="Rectangle 1166"/>
                    <p:cNvSpPr/>
                    <p:nvPr/>
                  </p:nvSpPr>
                  <p:spPr>
                    <a:xfrm>
                      <a:off x="56721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4" name="Rectangle 1167"/>
                    <p:cNvSpPr/>
                    <p:nvPr/>
                  </p:nvSpPr>
                  <p:spPr>
                    <a:xfrm>
                      <a:off x="57618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5" name="Rectangle 1168"/>
                    <p:cNvSpPr/>
                    <p:nvPr/>
                  </p:nvSpPr>
                  <p:spPr>
                    <a:xfrm>
                      <a:off x="58514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6" name="Rectangle 1169"/>
                    <p:cNvSpPr/>
                    <p:nvPr/>
                  </p:nvSpPr>
                  <p:spPr>
                    <a:xfrm>
                      <a:off x="59410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7" name="Rectangle 1170"/>
                    <p:cNvSpPr/>
                    <p:nvPr/>
                  </p:nvSpPr>
                  <p:spPr>
                    <a:xfrm>
                      <a:off x="60310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38" name="Rectangle 1171"/>
                    <p:cNvSpPr/>
                    <p:nvPr/>
                  </p:nvSpPr>
                  <p:spPr>
                    <a:xfrm>
                      <a:off x="61207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839" name="Group 1172"/>
                  <p:cNvGrpSpPr/>
                  <p:nvPr/>
                </p:nvGrpSpPr>
                <p:grpSpPr>
                  <a:xfrm>
                    <a:off x="7107120" y="5320440"/>
                    <a:ext cx="896760" cy="116280"/>
                    <a:chOff x="7107120" y="5320440"/>
                    <a:chExt cx="896760" cy="116280"/>
                  </a:xfrm>
                </p:grpSpPr>
                <p:sp>
                  <p:nvSpPr>
                    <p:cNvPr id="2840" name="Rectangle 1173"/>
                    <p:cNvSpPr/>
                    <p:nvPr/>
                  </p:nvSpPr>
                  <p:spPr>
                    <a:xfrm>
                      <a:off x="71071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1" name="Rectangle 1174"/>
                    <p:cNvSpPr/>
                    <p:nvPr/>
                  </p:nvSpPr>
                  <p:spPr>
                    <a:xfrm>
                      <a:off x="71967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2" name="Rectangle 1175"/>
                    <p:cNvSpPr/>
                    <p:nvPr/>
                  </p:nvSpPr>
                  <p:spPr>
                    <a:xfrm>
                      <a:off x="72867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3" name="Rectangle 1176"/>
                    <p:cNvSpPr/>
                    <p:nvPr/>
                  </p:nvSpPr>
                  <p:spPr>
                    <a:xfrm>
                      <a:off x="73764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4" name="Rectangle 1177"/>
                    <p:cNvSpPr/>
                    <p:nvPr/>
                  </p:nvSpPr>
                  <p:spPr>
                    <a:xfrm>
                      <a:off x="74660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5" name="Rectangle 1178"/>
                    <p:cNvSpPr/>
                    <p:nvPr/>
                  </p:nvSpPr>
                  <p:spPr>
                    <a:xfrm>
                      <a:off x="75556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6" name="Rectangle 1179"/>
                    <p:cNvSpPr/>
                    <p:nvPr/>
                  </p:nvSpPr>
                  <p:spPr>
                    <a:xfrm>
                      <a:off x="76453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7" name="Rectangle 1180"/>
                    <p:cNvSpPr/>
                    <p:nvPr/>
                  </p:nvSpPr>
                  <p:spPr>
                    <a:xfrm>
                      <a:off x="77349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8" name="Rectangle 1181"/>
                    <p:cNvSpPr/>
                    <p:nvPr/>
                  </p:nvSpPr>
                  <p:spPr>
                    <a:xfrm>
                      <a:off x="78249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49" name="Rectangle 1182"/>
                    <p:cNvSpPr/>
                    <p:nvPr/>
                  </p:nvSpPr>
                  <p:spPr>
                    <a:xfrm>
                      <a:off x="79146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850" name="Group 1183"/>
                  <p:cNvGrpSpPr/>
                  <p:nvPr/>
                </p:nvGrpSpPr>
                <p:grpSpPr>
                  <a:xfrm>
                    <a:off x="8004240" y="5320440"/>
                    <a:ext cx="896400" cy="116280"/>
                    <a:chOff x="8004240" y="5320440"/>
                    <a:chExt cx="896400" cy="116280"/>
                  </a:xfrm>
                </p:grpSpPr>
                <p:sp>
                  <p:nvSpPr>
                    <p:cNvPr id="2851" name="Rectangle 1184"/>
                    <p:cNvSpPr/>
                    <p:nvPr/>
                  </p:nvSpPr>
                  <p:spPr>
                    <a:xfrm>
                      <a:off x="80042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52" name="Rectangle 1185"/>
                    <p:cNvSpPr/>
                    <p:nvPr/>
                  </p:nvSpPr>
                  <p:spPr>
                    <a:xfrm>
                      <a:off x="80938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53" name="Rectangle 1186"/>
                    <p:cNvSpPr/>
                    <p:nvPr/>
                  </p:nvSpPr>
                  <p:spPr>
                    <a:xfrm>
                      <a:off x="81835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54" name="Rectangle 1187"/>
                    <p:cNvSpPr/>
                    <p:nvPr/>
                  </p:nvSpPr>
                  <p:spPr>
                    <a:xfrm>
                      <a:off x="82731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55" name="Rectangle 1188"/>
                    <p:cNvSpPr/>
                    <p:nvPr/>
                  </p:nvSpPr>
                  <p:spPr>
                    <a:xfrm>
                      <a:off x="83628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56" name="Rectangle 1189"/>
                    <p:cNvSpPr/>
                    <p:nvPr/>
                  </p:nvSpPr>
                  <p:spPr>
                    <a:xfrm>
                      <a:off x="845280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57" name="Rectangle 1190"/>
                    <p:cNvSpPr/>
                    <p:nvPr/>
                  </p:nvSpPr>
                  <p:spPr>
                    <a:xfrm>
                      <a:off x="854244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58" name="Rectangle 1191"/>
                    <p:cNvSpPr/>
                    <p:nvPr/>
                  </p:nvSpPr>
                  <p:spPr>
                    <a:xfrm>
                      <a:off x="863208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59" name="Rectangle 1192"/>
                    <p:cNvSpPr/>
                    <p:nvPr/>
                  </p:nvSpPr>
                  <p:spPr>
                    <a:xfrm>
                      <a:off x="872172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60" name="Rectangle 1193"/>
                    <p:cNvSpPr/>
                    <p:nvPr/>
                  </p:nvSpPr>
                  <p:spPr>
                    <a:xfrm>
                      <a:off x="8811360" y="532044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861" name="Group 1194"/>
                <p:cNvGrpSpPr/>
                <p:nvPr/>
              </p:nvGrpSpPr>
              <p:grpSpPr>
                <a:xfrm>
                  <a:off x="5313240" y="5437080"/>
                  <a:ext cx="3587400" cy="116280"/>
                  <a:chOff x="5313240" y="5437080"/>
                  <a:chExt cx="3587400" cy="116280"/>
                </a:xfrm>
              </p:grpSpPr>
              <p:grpSp>
                <p:nvGrpSpPr>
                  <p:cNvPr id="2862" name="Group 1195"/>
                  <p:cNvGrpSpPr/>
                  <p:nvPr/>
                </p:nvGrpSpPr>
                <p:grpSpPr>
                  <a:xfrm>
                    <a:off x="6210360" y="5437080"/>
                    <a:ext cx="896400" cy="116280"/>
                    <a:chOff x="6210360" y="5437080"/>
                    <a:chExt cx="896400" cy="116280"/>
                  </a:xfrm>
                </p:grpSpPr>
                <p:sp>
                  <p:nvSpPr>
                    <p:cNvPr id="2863" name="Rectangle 1196"/>
                    <p:cNvSpPr/>
                    <p:nvPr/>
                  </p:nvSpPr>
                  <p:spPr>
                    <a:xfrm>
                      <a:off x="62103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64" name="Rectangle 1197"/>
                    <p:cNvSpPr/>
                    <p:nvPr/>
                  </p:nvSpPr>
                  <p:spPr>
                    <a:xfrm>
                      <a:off x="63000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65" name="Rectangle 1198"/>
                    <p:cNvSpPr/>
                    <p:nvPr/>
                  </p:nvSpPr>
                  <p:spPr>
                    <a:xfrm>
                      <a:off x="63896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66" name="Rectangle 1199"/>
                    <p:cNvSpPr/>
                    <p:nvPr/>
                  </p:nvSpPr>
                  <p:spPr>
                    <a:xfrm>
                      <a:off x="64792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67" name="Rectangle 1200"/>
                    <p:cNvSpPr/>
                    <p:nvPr/>
                  </p:nvSpPr>
                  <p:spPr>
                    <a:xfrm>
                      <a:off x="65689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68" name="Rectangle 1201"/>
                    <p:cNvSpPr/>
                    <p:nvPr/>
                  </p:nvSpPr>
                  <p:spPr>
                    <a:xfrm>
                      <a:off x="66589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69" name="Rectangle 1202"/>
                    <p:cNvSpPr/>
                    <p:nvPr/>
                  </p:nvSpPr>
                  <p:spPr>
                    <a:xfrm>
                      <a:off x="67485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70" name="Rectangle 1203"/>
                    <p:cNvSpPr/>
                    <p:nvPr/>
                  </p:nvSpPr>
                  <p:spPr>
                    <a:xfrm>
                      <a:off x="68382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71" name="Rectangle 1204"/>
                    <p:cNvSpPr/>
                    <p:nvPr/>
                  </p:nvSpPr>
                  <p:spPr>
                    <a:xfrm>
                      <a:off x="69278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72" name="Rectangle 1205"/>
                    <p:cNvSpPr/>
                    <p:nvPr/>
                  </p:nvSpPr>
                  <p:spPr>
                    <a:xfrm>
                      <a:off x="70174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873" name="Group 1206"/>
                  <p:cNvGrpSpPr/>
                  <p:nvPr/>
                </p:nvGrpSpPr>
                <p:grpSpPr>
                  <a:xfrm>
                    <a:off x="5313240" y="5437080"/>
                    <a:ext cx="896760" cy="116280"/>
                    <a:chOff x="5313240" y="5437080"/>
                    <a:chExt cx="896760" cy="116280"/>
                  </a:xfrm>
                </p:grpSpPr>
                <p:sp>
                  <p:nvSpPr>
                    <p:cNvPr id="2874" name="Rectangle 1207"/>
                    <p:cNvSpPr/>
                    <p:nvPr/>
                  </p:nvSpPr>
                  <p:spPr>
                    <a:xfrm>
                      <a:off x="53132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75" name="Rectangle 1208"/>
                    <p:cNvSpPr/>
                    <p:nvPr/>
                  </p:nvSpPr>
                  <p:spPr>
                    <a:xfrm>
                      <a:off x="54028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76" name="Rectangle 1209"/>
                    <p:cNvSpPr/>
                    <p:nvPr/>
                  </p:nvSpPr>
                  <p:spPr>
                    <a:xfrm>
                      <a:off x="54928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77" name="Rectangle 1210"/>
                    <p:cNvSpPr/>
                    <p:nvPr/>
                  </p:nvSpPr>
                  <p:spPr>
                    <a:xfrm>
                      <a:off x="55825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78" name="Rectangle 1211"/>
                    <p:cNvSpPr/>
                    <p:nvPr/>
                  </p:nvSpPr>
                  <p:spPr>
                    <a:xfrm>
                      <a:off x="56721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79" name="Rectangle 1212"/>
                    <p:cNvSpPr/>
                    <p:nvPr/>
                  </p:nvSpPr>
                  <p:spPr>
                    <a:xfrm>
                      <a:off x="57618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80" name="Rectangle 1213"/>
                    <p:cNvSpPr/>
                    <p:nvPr/>
                  </p:nvSpPr>
                  <p:spPr>
                    <a:xfrm>
                      <a:off x="58514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81" name="Rectangle 1214"/>
                    <p:cNvSpPr/>
                    <p:nvPr/>
                  </p:nvSpPr>
                  <p:spPr>
                    <a:xfrm>
                      <a:off x="59410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82" name="Rectangle 1215"/>
                    <p:cNvSpPr/>
                    <p:nvPr/>
                  </p:nvSpPr>
                  <p:spPr>
                    <a:xfrm>
                      <a:off x="60310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83" name="Rectangle 1216"/>
                    <p:cNvSpPr/>
                    <p:nvPr/>
                  </p:nvSpPr>
                  <p:spPr>
                    <a:xfrm>
                      <a:off x="61207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884" name="Group 1217"/>
                  <p:cNvGrpSpPr/>
                  <p:nvPr/>
                </p:nvGrpSpPr>
                <p:grpSpPr>
                  <a:xfrm>
                    <a:off x="7107120" y="5437080"/>
                    <a:ext cx="896760" cy="116280"/>
                    <a:chOff x="7107120" y="5437080"/>
                    <a:chExt cx="896760" cy="116280"/>
                  </a:xfrm>
                </p:grpSpPr>
                <p:sp>
                  <p:nvSpPr>
                    <p:cNvPr id="2885" name="Rectangle 1218"/>
                    <p:cNvSpPr/>
                    <p:nvPr/>
                  </p:nvSpPr>
                  <p:spPr>
                    <a:xfrm>
                      <a:off x="71071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86" name="Rectangle 1219"/>
                    <p:cNvSpPr/>
                    <p:nvPr/>
                  </p:nvSpPr>
                  <p:spPr>
                    <a:xfrm>
                      <a:off x="71967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87" name="Rectangle 1220"/>
                    <p:cNvSpPr/>
                    <p:nvPr/>
                  </p:nvSpPr>
                  <p:spPr>
                    <a:xfrm>
                      <a:off x="72867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88" name="Rectangle 1221"/>
                    <p:cNvSpPr/>
                    <p:nvPr/>
                  </p:nvSpPr>
                  <p:spPr>
                    <a:xfrm>
                      <a:off x="73764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89" name="Rectangle 1222"/>
                    <p:cNvSpPr/>
                    <p:nvPr/>
                  </p:nvSpPr>
                  <p:spPr>
                    <a:xfrm>
                      <a:off x="74660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90" name="Rectangle 1223"/>
                    <p:cNvSpPr/>
                    <p:nvPr/>
                  </p:nvSpPr>
                  <p:spPr>
                    <a:xfrm>
                      <a:off x="75556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91" name="Rectangle 1224"/>
                    <p:cNvSpPr/>
                    <p:nvPr/>
                  </p:nvSpPr>
                  <p:spPr>
                    <a:xfrm>
                      <a:off x="76453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92" name="Rectangle 1225"/>
                    <p:cNvSpPr/>
                    <p:nvPr/>
                  </p:nvSpPr>
                  <p:spPr>
                    <a:xfrm>
                      <a:off x="77349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93" name="Rectangle 1226"/>
                    <p:cNvSpPr/>
                    <p:nvPr/>
                  </p:nvSpPr>
                  <p:spPr>
                    <a:xfrm>
                      <a:off x="78249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94" name="Rectangle 1227"/>
                    <p:cNvSpPr/>
                    <p:nvPr/>
                  </p:nvSpPr>
                  <p:spPr>
                    <a:xfrm>
                      <a:off x="79146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895" name="Group 1228"/>
                  <p:cNvGrpSpPr/>
                  <p:nvPr/>
                </p:nvGrpSpPr>
                <p:grpSpPr>
                  <a:xfrm>
                    <a:off x="8004240" y="5437080"/>
                    <a:ext cx="896400" cy="116280"/>
                    <a:chOff x="8004240" y="5437080"/>
                    <a:chExt cx="896400" cy="116280"/>
                  </a:xfrm>
                </p:grpSpPr>
                <p:sp>
                  <p:nvSpPr>
                    <p:cNvPr id="2896" name="Rectangle 1229"/>
                    <p:cNvSpPr/>
                    <p:nvPr/>
                  </p:nvSpPr>
                  <p:spPr>
                    <a:xfrm>
                      <a:off x="80042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97" name="Rectangle 1230"/>
                    <p:cNvSpPr/>
                    <p:nvPr/>
                  </p:nvSpPr>
                  <p:spPr>
                    <a:xfrm>
                      <a:off x="80938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98" name="Rectangle 1231"/>
                    <p:cNvSpPr/>
                    <p:nvPr/>
                  </p:nvSpPr>
                  <p:spPr>
                    <a:xfrm>
                      <a:off x="81835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899" name="Rectangle 1232"/>
                    <p:cNvSpPr/>
                    <p:nvPr/>
                  </p:nvSpPr>
                  <p:spPr>
                    <a:xfrm>
                      <a:off x="82731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00" name="Rectangle 1233"/>
                    <p:cNvSpPr/>
                    <p:nvPr/>
                  </p:nvSpPr>
                  <p:spPr>
                    <a:xfrm>
                      <a:off x="83628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01" name="Rectangle 1234"/>
                    <p:cNvSpPr/>
                    <p:nvPr/>
                  </p:nvSpPr>
                  <p:spPr>
                    <a:xfrm>
                      <a:off x="845280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02" name="Rectangle 1235"/>
                    <p:cNvSpPr/>
                    <p:nvPr/>
                  </p:nvSpPr>
                  <p:spPr>
                    <a:xfrm>
                      <a:off x="854244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03" name="Rectangle 1236"/>
                    <p:cNvSpPr/>
                    <p:nvPr/>
                  </p:nvSpPr>
                  <p:spPr>
                    <a:xfrm>
                      <a:off x="863208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04" name="Rectangle 1237"/>
                    <p:cNvSpPr/>
                    <p:nvPr/>
                  </p:nvSpPr>
                  <p:spPr>
                    <a:xfrm>
                      <a:off x="872172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05" name="Rectangle 1238"/>
                    <p:cNvSpPr/>
                    <p:nvPr/>
                  </p:nvSpPr>
                  <p:spPr>
                    <a:xfrm>
                      <a:off x="8811360" y="543708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906" name="Group 1239"/>
                <p:cNvGrpSpPr/>
                <p:nvPr/>
              </p:nvGrpSpPr>
              <p:grpSpPr>
                <a:xfrm>
                  <a:off x="5313240" y="5553720"/>
                  <a:ext cx="3587400" cy="116280"/>
                  <a:chOff x="5313240" y="5553720"/>
                  <a:chExt cx="3587400" cy="116280"/>
                </a:xfrm>
              </p:grpSpPr>
              <p:grpSp>
                <p:nvGrpSpPr>
                  <p:cNvPr id="2907" name="Group 1240"/>
                  <p:cNvGrpSpPr/>
                  <p:nvPr/>
                </p:nvGrpSpPr>
                <p:grpSpPr>
                  <a:xfrm>
                    <a:off x="6210360" y="5553720"/>
                    <a:ext cx="896400" cy="116280"/>
                    <a:chOff x="6210360" y="5553720"/>
                    <a:chExt cx="896400" cy="116280"/>
                  </a:xfrm>
                </p:grpSpPr>
                <p:sp>
                  <p:nvSpPr>
                    <p:cNvPr id="2908" name="Rectangle 1241"/>
                    <p:cNvSpPr/>
                    <p:nvPr/>
                  </p:nvSpPr>
                  <p:spPr>
                    <a:xfrm>
                      <a:off x="62103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09" name="Rectangle 1242"/>
                    <p:cNvSpPr/>
                    <p:nvPr/>
                  </p:nvSpPr>
                  <p:spPr>
                    <a:xfrm>
                      <a:off x="63000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10" name="Rectangle 1243"/>
                    <p:cNvSpPr/>
                    <p:nvPr/>
                  </p:nvSpPr>
                  <p:spPr>
                    <a:xfrm>
                      <a:off x="63896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11" name="Rectangle 1244"/>
                    <p:cNvSpPr/>
                    <p:nvPr/>
                  </p:nvSpPr>
                  <p:spPr>
                    <a:xfrm>
                      <a:off x="64792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12" name="Rectangle 1245"/>
                    <p:cNvSpPr/>
                    <p:nvPr/>
                  </p:nvSpPr>
                  <p:spPr>
                    <a:xfrm>
                      <a:off x="65689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13" name="Rectangle 1246"/>
                    <p:cNvSpPr/>
                    <p:nvPr/>
                  </p:nvSpPr>
                  <p:spPr>
                    <a:xfrm>
                      <a:off x="66589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14" name="Rectangle 1247"/>
                    <p:cNvSpPr/>
                    <p:nvPr/>
                  </p:nvSpPr>
                  <p:spPr>
                    <a:xfrm>
                      <a:off x="67485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15" name="Rectangle 1248"/>
                    <p:cNvSpPr/>
                    <p:nvPr/>
                  </p:nvSpPr>
                  <p:spPr>
                    <a:xfrm>
                      <a:off x="68382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16" name="Rectangle 1249"/>
                    <p:cNvSpPr/>
                    <p:nvPr/>
                  </p:nvSpPr>
                  <p:spPr>
                    <a:xfrm>
                      <a:off x="69278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17" name="Rectangle 1250"/>
                    <p:cNvSpPr/>
                    <p:nvPr/>
                  </p:nvSpPr>
                  <p:spPr>
                    <a:xfrm>
                      <a:off x="70174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918" name="Group 1251"/>
                  <p:cNvGrpSpPr/>
                  <p:nvPr/>
                </p:nvGrpSpPr>
                <p:grpSpPr>
                  <a:xfrm>
                    <a:off x="5313240" y="5553720"/>
                    <a:ext cx="896760" cy="116280"/>
                    <a:chOff x="5313240" y="5553720"/>
                    <a:chExt cx="896760" cy="116280"/>
                  </a:xfrm>
                </p:grpSpPr>
                <p:sp>
                  <p:nvSpPr>
                    <p:cNvPr id="2919" name="Rectangle 1252"/>
                    <p:cNvSpPr/>
                    <p:nvPr/>
                  </p:nvSpPr>
                  <p:spPr>
                    <a:xfrm>
                      <a:off x="53132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0" name="Rectangle 1253"/>
                    <p:cNvSpPr/>
                    <p:nvPr/>
                  </p:nvSpPr>
                  <p:spPr>
                    <a:xfrm>
                      <a:off x="54028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1" name="Rectangle 1254"/>
                    <p:cNvSpPr/>
                    <p:nvPr/>
                  </p:nvSpPr>
                  <p:spPr>
                    <a:xfrm>
                      <a:off x="54928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2" name="Rectangle 1255"/>
                    <p:cNvSpPr/>
                    <p:nvPr/>
                  </p:nvSpPr>
                  <p:spPr>
                    <a:xfrm>
                      <a:off x="55825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3" name="Rectangle 1256"/>
                    <p:cNvSpPr/>
                    <p:nvPr/>
                  </p:nvSpPr>
                  <p:spPr>
                    <a:xfrm>
                      <a:off x="56721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4" name="Rectangle 1257"/>
                    <p:cNvSpPr/>
                    <p:nvPr/>
                  </p:nvSpPr>
                  <p:spPr>
                    <a:xfrm>
                      <a:off x="57618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5" name="Rectangle 1258"/>
                    <p:cNvSpPr/>
                    <p:nvPr/>
                  </p:nvSpPr>
                  <p:spPr>
                    <a:xfrm>
                      <a:off x="58514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6" name="Rectangle 1259"/>
                    <p:cNvSpPr/>
                    <p:nvPr/>
                  </p:nvSpPr>
                  <p:spPr>
                    <a:xfrm>
                      <a:off x="59410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7" name="Rectangle 1260"/>
                    <p:cNvSpPr/>
                    <p:nvPr/>
                  </p:nvSpPr>
                  <p:spPr>
                    <a:xfrm>
                      <a:off x="60310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28" name="Rectangle 1261"/>
                    <p:cNvSpPr/>
                    <p:nvPr/>
                  </p:nvSpPr>
                  <p:spPr>
                    <a:xfrm>
                      <a:off x="61207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929" name="Group 1262"/>
                  <p:cNvGrpSpPr/>
                  <p:nvPr/>
                </p:nvGrpSpPr>
                <p:grpSpPr>
                  <a:xfrm>
                    <a:off x="7107120" y="5553720"/>
                    <a:ext cx="896760" cy="116280"/>
                    <a:chOff x="7107120" y="5553720"/>
                    <a:chExt cx="896760" cy="116280"/>
                  </a:xfrm>
                </p:grpSpPr>
                <p:sp>
                  <p:nvSpPr>
                    <p:cNvPr id="2930" name="Rectangle 1263"/>
                    <p:cNvSpPr/>
                    <p:nvPr/>
                  </p:nvSpPr>
                  <p:spPr>
                    <a:xfrm>
                      <a:off x="71071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1" name="Rectangle 1264"/>
                    <p:cNvSpPr/>
                    <p:nvPr/>
                  </p:nvSpPr>
                  <p:spPr>
                    <a:xfrm>
                      <a:off x="71967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2" name="Rectangle 1265"/>
                    <p:cNvSpPr/>
                    <p:nvPr/>
                  </p:nvSpPr>
                  <p:spPr>
                    <a:xfrm>
                      <a:off x="72867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3" name="Rectangle 1266"/>
                    <p:cNvSpPr/>
                    <p:nvPr/>
                  </p:nvSpPr>
                  <p:spPr>
                    <a:xfrm>
                      <a:off x="73764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4" name="Rectangle 1267"/>
                    <p:cNvSpPr/>
                    <p:nvPr/>
                  </p:nvSpPr>
                  <p:spPr>
                    <a:xfrm>
                      <a:off x="74660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5" name="Rectangle 1268"/>
                    <p:cNvSpPr/>
                    <p:nvPr/>
                  </p:nvSpPr>
                  <p:spPr>
                    <a:xfrm>
                      <a:off x="75556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6" name="Rectangle 1269"/>
                    <p:cNvSpPr/>
                    <p:nvPr/>
                  </p:nvSpPr>
                  <p:spPr>
                    <a:xfrm>
                      <a:off x="76453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7" name="Rectangle 1270"/>
                    <p:cNvSpPr/>
                    <p:nvPr/>
                  </p:nvSpPr>
                  <p:spPr>
                    <a:xfrm>
                      <a:off x="77349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8" name="Rectangle 1271"/>
                    <p:cNvSpPr/>
                    <p:nvPr/>
                  </p:nvSpPr>
                  <p:spPr>
                    <a:xfrm>
                      <a:off x="78249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39" name="Rectangle 1272"/>
                    <p:cNvSpPr/>
                    <p:nvPr/>
                  </p:nvSpPr>
                  <p:spPr>
                    <a:xfrm>
                      <a:off x="79146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940" name="Group 1273"/>
                  <p:cNvGrpSpPr/>
                  <p:nvPr/>
                </p:nvGrpSpPr>
                <p:grpSpPr>
                  <a:xfrm>
                    <a:off x="8004240" y="5553720"/>
                    <a:ext cx="896400" cy="116280"/>
                    <a:chOff x="8004240" y="5553720"/>
                    <a:chExt cx="896400" cy="116280"/>
                  </a:xfrm>
                </p:grpSpPr>
                <p:sp>
                  <p:nvSpPr>
                    <p:cNvPr id="2941" name="Rectangle 1274"/>
                    <p:cNvSpPr/>
                    <p:nvPr/>
                  </p:nvSpPr>
                  <p:spPr>
                    <a:xfrm>
                      <a:off x="80042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42" name="Rectangle 1275"/>
                    <p:cNvSpPr/>
                    <p:nvPr/>
                  </p:nvSpPr>
                  <p:spPr>
                    <a:xfrm>
                      <a:off x="80938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43" name="Rectangle 1276"/>
                    <p:cNvSpPr/>
                    <p:nvPr/>
                  </p:nvSpPr>
                  <p:spPr>
                    <a:xfrm>
                      <a:off x="81835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44" name="Rectangle 1277"/>
                    <p:cNvSpPr/>
                    <p:nvPr/>
                  </p:nvSpPr>
                  <p:spPr>
                    <a:xfrm>
                      <a:off x="82731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45" name="Rectangle 1278"/>
                    <p:cNvSpPr/>
                    <p:nvPr/>
                  </p:nvSpPr>
                  <p:spPr>
                    <a:xfrm>
                      <a:off x="83628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46" name="Rectangle 1279"/>
                    <p:cNvSpPr/>
                    <p:nvPr/>
                  </p:nvSpPr>
                  <p:spPr>
                    <a:xfrm>
                      <a:off x="845280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47" name="Rectangle 1280"/>
                    <p:cNvSpPr/>
                    <p:nvPr/>
                  </p:nvSpPr>
                  <p:spPr>
                    <a:xfrm>
                      <a:off x="854244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48" name="Rectangle 1281"/>
                    <p:cNvSpPr/>
                    <p:nvPr/>
                  </p:nvSpPr>
                  <p:spPr>
                    <a:xfrm>
                      <a:off x="863208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49" name="Rectangle 1282"/>
                    <p:cNvSpPr/>
                    <p:nvPr/>
                  </p:nvSpPr>
                  <p:spPr>
                    <a:xfrm>
                      <a:off x="872172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50" name="Rectangle 1283"/>
                    <p:cNvSpPr/>
                    <p:nvPr/>
                  </p:nvSpPr>
                  <p:spPr>
                    <a:xfrm>
                      <a:off x="8811360" y="5553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951" name="Group 1284"/>
                <p:cNvGrpSpPr/>
                <p:nvPr/>
              </p:nvGrpSpPr>
              <p:grpSpPr>
                <a:xfrm>
                  <a:off x="5313240" y="5670720"/>
                  <a:ext cx="3587400" cy="116280"/>
                  <a:chOff x="5313240" y="5670720"/>
                  <a:chExt cx="3587400" cy="116280"/>
                </a:xfrm>
              </p:grpSpPr>
              <p:grpSp>
                <p:nvGrpSpPr>
                  <p:cNvPr id="2952" name="Group 1285"/>
                  <p:cNvGrpSpPr/>
                  <p:nvPr/>
                </p:nvGrpSpPr>
                <p:grpSpPr>
                  <a:xfrm>
                    <a:off x="6210360" y="5670720"/>
                    <a:ext cx="896400" cy="116280"/>
                    <a:chOff x="6210360" y="5670720"/>
                    <a:chExt cx="896400" cy="116280"/>
                  </a:xfrm>
                </p:grpSpPr>
                <p:sp>
                  <p:nvSpPr>
                    <p:cNvPr id="2953" name="Rectangle 1286"/>
                    <p:cNvSpPr/>
                    <p:nvPr/>
                  </p:nvSpPr>
                  <p:spPr>
                    <a:xfrm>
                      <a:off x="62103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54" name="Rectangle 1287"/>
                    <p:cNvSpPr/>
                    <p:nvPr/>
                  </p:nvSpPr>
                  <p:spPr>
                    <a:xfrm>
                      <a:off x="63000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55" name="Rectangle 1288"/>
                    <p:cNvSpPr/>
                    <p:nvPr/>
                  </p:nvSpPr>
                  <p:spPr>
                    <a:xfrm>
                      <a:off x="63896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56" name="Rectangle 1289"/>
                    <p:cNvSpPr/>
                    <p:nvPr/>
                  </p:nvSpPr>
                  <p:spPr>
                    <a:xfrm>
                      <a:off x="64792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57" name="Rectangle 1290"/>
                    <p:cNvSpPr/>
                    <p:nvPr/>
                  </p:nvSpPr>
                  <p:spPr>
                    <a:xfrm>
                      <a:off x="65689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58" name="Rectangle 1291"/>
                    <p:cNvSpPr/>
                    <p:nvPr/>
                  </p:nvSpPr>
                  <p:spPr>
                    <a:xfrm>
                      <a:off x="66589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59" name="Rectangle 1292"/>
                    <p:cNvSpPr/>
                    <p:nvPr/>
                  </p:nvSpPr>
                  <p:spPr>
                    <a:xfrm>
                      <a:off x="67485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60" name="Rectangle 1293"/>
                    <p:cNvSpPr/>
                    <p:nvPr/>
                  </p:nvSpPr>
                  <p:spPr>
                    <a:xfrm>
                      <a:off x="68382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61" name="Rectangle 1294"/>
                    <p:cNvSpPr/>
                    <p:nvPr/>
                  </p:nvSpPr>
                  <p:spPr>
                    <a:xfrm>
                      <a:off x="69278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62" name="Rectangle 1295"/>
                    <p:cNvSpPr/>
                    <p:nvPr/>
                  </p:nvSpPr>
                  <p:spPr>
                    <a:xfrm>
                      <a:off x="70174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963" name="Group 1296"/>
                  <p:cNvGrpSpPr/>
                  <p:nvPr/>
                </p:nvGrpSpPr>
                <p:grpSpPr>
                  <a:xfrm>
                    <a:off x="5313240" y="5670720"/>
                    <a:ext cx="896760" cy="116280"/>
                    <a:chOff x="5313240" y="5670720"/>
                    <a:chExt cx="896760" cy="116280"/>
                  </a:xfrm>
                </p:grpSpPr>
                <p:sp>
                  <p:nvSpPr>
                    <p:cNvPr id="2964" name="Rectangle 1297"/>
                    <p:cNvSpPr/>
                    <p:nvPr/>
                  </p:nvSpPr>
                  <p:spPr>
                    <a:xfrm>
                      <a:off x="53132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65" name="Rectangle 1298"/>
                    <p:cNvSpPr/>
                    <p:nvPr/>
                  </p:nvSpPr>
                  <p:spPr>
                    <a:xfrm>
                      <a:off x="54028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66" name="Rectangle 1299"/>
                    <p:cNvSpPr/>
                    <p:nvPr/>
                  </p:nvSpPr>
                  <p:spPr>
                    <a:xfrm>
                      <a:off x="54928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67" name="Rectangle 1300"/>
                    <p:cNvSpPr/>
                    <p:nvPr/>
                  </p:nvSpPr>
                  <p:spPr>
                    <a:xfrm>
                      <a:off x="55825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68" name="Rectangle 1301"/>
                    <p:cNvSpPr/>
                    <p:nvPr/>
                  </p:nvSpPr>
                  <p:spPr>
                    <a:xfrm>
                      <a:off x="56721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69" name="Rectangle 1302"/>
                    <p:cNvSpPr/>
                    <p:nvPr/>
                  </p:nvSpPr>
                  <p:spPr>
                    <a:xfrm>
                      <a:off x="57618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70" name="Rectangle 1303"/>
                    <p:cNvSpPr/>
                    <p:nvPr/>
                  </p:nvSpPr>
                  <p:spPr>
                    <a:xfrm>
                      <a:off x="58514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71" name="Rectangle 1304"/>
                    <p:cNvSpPr/>
                    <p:nvPr/>
                  </p:nvSpPr>
                  <p:spPr>
                    <a:xfrm>
                      <a:off x="59410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72" name="Rectangle 1305"/>
                    <p:cNvSpPr/>
                    <p:nvPr/>
                  </p:nvSpPr>
                  <p:spPr>
                    <a:xfrm>
                      <a:off x="60310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73" name="Rectangle 1306"/>
                    <p:cNvSpPr/>
                    <p:nvPr/>
                  </p:nvSpPr>
                  <p:spPr>
                    <a:xfrm>
                      <a:off x="61207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974" name="Group 1307"/>
                  <p:cNvGrpSpPr/>
                  <p:nvPr/>
                </p:nvGrpSpPr>
                <p:grpSpPr>
                  <a:xfrm>
                    <a:off x="7107120" y="5670720"/>
                    <a:ext cx="896760" cy="116280"/>
                    <a:chOff x="7107120" y="5670720"/>
                    <a:chExt cx="896760" cy="116280"/>
                  </a:xfrm>
                </p:grpSpPr>
                <p:sp>
                  <p:nvSpPr>
                    <p:cNvPr id="2975" name="Rectangle 1308"/>
                    <p:cNvSpPr/>
                    <p:nvPr/>
                  </p:nvSpPr>
                  <p:spPr>
                    <a:xfrm>
                      <a:off x="71071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76" name="Rectangle 1309"/>
                    <p:cNvSpPr/>
                    <p:nvPr/>
                  </p:nvSpPr>
                  <p:spPr>
                    <a:xfrm>
                      <a:off x="71967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77" name="Rectangle 1310"/>
                    <p:cNvSpPr/>
                    <p:nvPr/>
                  </p:nvSpPr>
                  <p:spPr>
                    <a:xfrm>
                      <a:off x="72867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78" name="Rectangle 1311"/>
                    <p:cNvSpPr/>
                    <p:nvPr/>
                  </p:nvSpPr>
                  <p:spPr>
                    <a:xfrm>
                      <a:off x="73764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79" name="Rectangle 1312"/>
                    <p:cNvSpPr/>
                    <p:nvPr/>
                  </p:nvSpPr>
                  <p:spPr>
                    <a:xfrm>
                      <a:off x="74660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80" name="Rectangle 1313"/>
                    <p:cNvSpPr/>
                    <p:nvPr/>
                  </p:nvSpPr>
                  <p:spPr>
                    <a:xfrm>
                      <a:off x="75556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81" name="Rectangle 1314"/>
                    <p:cNvSpPr/>
                    <p:nvPr/>
                  </p:nvSpPr>
                  <p:spPr>
                    <a:xfrm>
                      <a:off x="76453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82" name="Rectangle 1315"/>
                    <p:cNvSpPr/>
                    <p:nvPr/>
                  </p:nvSpPr>
                  <p:spPr>
                    <a:xfrm>
                      <a:off x="77349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83" name="Rectangle 1316"/>
                    <p:cNvSpPr/>
                    <p:nvPr/>
                  </p:nvSpPr>
                  <p:spPr>
                    <a:xfrm>
                      <a:off x="78249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84" name="Rectangle 1317"/>
                    <p:cNvSpPr/>
                    <p:nvPr/>
                  </p:nvSpPr>
                  <p:spPr>
                    <a:xfrm>
                      <a:off x="79146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2985" name="Group 1318"/>
                  <p:cNvGrpSpPr/>
                  <p:nvPr/>
                </p:nvGrpSpPr>
                <p:grpSpPr>
                  <a:xfrm>
                    <a:off x="8004240" y="5670720"/>
                    <a:ext cx="896400" cy="116280"/>
                    <a:chOff x="8004240" y="5670720"/>
                    <a:chExt cx="896400" cy="116280"/>
                  </a:xfrm>
                </p:grpSpPr>
                <p:sp>
                  <p:nvSpPr>
                    <p:cNvPr id="2986" name="Rectangle 1319"/>
                    <p:cNvSpPr/>
                    <p:nvPr/>
                  </p:nvSpPr>
                  <p:spPr>
                    <a:xfrm>
                      <a:off x="80042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87" name="Rectangle 1320"/>
                    <p:cNvSpPr/>
                    <p:nvPr/>
                  </p:nvSpPr>
                  <p:spPr>
                    <a:xfrm>
                      <a:off x="80938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88" name="Rectangle 1321"/>
                    <p:cNvSpPr/>
                    <p:nvPr/>
                  </p:nvSpPr>
                  <p:spPr>
                    <a:xfrm>
                      <a:off x="81835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89" name="Rectangle 1322"/>
                    <p:cNvSpPr/>
                    <p:nvPr/>
                  </p:nvSpPr>
                  <p:spPr>
                    <a:xfrm>
                      <a:off x="82731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90" name="Rectangle 1323"/>
                    <p:cNvSpPr/>
                    <p:nvPr/>
                  </p:nvSpPr>
                  <p:spPr>
                    <a:xfrm>
                      <a:off x="83628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91" name="Rectangle 1324"/>
                    <p:cNvSpPr/>
                    <p:nvPr/>
                  </p:nvSpPr>
                  <p:spPr>
                    <a:xfrm>
                      <a:off x="845280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92" name="Rectangle 1325"/>
                    <p:cNvSpPr/>
                    <p:nvPr/>
                  </p:nvSpPr>
                  <p:spPr>
                    <a:xfrm>
                      <a:off x="854244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93" name="Rectangle 1326"/>
                    <p:cNvSpPr/>
                    <p:nvPr/>
                  </p:nvSpPr>
                  <p:spPr>
                    <a:xfrm>
                      <a:off x="863208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94" name="Rectangle 1327"/>
                    <p:cNvSpPr/>
                    <p:nvPr/>
                  </p:nvSpPr>
                  <p:spPr>
                    <a:xfrm>
                      <a:off x="872172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95" name="Rectangle 1328"/>
                    <p:cNvSpPr/>
                    <p:nvPr/>
                  </p:nvSpPr>
                  <p:spPr>
                    <a:xfrm>
                      <a:off x="8811360" y="567072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  <p:grpSp>
              <p:nvGrpSpPr>
                <p:cNvPr id="2996" name="Group 1329"/>
                <p:cNvGrpSpPr/>
                <p:nvPr/>
              </p:nvGrpSpPr>
              <p:grpSpPr>
                <a:xfrm>
                  <a:off x="5313240" y="5787360"/>
                  <a:ext cx="3587400" cy="116280"/>
                  <a:chOff x="5313240" y="5787360"/>
                  <a:chExt cx="3587400" cy="116280"/>
                </a:xfrm>
              </p:grpSpPr>
              <p:grpSp>
                <p:nvGrpSpPr>
                  <p:cNvPr id="2997" name="Group 1330"/>
                  <p:cNvGrpSpPr/>
                  <p:nvPr/>
                </p:nvGrpSpPr>
                <p:grpSpPr>
                  <a:xfrm>
                    <a:off x="6210360" y="5787360"/>
                    <a:ext cx="896400" cy="116280"/>
                    <a:chOff x="6210360" y="5787360"/>
                    <a:chExt cx="896400" cy="116280"/>
                  </a:xfrm>
                </p:grpSpPr>
                <p:sp>
                  <p:nvSpPr>
                    <p:cNvPr id="2998" name="Rectangle 1331"/>
                    <p:cNvSpPr/>
                    <p:nvPr/>
                  </p:nvSpPr>
                  <p:spPr>
                    <a:xfrm>
                      <a:off x="62103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2999" name="Rectangle 1332"/>
                    <p:cNvSpPr/>
                    <p:nvPr/>
                  </p:nvSpPr>
                  <p:spPr>
                    <a:xfrm>
                      <a:off x="63000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00" name="Rectangle 1333"/>
                    <p:cNvSpPr/>
                    <p:nvPr/>
                  </p:nvSpPr>
                  <p:spPr>
                    <a:xfrm>
                      <a:off x="63896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01" name="Rectangle 1334"/>
                    <p:cNvSpPr/>
                    <p:nvPr/>
                  </p:nvSpPr>
                  <p:spPr>
                    <a:xfrm>
                      <a:off x="64792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02" name="Rectangle 1335"/>
                    <p:cNvSpPr/>
                    <p:nvPr/>
                  </p:nvSpPr>
                  <p:spPr>
                    <a:xfrm>
                      <a:off x="65689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03" name="Rectangle 1336"/>
                    <p:cNvSpPr/>
                    <p:nvPr/>
                  </p:nvSpPr>
                  <p:spPr>
                    <a:xfrm>
                      <a:off x="66589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04" name="Rectangle 1337"/>
                    <p:cNvSpPr/>
                    <p:nvPr/>
                  </p:nvSpPr>
                  <p:spPr>
                    <a:xfrm>
                      <a:off x="67485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05" name="Rectangle 1338"/>
                    <p:cNvSpPr/>
                    <p:nvPr/>
                  </p:nvSpPr>
                  <p:spPr>
                    <a:xfrm>
                      <a:off x="68382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06" name="Rectangle 1339"/>
                    <p:cNvSpPr/>
                    <p:nvPr/>
                  </p:nvSpPr>
                  <p:spPr>
                    <a:xfrm>
                      <a:off x="69278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07" name="Rectangle 1340"/>
                    <p:cNvSpPr/>
                    <p:nvPr/>
                  </p:nvSpPr>
                  <p:spPr>
                    <a:xfrm>
                      <a:off x="70174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008" name="Group 1341"/>
                  <p:cNvGrpSpPr/>
                  <p:nvPr/>
                </p:nvGrpSpPr>
                <p:grpSpPr>
                  <a:xfrm>
                    <a:off x="5313240" y="5787360"/>
                    <a:ext cx="896760" cy="116280"/>
                    <a:chOff x="5313240" y="5787360"/>
                    <a:chExt cx="896760" cy="116280"/>
                  </a:xfrm>
                </p:grpSpPr>
                <p:sp>
                  <p:nvSpPr>
                    <p:cNvPr id="3009" name="Rectangle 1342"/>
                    <p:cNvSpPr/>
                    <p:nvPr/>
                  </p:nvSpPr>
                  <p:spPr>
                    <a:xfrm>
                      <a:off x="53132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0" name="Rectangle 1343"/>
                    <p:cNvSpPr/>
                    <p:nvPr/>
                  </p:nvSpPr>
                  <p:spPr>
                    <a:xfrm>
                      <a:off x="54028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1" name="Rectangle 1344"/>
                    <p:cNvSpPr/>
                    <p:nvPr/>
                  </p:nvSpPr>
                  <p:spPr>
                    <a:xfrm>
                      <a:off x="54928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2" name="Rectangle 1345"/>
                    <p:cNvSpPr/>
                    <p:nvPr/>
                  </p:nvSpPr>
                  <p:spPr>
                    <a:xfrm>
                      <a:off x="55825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3" name="Rectangle 1346"/>
                    <p:cNvSpPr/>
                    <p:nvPr/>
                  </p:nvSpPr>
                  <p:spPr>
                    <a:xfrm>
                      <a:off x="56721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4" name="Rectangle 1347"/>
                    <p:cNvSpPr/>
                    <p:nvPr/>
                  </p:nvSpPr>
                  <p:spPr>
                    <a:xfrm>
                      <a:off x="57618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5" name="Rectangle 1348"/>
                    <p:cNvSpPr/>
                    <p:nvPr/>
                  </p:nvSpPr>
                  <p:spPr>
                    <a:xfrm>
                      <a:off x="58514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6" name="Rectangle 1349"/>
                    <p:cNvSpPr/>
                    <p:nvPr/>
                  </p:nvSpPr>
                  <p:spPr>
                    <a:xfrm>
                      <a:off x="59410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7" name="Rectangle 1350"/>
                    <p:cNvSpPr/>
                    <p:nvPr/>
                  </p:nvSpPr>
                  <p:spPr>
                    <a:xfrm>
                      <a:off x="60310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18" name="Rectangle 1351"/>
                    <p:cNvSpPr/>
                    <p:nvPr/>
                  </p:nvSpPr>
                  <p:spPr>
                    <a:xfrm>
                      <a:off x="61207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019" name="Group 1352"/>
                  <p:cNvGrpSpPr/>
                  <p:nvPr/>
                </p:nvGrpSpPr>
                <p:grpSpPr>
                  <a:xfrm>
                    <a:off x="7107120" y="5787360"/>
                    <a:ext cx="896760" cy="116280"/>
                    <a:chOff x="7107120" y="5787360"/>
                    <a:chExt cx="896760" cy="116280"/>
                  </a:xfrm>
                </p:grpSpPr>
                <p:sp>
                  <p:nvSpPr>
                    <p:cNvPr id="3020" name="Rectangle 1353"/>
                    <p:cNvSpPr/>
                    <p:nvPr/>
                  </p:nvSpPr>
                  <p:spPr>
                    <a:xfrm>
                      <a:off x="71071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1" name="Rectangle 1354"/>
                    <p:cNvSpPr/>
                    <p:nvPr/>
                  </p:nvSpPr>
                  <p:spPr>
                    <a:xfrm>
                      <a:off x="71967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2" name="Rectangle 1355"/>
                    <p:cNvSpPr/>
                    <p:nvPr/>
                  </p:nvSpPr>
                  <p:spPr>
                    <a:xfrm>
                      <a:off x="72867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3" name="Rectangle 1356"/>
                    <p:cNvSpPr/>
                    <p:nvPr/>
                  </p:nvSpPr>
                  <p:spPr>
                    <a:xfrm>
                      <a:off x="73764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4" name="Rectangle 1357"/>
                    <p:cNvSpPr/>
                    <p:nvPr/>
                  </p:nvSpPr>
                  <p:spPr>
                    <a:xfrm>
                      <a:off x="74660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5" name="Rectangle 1358"/>
                    <p:cNvSpPr/>
                    <p:nvPr/>
                  </p:nvSpPr>
                  <p:spPr>
                    <a:xfrm>
                      <a:off x="75556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6" name="Rectangle 1359"/>
                    <p:cNvSpPr/>
                    <p:nvPr/>
                  </p:nvSpPr>
                  <p:spPr>
                    <a:xfrm>
                      <a:off x="76453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7" name="Rectangle 1360"/>
                    <p:cNvSpPr/>
                    <p:nvPr/>
                  </p:nvSpPr>
                  <p:spPr>
                    <a:xfrm>
                      <a:off x="77349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8" name="Rectangle 1361"/>
                    <p:cNvSpPr/>
                    <p:nvPr/>
                  </p:nvSpPr>
                  <p:spPr>
                    <a:xfrm>
                      <a:off x="78249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29" name="Rectangle 1362"/>
                    <p:cNvSpPr/>
                    <p:nvPr/>
                  </p:nvSpPr>
                  <p:spPr>
                    <a:xfrm>
                      <a:off x="79146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  <p:grpSp>
                <p:nvGrpSpPr>
                  <p:cNvPr id="3030" name="Group 1363"/>
                  <p:cNvGrpSpPr/>
                  <p:nvPr/>
                </p:nvGrpSpPr>
                <p:grpSpPr>
                  <a:xfrm>
                    <a:off x="8004240" y="5787360"/>
                    <a:ext cx="896400" cy="116280"/>
                    <a:chOff x="8004240" y="5787360"/>
                    <a:chExt cx="896400" cy="116280"/>
                  </a:xfrm>
                </p:grpSpPr>
                <p:sp>
                  <p:nvSpPr>
                    <p:cNvPr id="3031" name="Rectangle 1364"/>
                    <p:cNvSpPr/>
                    <p:nvPr/>
                  </p:nvSpPr>
                  <p:spPr>
                    <a:xfrm>
                      <a:off x="80042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32" name="Rectangle 1365"/>
                    <p:cNvSpPr/>
                    <p:nvPr/>
                  </p:nvSpPr>
                  <p:spPr>
                    <a:xfrm>
                      <a:off x="80938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33" name="Rectangle 1366"/>
                    <p:cNvSpPr/>
                    <p:nvPr/>
                  </p:nvSpPr>
                  <p:spPr>
                    <a:xfrm>
                      <a:off x="81835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34" name="Rectangle 1367"/>
                    <p:cNvSpPr/>
                    <p:nvPr/>
                  </p:nvSpPr>
                  <p:spPr>
                    <a:xfrm>
                      <a:off x="82731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35" name="Rectangle 1368"/>
                    <p:cNvSpPr/>
                    <p:nvPr/>
                  </p:nvSpPr>
                  <p:spPr>
                    <a:xfrm>
                      <a:off x="83628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36" name="Rectangle 1369"/>
                    <p:cNvSpPr/>
                    <p:nvPr/>
                  </p:nvSpPr>
                  <p:spPr>
                    <a:xfrm>
                      <a:off x="845280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37" name="Rectangle 1370"/>
                    <p:cNvSpPr/>
                    <p:nvPr/>
                  </p:nvSpPr>
                  <p:spPr>
                    <a:xfrm>
                      <a:off x="854244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38" name="Rectangle 1371"/>
                    <p:cNvSpPr/>
                    <p:nvPr/>
                  </p:nvSpPr>
                  <p:spPr>
                    <a:xfrm>
                      <a:off x="863208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39" name="Rectangle 1372"/>
                    <p:cNvSpPr/>
                    <p:nvPr/>
                  </p:nvSpPr>
                  <p:spPr>
                    <a:xfrm>
                      <a:off x="872172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  <p:sp>
                  <p:nvSpPr>
                    <p:cNvPr id="3040" name="Rectangle 1373"/>
                    <p:cNvSpPr/>
                    <p:nvPr/>
                  </p:nvSpPr>
                  <p:spPr>
                    <a:xfrm>
                      <a:off x="8811360" y="5787360"/>
                      <a:ext cx="89280" cy="1162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acacac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endParaRPr b="0" lang="en-US" sz="4200" spc="-1" strike="noStrike">
                        <a:solidFill>
                          <a:srgbClr val="ffff99"/>
                        </a:solidFill>
                        <a:latin typeface="Tahoma"/>
                      </a:endParaRPr>
                    </a:p>
                  </p:txBody>
                </p:sp>
              </p:grpSp>
            </p:grpSp>
          </p:grpSp>
        </p:grpSp>
        <p:grpSp>
          <p:nvGrpSpPr>
            <p:cNvPr id="3041" name="Group 1374"/>
            <p:cNvGrpSpPr/>
            <p:nvPr/>
          </p:nvGrpSpPr>
          <p:grpSpPr>
            <a:xfrm>
              <a:off x="5222520" y="2286000"/>
              <a:ext cx="3768840" cy="3733560"/>
              <a:chOff x="5222520" y="2286000"/>
              <a:chExt cx="3768840" cy="3733560"/>
            </a:xfrm>
          </p:grpSpPr>
          <p:sp>
            <p:nvSpPr>
              <p:cNvPr id="3042" name="Line 1375"/>
              <p:cNvSpPr/>
              <p:nvPr/>
            </p:nvSpPr>
            <p:spPr>
              <a:xfrm>
                <a:off x="5222520" y="2286000"/>
                <a:ext cx="360" cy="3733560"/>
              </a:xfrm>
              <a:prstGeom prst="line">
                <a:avLst/>
              </a:prstGeom>
              <a:ln w="9525">
                <a:solidFill>
                  <a:srgbClr val="ff505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en-US" sz="4200" spc="-1" strike="noStrike">
                  <a:solidFill>
                    <a:srgbClr val="ffff99"/>
                  </a:solidFill>
                  <a:latin typeface="Tahoma"/>
                </a:endParaRPr>
              </a:p>
            </p:txBody>
          </p:sp>
          <p:sp>
            <p:nvSpPr>
              <p:cNvPr id="3043" name="Line 1376"/>
              <p:cNvSpPr/>
              <p:nvPr/>
            </p:nvSpPr>
            <p:spPr>
              <a:xfrm>
                <a:off x="5222520" y="2286000"/>
                <a:ext cx="3768840" cy="360"/>
              </a:xfrm>
              <a:prstGeom prst="line">
                <a:avLst/>
              </a:prstGeom>
              <a:ln w="9525">
                <a:solidFill>
                  <a:srgbClr val="ff505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en-US" sz="4200" spc="-1" strike="noStrike">
                  <a:solidFill>
                    <a:srgbClr val="ffff99"/>
                  </a:solidFill>
                  <a:latin typeface="Tahoma"/>
                </a:endParaRPr>
              </a:p>
            </p:txBody>
          </p:sp>
        </p:grpSp>
        <p:sp>
          <p:nvSpPr>
            <p:cNvPr id="3044" name="Line 1377"/>
            <p:cNvSpPr/>
            <p:nvPr/>
          </p:nvSpPr>
          <p:spPr>
            <a:xfrm>
              <a:off x="3429000" y="4036680"/>
              <a:ext cx="1166760" cy="360"/>
            </a:xfrm>
            <a:prstGeom prst="line">
              <a:avLst/>
            </a:prstGeom>
            <a:ln w="76200">
              <a:solidFill>
                <a:srgbClr val="ffff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sp>
        <p:nvSpPr>
          <p:cNvPr id="3045" name="Rectangle 1378"/>
          <p:cNvSpPr/>
          <p:nvPr/>
        </p:nvSpPr>
        <p:spPr>
          <a:xfrm>
            <a:off x="5410080" y="5943600"/>
            <a:ext cx="2895120" cy="53316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046" name="Rectangle 1379"/>
          <p:cNvSpPr/>
          <p:nvPr/>
        </p:nvSpPr>
        <p:spPr>
          <a:xfrm>
            <a:off x="1066680" y="2666880"/>
            <a:ext cx="2057040" cy="2514240"/>
          </a:xfrm>
          <a:prstGeom prst="rect">
            <a:avLst/>
          </a:pr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047" name="Text Box 1380"/>
          <p:cNvSpPr/>
          <p:nvPr/>
        </p:nvSpPr>
        <p:spPr>
          <a:xfrm>
            <a:off x="1458720" y="2311560"/>
            <a:ext cx="110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80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Tahoma"/>
              </a:rPr>
              <a:t>Window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8" name="Rectangle 1381"/>
          <p:cNvSpPr/>
          <p:nvPr/>
        </p:nvSpPr>
        <p:spPr>
          <a:xfrm>
            <a:off x="3276720" y="3505320"/>
            <a:ext cx="1447560" cy="10663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pt-BR" sz="1800" spc="-1" strike="noStrike">
                <a:solidFill>
                  <a:srgbClr val="ffffff"/>
                </a:solidFill>
                <a:latin typeface="Tahoma"/>
              </a:rPr>
              <a:t>Mapeamento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049" name="Group 1382"/>
          <p:cNvGrpSpPr/>
          <p:nvPr/>
        </p:nvGrpSpPr>
        <p:grpSpPr>
          <a:xfrm>
            <a:off x="3200400" y="2286000"/>
            <a:ext cx="1981080" cy="3657600"/>
            <a:chOff x="3200400" y="2286000"/>
            <a:chExt cx="1981080" cy="3657600"/>
          </a:xfrm>
        </p:grpSpPr>
        <p:sp>
          <p:nvSpPr>
            <p:cNvPr id="3050" name="Line 1383"/>
            <p:cNvSpPr/>
            <p:nvPr/>
          </p:nvSpPr>
          <p:spPr>
            <a:xfrm>
              <a:off x="3200400" y="5181480"/>
              <a:ext cx="1904760" cy="762120"/>
            </a:xfrm>
            <a:prstGeom prst="line">
              <a:avLst/>
            </a:prstGeom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  <p:sp>
          <p:nvSpPr>
            <p:cNvPr id="3051" name="Line 1384"/>
            <p:cNvSpPr/>
            <p:nvPr/>
          </p:nvSpPr>
          <p:spPr>
            <a:xfrm flipV="1">
              <a:off x="3200400" y="2286000"/>
              <a:ext cx="1981080" cy="380880"/>
            </a:xfrm>
            <a:prstGeom prst="line">
              <a:avLst/>
            </a:prstGeom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en-US" sz="4200" spc="-1" strike="noStrike">
                <a:solidFill>
                  <a:srgbClr val="ffff99"/>
                </a:solidFill>
                <a:latin typeface="Tahoma"/>
              </a:endParaRPr>
            </a:p>
          </p:txBody>
        </p:sp>
      </p:grpSp>
      <p:sp>
        <p:nvSpPr>
          <p:cNvPr id="3052" name="Oval 1386"/>
          <p:cNvSpPr/>
          <p:nvPr/>
        </p:nvSpPr>
        <p:spPr>
          <a:xfrm>
            <a:off x="2590920" y="3352680"/>
            <a:ext cx="151920" cy="151920"/>
          </a:xfrm>
          <a:prstGeom prst="ellipse">
            <a:avLst/>
          </a:prstGeom>
          <a:solidFill>
            <a:srgbClr val="ff9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053" name="Text Box 1387"/>
          <p:cNvSpPr/>
          <p:nvPr/>
        </p:nvSpPr>
        <p:spPr>
          <a:xfrm>
            <a:off x="2465280" y="3054240"/>
            <a:ext cx="926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839"/>
              </a:spcBef>
            </a:pPr>
            <a:r>
              <a:rPr b="1" lang="pt-BR" sz="1400" spc="-1" strike="noStrike">
                <a:solidFill>
                  <a:srgbClr val="ffff99"/>
                </a:solidFill>
                <a:latin typeface="Tahoma"/>
              </a:rPr>
              <a:t>(Xw, Yw)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4" name="Rectangle 1388"/>
          <p:cNvSpPr/>
          <p:nvPr/>
        </p:nvSpPr>
        <p:spPr>
          <a:xfrm>
            <a:off x="1066680" y="2362320"/>
            <a:ext cx="2209320" cy="304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100000"/>
              </a:lnSpc>
              <a:spcBef>
                <a:spcPts val="1080"/>
              </a:spcBef>
            </a:pP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(Xw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max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, Yw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max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5" name="Rectangle 1389"/>
          <p:cNvSpPr/>
          <p:nvPr/>
        </p:nvSpPr>
        <p:spPr>
          <a:xfrm>
            <a:off x="939960" y="5207040"/>
            <a:ext cx="2209320" cy="304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80"/>
              </a:spcBef>
            </a:pP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(Xw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, Yw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6" name="Rectangle 1390"/>
          <p:cNvSpPr/>
          <p:nvPr/>
        </p:nvSpPr>
        <p:spPr>
          <a:xfrm>
            <a:off x="5037120" y="1828800"/>
            <a:ext cx="4106520" cy="448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80"/>
              </a:spcBef>
            </a:pP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(Xv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, Yv</a:t>
            </a:r>
            <a:r>
              <a:rPr b="1" lang="pt-BR" sz="1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7" name="Rectangle 1391"/>
          <p:cNvSpPr/>
          <p:nvPr/>
        </p:nvSpPr>
        <p:spPr>
          <a:xfrm>
            <a:off x="4800600" y="6027840"/>
            <a:ext cx="4106520" cy="448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100000"/>
              </a:lnSpc>
              <a:spcBef>
                <a:spcPts val="1080"/>
              </a:spcBef>
            </a:pP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(Xv</a:t>
            </a:r>
            <a:r>
              <a:rPr b="1" lang="pt-BR" sz="1800" spc="-1" strike="noStrike" baseline="-25000">
                <a:solidFill>
                  <a:srgbClr val="ffff99"/>
                </a:solidFill>
                <a:latin typeface="Tahoma"/>
              </a:rPr>
              <a:t>max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, Yv</a:t>
            </a:r>
            <a:r>
              <a:rPr b="1" lang="pt-BR" sz="1800" spc="-1" strike="noStrike" baseline="-25000">
                <a:solidFill>
                  <a:srgbClr val="ffff99"/>
                </a:solidFill>
                <a:latin typeface="Tahoma"/>
              </a:rPr>
              <a:t>ma</a:t>
            </a:r>
            <a:r>
              <a:rPr b="1" lang="pt-BR" sz="1600" spc="-1" strike="noStrike" baseline="-25000">
                <a:solidFill>
                  <a:srgbClr val="ffff99"/>
                </a:solidFill>
                <a:latin typeface="Tahoma"/>
              </a:rPr>
              <a:t>x</a:t>
            </a:r>
            <a:r>
              <a:rPr b="1" lang="pt-BR" sz="1600" spc="-1" strike="noStrike">
                <a:solidFill>
                  <a:srgbClr val="ffff99"/>
                </a:solidFill>
                <a:latin typeface="Tahoma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8" name="Oval 1392"/>
          <p:cNvSpPr/>
          <p:nvPr/>
        </p:nvSpPr>
        <p:spPr>
          <a:xfrm>
            <a:off x="8271000" y="3435480"/>
            <a:ext cx="151920" cy="151920"/>
          </a:xfrm>
          <a:prstGeom prst="ellipse">
            <a:avLst/>
          </a:prstGeom>
          <a:solidFill>
            <a:srgbClr val="ff9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059" name="Text Box 1393"/>
          <p:cNvSpPr/>
          <p:nvPr/>
        </p:nvSpPr>
        <p:spPr>
          <a:xfrm>
            <a:off x="8140320" y="3137040"/>
            <a:ext cx="825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839"/>
              </a:spcBef>
            </a:pPr>
            <a:r>
              <a:rPr b="1" lang="pt-BR" sz="1400" spc="-1" strike="noStrike">
                <a:solidFill>
                  <a:srgbClr val="ffff99"/>
                </a:solidFill>
                <a:latin typeface="Tahoma"/>
              </a:rPr>
              <a:t>(Xv, Yv)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nodeType="clickEffect" fill="hold">
                      <p:stCondLst>
                        <p:cond delay="indefinite"/>
                      </p:stCondLst>
                      <p:childTnLst>
                        <p:par>
                          <p:cTn id="1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78" dur="500"/>
                                        <p:tgtEl>
                                          <p:spTgt spid="3048"/>
                                        </p:tgtEl>
                                      </p:cBhvr>
                                    </p:animEffect>
                                    <p:audio isNarration="0">
                                      <p:cMediaNode showWhenStopped="1">
                                        <p:cTn>
                                          <p:stCondLst>
                                            <p:cond delay="0" evt="begin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delay="0" evt="onStopAudio"/>
                                          </p:endCondLst>
                                        </p:cTn>
                                        <p:tgtEl>
                                          <p:sndTgt r:embed="rId1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nodeType="clickEffect" fill="hold">
                      <p:stCondLst>
                        <p:cond delay="indefinite"/>
                      </p:stCondLst>
                      <p:childTnLst>
                        <p:par>
                          <p:cTn id="1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83" dur="50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  <p:audio isNarration="0">
                                      <p:cMediaNode showWhenStopped="1">
                                        <p:cTn>
                                          <p:stCondLst>
                                            <p:cond delay="0" evt="begin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delay="0" evt="onStopAudio"/>
                                          </p:endCondLst>
                                        </p:cTn>
                                        <p:tgtEl>
                                          <p:sndTgt r:embed="rId2" name="audio1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accent2"/>
                </a:solidFill>
                <a:latin typeface="Tahoma"/>
              </a:rPr>
              <a:t>O que é computação Gráfica ?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Conjunto de métodos e técnicas computacionais para a representação de forma gráfica, através de um computador, de objetos de um mundo real (ou virtual).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Implica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: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Em um </a:t>
            </a:r>
            <a:r>
              <a:rPr b="0" lang="pt-BR" sz="2600" spc="-1" strike="noStrike">
                <a:solidFill>
                  <a:srgbClr val="ffff00"/>
                </a:solidFill>
                <a:latin typeface="Tahoma"/>
              </a:rPr>
              <a:t>modelo interno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 deste mundo a ser representado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Em um </a:t>
            </a:r>
            <a:r>
              <a:rPr b="0" lang="pt-BR" sz="2600" spc="-1" strike="noStrike">
                <a:solidFill>
                  <a:srgbClr val="ffff00"/>
                </a:solidFill>
                <a:latin typeface="Tahoma"/>
              </a:rPr>
              <a:t>conjunto de transformações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 para representar este modelo em um dispositivo de saída de um computador (vídeo, plotter, etc)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5" name="Rectangle 3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PlaceHolder 1"/>
          <p:cNvSpPr>
            <a:spLocks noGrp="1"/>
          </p:cNvSpPr>
          <p:nvPr>
            <p:ph/>
          </p:nvPr>
        </p:nvSpPr>
        <p:spPr>
          <a:xfrm>
            <a:off x="228600" y="1066680"/>
            <a:ext cx="8762760" cy="5028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85920" indent="0">
              <a:lnSpc>
                <a:spcPct val="10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Conceitos de Representação do Display File no Vídeo: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85920" indent="-385920">
              <a:lnSpc>
                <a:spcPct val="9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00"/>
                </a:solidFill>
                <a:latin typeface="Tahoma"/>
              </a:rPr>
              <a:t>Window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: Retângulo que representa um recorte do mundo 2D representado pelo Display File que será mostrado no vídeo.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Representado no sistema de coordenadas cartesiano.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Tamanho variável (Zoom).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Posição variável (navegação)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marL="385920" indent="-385920">
              <a:lnSpc>
                <a:spcPct val="9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00"/>
                </a:solidFill>
                <a:latin typeface="Tahoma"/>
              </a:rPr>
              <a:t>Viewport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: a </a:t>
            </a:r>
            <a:r>
              <a:rPr b="0" i="1" lang="pt-BR" sz="2600" spc="-1" strike="noStrike">
                <a:solidFill>
                  <a:srgbClr val="ffffff"/>
                </a:solidFill>
                <a:latin typeface="Tahoma"/>
              </a:rPr>
              <a:t>Porta de Visualização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 é a área do vídeo onde será desenhado o que se deseja mostrar.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Representado num sistema de coordenadas parcialmente invertido, onde o eixo Y aponta para baixo.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87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Tamanho fixo ou não controlado pela aplicação.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61" name="Rectangle 3"/>
          <p:cNvSpPr/>
          <p:nvPr/>
        </p:nvSpPr>
        <p:spPr>
          <a:xfrm>
            <a:off x="304920" y="685800"/>
            <a:ext cx="85341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2. Sistema Básico em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PlaceHolder 1"/>
          <p:cNvSpPr>
            <a:spLocks noGrp="1"/>
          </p:cNvSpPr>
          <p:nvPr>
            <p:ph/>
          </p:nvPr>
        </p:nvSpPr>
        <p:spPr>
          <a:xfrm>
            <a:off x="228600" y="1371600"/>
            <a:ext cx="876276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85920" indent="0">
              <a:lnSpc>
                <a:spcPct val="10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accent2"/>
                </a:solidFill>
                <a:latin typeface="Tahoma"/>
              </a:rPr>
              <a:t>Conceitos de Representação do Display File no Vídeo: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85920" indent="-385920">
              <a:lnSpc>
                <a:spcPct val="10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00"/>
                </a:solidFill>
                <a:latin typeface="Tahoma"/>
              </a:rPr>
              <a:t>Window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: Deve ser representado por uma estrutura de dados: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pt-BR" sz="2100" spc="-1" strike="noStrike">
                <a:solidFill>
                  <a:srgbClr val="ffff99"/>
                </a:solidFill>
                <a:latin typeface="Tahoma"/>
              </a:rPr>
              <a:t>Xw</a:t>
            </a:r>
            <a:r>
              <a:rPr b="1" lang="pt-BR" sz="2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2100" spc="-1" strike="noStrike">
                <a:solidFill>
                  <a:srgbClr val="ffff99"/>
                </a:solidFill>
                <a:latin typeface="Tahoma"/>
              </a:rPr>
              <a:t>, Yw</a:t>
            </a:r>
            <a:r>
              <a:rPr b="1" lang="pt-BR" sz="2800" spc="-1" strike="noStrike" baseline="-5000">
                <a:solidFill>
                  <a:srgbClr val="ffff99"/>
                </a:solidFill>
                <a:latin typeface="Tahoma"/>
              </a:rPr>
              <a:t>min,</a:t>
            </a:r>
            <a:r>
              <a:rPr b="0" lang="pt-BR" sz="30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pt-BR" sz="2100" spc="-1" strike="noStrike">
                <a:solidFill>
                  <a:srgbClr val="ffff99"/>
                </a:solidFill>
                <a:latin typeface="Tahoma"/>
              </a:rPr>
              <a:t>Xw</a:t>
            </a:r>
            <a:r>
              <a:rPr b="1" lang="pt-BR" sz="2800" spc="-1" strike="noStrike" baseline="-5000">
                <a:solidFill>
                  <a:srgbClr val="ffff99"/>
                </a:solidFill>
                <a:latin typeface="Tahoma"/>
              </a:rPr>
              <a:t>max</a:t>
            </a:r>
            <a:r>
              <a:rPr b="1" lang="pt-BR" sz="2100" spc="-1" strike="noStrike">
                <a:solidFill>
                  <a:srgbClr val="ffff99"/>
                </a:solidFill>
                <a:latin typeface="Tahoma"/>
              </a:rPr>
              <a:t>, Yw</a:t>
            </a:r>
            <a:r>
              <a:rPr b="1" lang="pt-BR" sz="2800" spc="-1" strike="noStrike" baseline="-5000">
                <a:solidFill>
                  <a:srgbClr val="ffff99"/>
                </a:solidFill>
                <a:latin typeface="Tahoma"/>
              </a:rPr>
              <a:t>max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85920" indent="-385920">
              <a:lnSpc>
                <a:spcPct val="100000"/>
              </a:lnSpc>
              <a:spcBef>
                <a:spcPts val="1559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00"/>
                </a:solidFill>
                <a:latin typeface="Tahoma"/>
              </a:rPr>
              <a:t>Viewport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: Deve ser representado por outra estrutura de dados: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pt-BR" sz="2100" spc="-1" strike="noStrike">
                <a:solidFill>
                  <a:srgbClr val="ffff99"/>
                </a:solidFill>
                <a:latin typeface="Tahoma"/>
              </a:rPr>
              <a:t>Xvp</a:t>
            </a:r>
            <a:r>
              <a:rPr b="1" lang="pt-BR" sz="2800" spc="-1" strike="noStrike" baseline="-5000">
                <a:solidFill>
                  <a:srgbClr val="ffff99"/>
                </a:solidFill>
                <a:latin typeface="Tahoma"/>
              </a:rPr>
              <a:t>min</a:t>
            </a:r>
            <a:r>
              <a:rPr b="1" lang="pt-BR" sz="2100" spc="-1" strike="noStrike">
                <a:solidFill>
                  <a:srgbClr val="ffff99"/>
                </a:solidFill>
                <a:latin typeface="Tahoma"/>
              </a:rPr>
              <a:t>, Yvp</a:t>
            </a:r>
            <a:r>
              <a:rPr b="1" lang="pt-BR" sz="2800" spc="-1" strike="noStrike" baseline="-5000">
                <a:solidFill>
                  <a:srgbClr val="ffff99"/>
                </a:solidFill>
                <a:latin typeface="Tahoma"/>
              </a:rPr>
              <a:t>min,</a:t>
            </a:r>
            <a:r>
              <a:rPr b="0" lang="pt-BR" sz="30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pt-BR" sz="2100" spc="-1" strike="noStrike">
                <a:solidFill>
                  <a:srgbClr val="ffff99"/>
                </a:solidFill>
                <a:latin typeface="Tahoma"/>
              </a:rPr>
              <a:t>Xvp</a:t>
            </a:r>
            <a:r>
              <a:rPr b="1" lang="pt-BR" sz="2800" spc="-1" strike="noStrike" baseline="-5000">
                <a:solidFill>
                  <a:srgbClr val="ffff99"/>
                </a:solidFill>
                <a:latin typeface="Tahoma"/>
              </a:rPr>
              <a:t>max</a:t>
            </a:r>
            <a:r>
              <a:rPr b="1" lang="pt-BR" sz="2100" spc="-1" strike="noStrike">
                <a:solidFill>
                  <a:srgbClr val="ffff99"/>
                </a:solidFill>
                <a:latin typeface="Tahoma"/>
              </a:rPr>
              <a:t>, Yvp</a:t>
            </a:r>
            <a:r>
              <a:rPr b="1" lang="pt-BR" sz="2800" spc="-1" strike="noStrike" baseline="-5000">
                <a:solidFill>
                  <a:srgbClr val="ffff99"/>
                </a:solidFill>
                <a:latin typeface="Tahoma"/>
              </a:rPr>
              <a:t>max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63" name="Rectangle 3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2. Sistema Básico em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1066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accent2"/>
                </a:solidFill>
                <a:latin typeface="Tahoma"/>
              </a:rPr>
              <a:t>Transformada de Viewport </a:t>
            </a:r>
            <a:br>
              <a:rPr sz="3000"/>
            </a:br>
            <a:r>
              <a:rPr b="0" lang="pt-BR" sz="3000" spc="-1" strike="noStrike">
                <a:solidFill>
                  <a:schemeClr val="accent2"/>
                </a:solidFill>
                <a:latin typeface="Tahoma"/>
              </a:rPr>
              <a:t>(porta de visualização):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65" name="Rectangle 1027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2. Sistema Básico em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066" name="Object 1030"/>
          <p:cNvGraphicFramePr/>
          <p:nvPr/>
        </p:nvGraphicFramePr>
        <p:xfrm>
          <a:off x="152280" y="3193920"/>
          <a:ext cx="9143640" cy="2812680"/>
        </p:xfrm>
        <a:graphic>
          <a:graphicData uri="http://schemas.openxmlformats.org/presentationml/2006/ole">
            <p:oleObj progId="Photoshop.Image.6" r:id="rId1" spid="">
              <p:embed/>
              <p:pic>
                <p:nvPicPr>
                  <p:cNvPr id="3067" name="Object 103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2280" y="3193920"/>
                    <a:ext cx="9143640" cy="2812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8" name="Picture 2" descr="https://911electronic.com/wp-content/uploads/2018/07/psu-circuit.gif"/>
          <p:cNvPicPr/>
          <p:nvPr/>
        </p:nvPicPr>
        <p:blipFill>
          <a:blip r:embed="rId1"/>
          <a:stretch/>
        </p:blipFill>
        <p:spPr>
          <a:xfrm>
            <a:off x="-36720" y="1052640"/>
            <a:ext cx="9180360" cy="5502600"/>
          </a:xfrm>
          <a:prstGeom prst="rect">
            <a:avLst/>
          </a:prstGeom>
          <a:ln w="0">
            <a:noFill/>
          </a:ln>
          <a:scene3d>
            <a:camera prst="orthographicFront">
              <a:rot lat="1500000" lon="19500000" rev="0"/>
            </a:camera>
            <a:lightRig dir="t" rig="threePt"/>
          </a:scene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9" name="Group 2"/>
          <p:cNvGrpSpPr/>
          <p:nvPr/>
        </p:nvGrpSpPr>
        <p:grpSpPr>
          <a:xfrm>
            <a:off x="-36720" y="1052640"/>
            <a:ext cx="9180360" cy="5502600"/>
            <a:chOff x="-36720" y="1052640"/>
            <a:chExt cx="9180360" cy="5502600"/>
          </a:xfrm>
        </p:grpSpPr>
        <p:pic>
          <p:nvPicPr>
            <p:cNvPr id="3070" name="Picture 2" descr="https://911electronic.com/wp-content/uploads/2018/07/psu-circuit.gif"/>
            <p:cNvPicPr/>
            <p:nvPr/>
          </p:nvPicPr>
          <p:blipFill>
            <a:blip r:embed="rId1"/>
            <a:stretch/>
          </p:blipFill>
          <p:spPr>
            <a:xfrm>
              <a:off x="-36720" y="1052640"/>
              <a:ext cx="9180360" cy="5502600"/>
            </a:xfrm>
            <a:prstGeom prst="rect">
              <a:avLst/>
            </a:prstGeom>
            <a:ln w="0">
              <a:noFill/>
            </a:ln>
            <a:scene3d>
              <a:camera prst="orthographicFront">
                <a:rot lat="1500000" lon="19500000" rev="0"/>
              </a:camera>
              <a:lightRig dir="t" rig="threePt"/>
            </a:scene3d>
          </p:spPr>
        </p:pic>
        <p:sp>
          <p:nvSpPr>
            <p:cNvPr id="3071" name="Rectangle 1"/>
            <p:cNvSpPr/>
            <p:nvPr/>
          </p:nvSpPr>
          <p:spPr>
            <a:xfrm>
              <a:off x="2555640" y="2925000"/>
              <a:ext cx="2520000" cy="1728000"/>
            </a:xfrm>
            <a:prstGeom prst="rect">
              <a:avLst/>
            </a:prstGeom>
            <a:noFill/>
            <a:ln w="47625">
              <a:solidFill>
                <a:srgbClr val="ff0000"/>
              </a:solidFill>
              <a:round/>
            </a:ln>
            <a:scene3d>
              <a:camera prst="orthographicFront">
                <a:rot lat="1500000" lon="19500000" rev="0"/>
              </a:camera>
              <a:lightRig dir="t" rig="threePt"/>
            </a:scene3d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93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" name="Group 2"/>
          <p:cNvGrpSpPr/>
          <p:nvPr/>
        </p:nvGrpSpPr>
        <p:grpSpPr>
          <a:xfrm>
            <a:off x="-36720" y="1052640"/>
            <a:ext cx="9180360" cy="5502600"/>
            <a:chOff x="-36720" y="1052640"/>
            <a:chExt cx="9180360" cy="5502600"/>
          </a:xfrm>
        </p:grpSpPr>
        <p:pic>
          <p:nvPicPr>
            <p:cNvPr id="3073" name="Picture 2" descr="https://911electronic.com/wp-content/uploads/2018/07/psu-circuit.gif"/>
            <p:cNvPicPr/>
            <p:nvPr/>
          </p:nvPicPr>
          <p:blipFill>
            <a:blip r:embed="rId1"/>
            <a:stretch/>
          </p:blipFill>
          <p:spPr>
            <a:xfrm>
              <a:off x="-36720" y="1052640"/>
              <a:ext cx="9180360" cy="5502600"/>
            </a:xfrm>
            <a:prstGeom prst="rect">
              <a:avLst/>
            </a:prstGeom>
            <a:ln w="0">
              <a:noFill/>
            </a:ln>
            <a:scene3d>
              <a:camera prst="orthographicFront">
                <a:rot lat="1500000" lon="19500000" rev="0"/>
              </a:camera>
              <a:lightRig dir="t" rig="threePt"/>
            </a:scene3d>
          </p:spPr>
        </p:pic>
        <p:sp>
          <p:nvSpPr>
            <p:cNvPr id="3074" name="Rectangle 1"/>
            <p:cNvSpPr/>
            <p:nvPr/>
          </p:nvSpPr>
          <p:spPr>
            <a:xfrm>
              <a:off x="2555640" y="2925000"/>
              <a:ext cx="2520000" cy="1728000"/>
            </a:xfrm>
            <a:prstGeom prst="rect">
              <a:avLst/>
            </a:prstGeom>
            <a:noFill/>
            <a:ln w="47625">
              <a:solidFill>
                <a:srgbClr val="ff0000"/>
              </a:solidFill>
              <a:round/>
            </a:ln>
            <a:scene3d>
              <a:camera prst="orthographicFront">
                <a:rot lat="1500000" lon="19500000" rev="0"/>
              </a:camera>
              <a:lightRig dir="t" rig="threePt"/>
            </a:scene3d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93000"/>
                </a:lnSpc>
              </a:pPr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</p:grpSp>
      <p:pic>
        <p:nvPicPr>
          <p:cNvPr id="3075" name="Picture 3" descr=""/>
          <p:cNvPicPr/>
          <p:nvPr/>
        </p:nvPicPr>
        <p:blipFill>
          <a:blip r:embed="rId2"/>
          <a:stretch/>
        </p:blipFill>
        <p:spPr>
          <a:xfrm>
            <a:off x="3166560" y="2500920"/>
            <a:ext cx="5941440" cy="4304520"/>
          </a:xfrm>
          <a:prstGeom prst="rect">
            <a:avLst/>
          </a:prstGeom>
          <a:ln w="0">
            <a:noFill/>
          </a:ln>
          <a:effectLst>
            <a:outerShdw algn="r" blurRad="25560" dir="10800000" dist="38160" rotWithShape="0" sx="104000" sy="104000">
              <a:srgbClr val="000000">
                <a:alpha val="45000"/>
              </a:srgbClr>
            </a:outerShdw>
          </a:effectLst>
          <a:scene3d>
            <a:camera prst="orthographicFront">
              <a:rot lat="1500000" lon="19500000" rev="0"/>
            </a:camera>
            <a:lightRig dir="t" rig="threePt"/>
          </a:scene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PlaceHolder 1"/>
          <p:cNvSpPr>
            <a:spLocks noGrp="1"/>
          </p:cNvSpPr>
          <p:nvPr>
            <p:ph/>
          </p:nvPr>
        </p:nvSpPr>
        <p:spPr>
          <a:xfrm>
            <a:off x="457200" y="2133720"/>
            <a:ext cx="8534160" cy="4190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rgbClr val="ffffff"/>
                </a:solidFill>
                <a:latin typeface="Tahoma"/>
              </a:rPr>
              <a:t>Sistema Gráfico Interativo Básico em 2D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marL="343080" indent="0">
              <a:lnSpc>
                <a:spcPct val="9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Display File simples para 2D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961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Tahoma"/>
              </a:rPr>
              <a:t>Pontos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961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Tahoma"/>
              </a:rPr>
              <a:t>Retas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1" marL="952560" indent="-282600">
              <a:lnSpc>
                <a:spcPct val="90000"/>
              </a:lnSpc>
              <a:spcBef>
                <a:spcPts val="961"/>
              </a:spcBef>
              <a:buClr>
                <a:srgbClr val="ffffff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Tahoma"/>
              </a:rPr>
              <a:t>Polígonos (listas de pontos interconectados)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marL="343080" indent="0">
              <a:lnSpc>
                <a:spcPct val="9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Sistema de Coordenadas do Mundo e Viewport em 2D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0">
              <a:lnSpc>
                <a:spcPct val="9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Transformação de Viewport em 2D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marL="343080" indent="0">
              <a:lnSpc>
                <a:spcPct val="90000"/>
              </a:lnSpc>
              <a:spcBef>
                <a:spcPts val="1321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US" sz="2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77" name="Rectangle 3"/>
          <p:cNvSpPr/>
          <p:nvPr/>
        </p:nvSpPr>
        <p:spPr>
          <a:xfrm>
            <a:off x="304920" y="1066680"/>
            <a:ext cx="853416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2. Sistema Básico em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nodeType="clickEffect" fill="hold">
                      <p:stCondLst>
                        <p:cond delay="indefinite"/>
                      </p:stCondLst>
                      <p:childTnLst>
                        <p:par>
                          <p:cTn id="1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nodeType="clickEffect" fill="hold">
                      <p:stCondLst>
                        <p:cond delay="indefinite"/>
                      </p:stCondLst>
                      <p:childTnLst>
                        <p:par>
                          <p:cTn id="1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nodeType="clickEffect" fill="hold">
                      <p:stCondLst>
                        <p:cond delay="indefinite"/>
                      </p:stCondLst>
                      <p:childTnLst>
                        <p:par>
                          <p:cTn id="2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nodeType="clickEffect" fill="hold">
                      <p:stCondLst>
                        <p:cond delay="indefinite"/>
                      </p:stCondLst>
                      <p:childTnLst>
                        <p:par>
                          <p:cTn id="2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nodeType="clickEffect" fill="hold">
                      <p:stCondLst>
                        <p:cond delay="indefinite"/>
                      </p:stCondLst>
                      <p:childTnLst>
                        <p:par>
                          <p:cTn id="2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381520" cy="990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Trabalho #1: Sistema Básico</a:t>
            </a:r>
            <a:endParaRPr b="0" lang="en-US" sz="26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3079" name="PlaceHolder 2"/>
          <p:cNvSpPr>
            <a:spLocks noGrp="1"/>
          </p:cNvSpPr>
          <p:nvPr>
            <p:ph/>
          </p:nvPr>
        </p:nvSpPr>
        <p:spPr>
          <a:xfrm>
            <a:off x="228600" y="1828800"/>
            <a:ext cx="8915040" cy="4419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3000" spc="-1" strike="noStrike">
                <a:solidFill>
                  <a:srgbClr val="ffffff"/>
                </a:solidFill>
                <a:latin typeface="Tahoma"/>
              </a:rPr>
              <a:t>Implemente o sistema básico de CG contendo: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Display file capaz de representar retas, polígonos e pontos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5000"/>
              </a:lnSpc>
              <a:spcBef>
                <a:spcPts val="83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ffffff"/>
                </a:solidFill>
                <a:latin typeface="Tahoma"/>
              </a:rPr>
              <a:t>Cada objeto possui um nome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5000"/>
              </a:lnSpc>
              <a:spcBef>
                <a:spcPts val="83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ffffff"/>
                </a:solidFill>
                <a:latin typeface="Tahoma"/>
              </a:rPr>
              <a:t>Cada objeto possui um tipo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5000"/>
              </a:lnSpc>
              <a:spcBef>
                <a:spcPts val="83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ffffff"/>
                </a:solidFill>
                <a:latin typeface="Tahoma"/>
              </a:rPr>
              <a:t>Cada objeto possui sua lista de coordenadas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Funções de navegação 2D (movimentação do window)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1040"/>
              </a:spcBef>
              <a:buClr>
                <a:srgbClr val="ffffff"/>
              </a:buClr>
              <a:buFont typeface="Symbol" charset="2"/>
              <a:buChar char=""/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Funções de Zoom (modificação do tamanho do window)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2" descr="C:\Aldo\Aulas\ComputacaoGrafica\Apost\ex1-1.jpg"/>
          <p:cNvPicPr/>
          <p:nvPr/>
        </p:nvPicPr>
        <p:blipFill>
          <a:blip r:embed="rId1"/>
          <a:stretch/>
        </p:blipFill>
        <p:spPr>
          <a:xfrm>
            <a:off x="990720" y="990720"/>
            <a:ext cx="7087680" cy="5132160"/>
          </a:xfrm>
          <a:prstGeom prst="rect">
            <a:avLst/>
          </a:prstGeom>
          <a:ln w="0">
            <a:noFill/>
          </a:ln>
        </p:spPr>
      </p:pic>
      <p:pic>
        <p:nvPicPr>
          <p:cNvPr id="3081" name="Picture 3" descr="C:\Aldo\Aulas\ComputacaoGrafica\Apost\ex1-2.jpg"/>
          <p:cNvPicPr/>
          <p:nvPr/>
        </p:nvPicPr>
        <p:blipFill>
          <a:blip r:embed="rId2"/>
          <a:stretch/>
        </p:blipFill>
        <p:spPr>
          <a:xfrm>
            <a:off x="3581280" y="1828800"/>
            <a:ext cx="3200040" cy="38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nodeType="clickEffect" fill="hold">
                      <p:stCondLst>
                        <p:cond delay="indefinite"/>
                      </p:stCondLst>
                      <p:childTnLst>
                        <p:par>
                          <p:cTn id="2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upo 5"/>
          <p:cNvGrpSpPr/>
          <p:nvPr/>
        </p:nvGrpSpPr>
        <p:grpSpPr>
          <a:xfrm>
            <a:off x="824040" y="1340640"/>
            <a:ext cx="7500600" cy="4686840"/>
            <a:chOff x="824040" y="1340640"/>
            <a:chExt cx="7500600" cy="4686840"/>
          </a:xfrm>
        </p:grpSpPr>
        <p:sp>
          <p:nvSpPr>
            <p:cNvPr id="3083" name="Rectangle 2"/>
            <p:cNvSpPr/>
            <p:nvPr/>
          </p:nvSpPr>
          <p:spPr>
            <a:xfrm>
              <a:off x="824040" y="1340640"/>
              <a:ext cx="7500600" cy="468684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2d2db9">
                  <a:lumMod val="5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192240" indent="-192240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 algn="ctr">
                <a:lnSpc>
                  <a:spcPct val="93000"/>
                </a:lnSpc>
                <a:tabLst>
                  <a:tab algn="l" pos="0"/>
                </a:tabLst>
              </a:pPr>
              <a:r>
                <a:rPr b="0" lang="pt-BR" sz="16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Atribuição-Uso Não-Comercial-Compartilhamento pela Licença 2.5 Brasil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 algn="ctr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>
                <a:lnSpc>
                  <a:spcPct val="93000"/>
                </a:lnSpc>
                <a:tabLst>
                  <a:tab algn="l" pos="0"/>
                </a:tabLst>
              </a:pPr>
              <a:r>
                <a:rPr b="0" i="1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Você pode: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>
                <a:lnSpc>
                  <a:spcPct val="93000"/>
                </a:lnSpc>
                <a:tabLst>
                  <a:tab algn="l" pos="0"/>
                </a:tabLst>
              </a:pPr>
              <a:r>
                <a:rPr b="0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</a:t>
              </a:r>
              <a:r>
                <a:rPr b="0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- copiar, distribuir, exibir e executar a obra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192240" indent="-192240">
                <a:lnSpc>
                  <a:spcPct val="93000"/>
                </a:lnSpc>
                <a:tabLst>
                  <a:tab algn="l" pos="0"/>
                </a:tabLst>
              </a:pPr>
              <a:r>
                <a:rPr b="0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</a:t>
              </a:r>
              <a:r>
                <a:rPr b="0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- criar obras derivadas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457200" indent="-192240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457200" indent="-192240" algn="just">
                <a:lnSpc>
                  <a:spcPct val="93000"/>
                </a:lnSpc>
                <a:tabLst>
                  <a:tab algn="l" pos="0"/>
                </a:tabLst>
              </a:pPr>
              <a:r>
                <a:rPr b="0" i="1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Sob as seguintes condições: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457200" indent="-192240" algn="just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 algn="just">
                <a:lnSpc>
                  <a:spcPct val="93000"/>
                </a:lnSpc>
                <a:buClr>
                  <a:srgbClr val="ffffff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Atribuição</a:t>
              </a:r>
              <a:r>
                <a:rPr b="0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— Você deve dar crédito ao autor original, da forma especificada pelo autor ou licenciante.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 algn="just">
                <a:lnSpc>
                  <a:spcPct val="93000"/>
                </a:lnSpc>
                <a:buClr>
                  <a:srgbClr val="ffffff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Uso Não-Comercial</a:t>
              </a:r>
              <a:r>
                <a:rPr b="0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— Você não pode utilizar esta obra com finalidades comerciais.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285840" indent="-285840" algn="just">
                <a:lnSpc>
                  <a:spcPct val="93000"/>
                </a:lnSpc>
                <a:buClr>
                  <a:srgbClr val="ffffff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Compartilhamento pela mesma Licença — Se você alterar, transformar, ou criar outra obra com base nesta, você somente poderá distribuir a obra resultante sob uma licença idêntica a esta.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ct val="93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ct val="93000"/>
                </a:lnSpc>
                <a:tabLst>
                  <a:tab algn="l" pos="0"/>
                </a:tabLst>
              </a:pPr>
              <a:r>
                <a:rPr b="0" lang="pt-BR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Para ver uma cópia desta licença, visite http://creativecommons.org/licenses/by-nc-sa/2.5/br/ ou mande uma carta para Creative Commons, 171 Second Street, Suite 300, San Francisco, California, 94105, USA.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084" name="Picture 5" descr="logo_deed"/>
            <p:cNvPicPr/>
            <p:nvPr/>
          </p:nvPicPr>
          <p:blipFill>
            <a:blip r:embed="rId1"/>
            <a:stretch/>
          </p:blipFill>
          <p:spPr>
            <a:xfrm>
              <a:off x="3648240" y="1590120"/>
              <a:ext cx="2509560" cy="7077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381520" cy="990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pt-BR" sz="4200" spc="-1" strike="noStrike">
                <a:solidFill>
                  <a:srgbClr val="ffffff"/>
                </a:solidFill>
                <a:latin typeface="Tahoma"/>
              </a:rPr>
              <a:t>Timeline da Disciplina</a:t>
            </a: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178297012"/>
              </p:ext>
            </p:extLst>
          </p:nvPr>
        </p:nvGraphicFramePr>
        <p:xfrm>
          <a:off x="457200" y="1268640"/>
          <a:ext cx="10523160" cy="497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27" name="Rectangle 2"/>
          <p:cNvSpPr/>
          <p:nvPr/>
        </p:nvSpPr>
        <p:spPr>
          <a:xfrm>
            <a:off x="8532360" y="2205000"/>
            <a:ext cx="503640" cy="25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  <a:tabLst>
                <a:tab algn="l" pos="0"/>
              </a:tabLst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28" name="Rectangle 4"/>
          <p:cNvSpPr/>
          <p:nvPr/>
        </p:nvSpPr>
        <p:spPr>
          <a:xfrm>
            <a:off x="8532360" y="1124640"/>
            <a:ext cx="2016000" cy="48963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  <a:tabLst>
                <a:tab algn="l" pos="0"/>
              </a:tabLst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381520" cy="990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pt-BR" sz="4200" spc="-1" strike="noStrike">
                <a:solidFill>
                  <a:srgbClr val="ffffff"/>
                </a:solidFill>
                <a:latin typeface="Tahoma"/>
              </a:rPr>
              <a:t>Timeline da Disciplina</a:t>
            </a: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066864017"/>
              </p:ext>
            </p:extLst>
          </p:nvPr>
        </p:nvGraphicFramePr>
        <p:xfrm>
          <a:off x="457200" y="1268640"/>
          <a:ext cx="10523160" cy="497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0" name="Rectangle 2"/>
          <p:cNvSpPr/>
          <p:nvPr/>
        </p:nvSpPr>
        <p:spPr>
          <a:xfrm>
            <a:off x="8532360" y="2205000"/>
            <a:ext cx="503640" cy="25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  <a:tabLst>
                <a:tab algn="l" pos="0"/>
              </a:tabLst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31" name="Rectangle 4"/>
          <p:cNvSpPr/>
          <p:nvPr/>
        </p:nvSpPr>
        <p:spPr>
          <a:xfrm>
            <a:off x="8532360" y="1124640"/>
            <a:ext cx="2016000" cy="48963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  <a:tabLst>
                <a:tab algn="l" pos="0"/>
              </a:tabLst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sp>
        <p:nvSpPr>
          <p:cNvPr id="232" name="Rectangle 6"/>
          <p:cNvSpPr/>
          <p:nvPr/>
        </p:nvSpPr>
        <p:spPr>
          <a:xfrm>
            <a:off x="107640" y="1845000"/>
            <a:ext cx="8784720" cy="4392000"/>
          </a:xfrm>
          <a:prstGeom prst="rect">
            <a:avLst/>
          </a:prstGeom>
          <a:solidFill>
            <a:srgbClr val="000000">
              <a:alpha val="6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2520"/>
              </a:spcBef>
              <a:tabLst>
                <a:tab algn="l" pos="0"/>
              </a:tabLst>
            </a:pP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17911810"/>
              </p:ext>
            </p:extLst>
          </p:nvPr>
        </p:nvGraphicFramePr>
        <p:xfrm>
          <a:off x="467640" y="2205000"/>
          <a:ext cx="2408760" cy="3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-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8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006 0.02107 L 0.1125 0.05787 E">
                                      <p:cBhvr>
                                        <p:cTn id="29" dur="2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381520" cy="990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pt-BR" sz="4200" spc="-1" strike="noStrike">
                <a:solidFill>
                  <a:srgbClr val="ffffff"/>
                </a:solidFill>
                <a:latin typeface="Tahoma"/>
              </a:rPr>
              <a:t>Módulo I: Computação Gráfica Básica</a:t>
            </a:r>
            <a:endParaRPr b="0" lang="en-US" sz="4200" spc="-1" strike="noStrike">
              <a:solidFill>
                <a:srgbClr val="ffff99"/>
              </a:solidFill>
              <a:latin typeface="Tahoma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599257083"/>
              </p:ext>
            </p:extLst>
          </p:nvPr>
        </p:nvGraphicFramePr>
        <p:xfrm>
          <a:off x="268200" y="1772640"/>
          <a:ext cx="9155880" cy="41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" descr="D:\Uni\cp2060\images\startscreens\JShawq5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" descr="D:\Uni\cp2060\images\startscreens\BChristieq4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723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accent2"/>
                </a:solidFill>
                <a:latin typeface="Tahoma"/>
              </a:rPr>
              <a:t>O que é computação Gráfica ?</a:t>
            </a:r>
            <a:endParaRPr b="0" lang="en-US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1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Histórico: A representação gráfica detalhada e realística de modelos em um mundo virtual começou com a necessidade de se utilizar o computador para substituir a prancheta de desenho.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10000"/>
              </a:lnSpc>
              <a:spcBef>
                <a:spcPts val="1559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Surgiu o </a:t>
            </a:r>
            <a:r>
              <a:rPr b="0" lang="pt-BR" sz="2600" spc="-1" strike="noStrike">
                <a:solidFill>
                  <a:srgbClr val="ffff00"/>
                </a:solidFill>
                <a:latin typeface="Tahoma"/>
              </a:rPr>
              <a:t>Projeto Auxiliado por Computador - CAD</a:t>
            </a: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 (Computer-Aided Design).</a:t>
            </a:r>
            <a:endParaRPr b="0" lang="en-US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7" name="Rectangle 3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nodeType="clickEffect" fill="hold">
                      <p:stCondLst>
                        <p:cond delay="indefinite"/>
                      </p:stCondLst>
                      <p:childTnLst>
                        <p:par>
                          <p:cTn id="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nodeType="clickEffect" fill="hold">
                      <p:stCondLst>
                        <p:cond delay="indefinite"/>
                      </p:stCondLst>
                      <p:childTnLst>
                        <p:par>
                          <p:cTn id="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nodeType="clickEffect" fill="hold">
                      <p:stCondLst>
                        <p:cond delay="indefinite"/>
                      </p:stCondLst>
                      <p:childTnLst>
                        <p:par>
                          <p:cTn id="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559"/>
              </a:spcBef>
              <a:tabLst>
                <a:tab algn="l" pos="0"/>
              </a:tabLst>
            </a:pP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pt-BR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pt-BR" sz="2600" spc="-1" strike="noStrike">
                <a:solidFill>
                  <a:srgbClr val="ffff99"/>
                </a:solidFill>
                <a:latin typeface="Tahoma"/>
              </a:rPr>
              <a:t>CAD - IBM Catia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9" name="Picture 3" descr="C:\Aldo\Aulas\ComputacaoGrafica\Apost\catia1.gif"/>
          <p:cNvPicPr/>
          <p:nvPr/>
        </p:nvPicPr>
        <p:blipFill>
          <a:blip r:embed="rId1"/>
          <a:stretch/>
        </p:blipFill>
        <p:spPr>
          <a:xfrm>
            <a:off x="304920" y="1523880"/>
            <a:ext cx="1904760" cy="152352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4" descr="C:\Aldo\Aulas\ComputacaoGrafica\Apost\catia2.gif"/>
          <p:cNvPicPr/>
          <p:nvPr/>
        </p:nvPicPr>
        <p:blipFill>
          <a:blip r:embed="rId2"/>
          <a:stretch/>
        </p:blipFill>
        <p:spPr>
          <a:xfrm>
            <a:off x="1066680" y="2286000"/>
            <a:ext cx="1980720" cy="163476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5" descr="C:\Aldo\Aulas\ComputacaoGrafica\Apost\catia3.jpg"/>
          <p:cNvPicPr/>
          <p:nvPr/>
        </p:nvPicPr>
        <p:blipFill>
          <a:blip r:embed="rId3"/>
          <a:stretch/>
        </p:blipFill>
        <p:spPr>
          <a:xfrm>
            <a:off x="2138400" y="1770120"/>
            <a:ext cx="7005240" cy="508752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6" descr="C:\Aldo\Aulas\ComputacaoGrafica\Apost\catia4.jpg"/>
          <p:cNvPicPr/>
          <p:nvPr/>
        </p:nvPicPr>
        <p:blipFill>
          <a:blip r:embed="rId4"/>
          <a:stretch/>
        </p:blipFill>
        <p:spPr>
          <a:xfrm>
            <a:off x="0" y="0"/>
            <a:ext cx="7619760" cy="571464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7" descr="C:\Aldo\Aulas\ComputacaoGrafica\Apost\catia5.jpg"/>
          <p:cNvPicPr/>
          <p:nvPr/>
        </p:nvPicPr>
        <p:blipFill>
          <a:blip r:embed="rId5"/>
          <a:stretch/>
        </p:blipFill>
        <p:spPr>
          <a:xfrm>
            <a:off x="1828800" y="1295280"/>
            <a:ext cx="7391160" cy="554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nodeType="clickEffect" fill="hold">
                      <p:stCondLst>
                        <p:cond delay="0"/>
                      </p:stCondLst>
                      <p:childTnLst>
                        <p:par>
                          <p:cTn id="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nodeType="afterEffect" fill="hold" presetClass="entr" presetID="1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nodeType="afterEffect" fill="hold" presetClass="entr" presetID="1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c0c0c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c0c0c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c0c0c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Application>LibreOffice/7.4.7.2$Linux_X86_64 LibreOffice_project/40$Build-2</Application>
  <AppVersion>15.0000</AppVersion>
  <Words>928</Words>
  <Paragraphs>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1998-08-26T23:05:24Z</dcterms:created>
  <dc:creator>Prof. Dr. rer. nat. Aldo v. Wangenheim</dc:creator>
  <dc:description/>
  <dc:language>en-US</dc:language>
  <cp:lastModifiedBy>awangenh</cp:lastModifiedBy>
  <dcterms:modified xsi:type="dcterms:W3CDTF">2020-03-11T08:42:35Z</dcterms:modified>
  <cp:revision>291</cp:revision>
  <dc:subject/>
  <dc:title>Integração de Gerência e Análise Informatizada de Imagens em Sistemas de Informatização Hospitalar  Prof. Dr. rer.nat. Aldo von Wangenheim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29</vt:i4>
  </property>
</Properties>
</file>