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5" r:id="rId11"/>
    <p:sldId id="264" r:id="rId12"/>
    <p:sldId id="258" r:id="rId13"/>
    <p:sldId id="259" r:id="rId14"/>
    <p:sldId id="276" r:id="rId15"/>
    <p:sldId id="274" r:id="rId16"/>
    <p:sldId id="275" r:id="rId17"/>
    <p:sldId id="270" r:id="rId18"/>
    <p:sldId id="269" r:id="rId19"/>
    <p:sldId id="271" r:id="rId20"/>
    <p:sldId id="273" r:id="rId21"/>
    <p:sldId id="278" r:id="rId22"/>
    <p:sldId id="279" r:id="rId23"/>
    <p:sldId id="277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7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6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9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92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8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8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9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088E-06F0-4901-BED1-A32ACDE83010}" type="datetimeFigureOut">
              <a:rPr lang="pt-BR" smtClean="0"/>
              <a:t>06/05/2016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133-9830-47D4-98FF-07535B981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pt-BR" dirty="0" smtClean="0"/>
              <a:t>André Luiz Gava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7" y="1122363"/>
            <a:ext cx="6755363" cy="35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– </a:t>
            </a:r>
            <a:r>
              <a:rPr lang="pt-BR" dirty="0" err="1" smtClean="0"/>
              <a:t>elseif</a:t>
            </a:r>
            <a:r>
              <a:rPr lang="pt-BR" dirty="0" smtClean="0"/>
              <a:t> - </a:t>
            </a:r>
            <a:r>
              <a:rPr lang="pt-BR" dirty="0" err="1" smtClean="0"/>
              <a:t>else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Switch- case/ break;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2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While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For</a:t>
            </a:r>
          </a:p>
          <a:p>
            <a:pPr marL="0" indent="0">
              <a:buNone/>
            </a:pPr>
            <a:r>
              <a:rPr lang="pt-BR" dirty="0" err="1" smtClean="0"/>
              <a:t>Foreach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5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impressão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Função: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echo</a:t>
            </a:r>
            <a:r>
              <a:rPr lang="pt-BR" dirty="0" smtClean="0"/>
              <a:t> “algo”;</a:t>
            </a:r>
          </a:p>
          <a:p>
            <a:pPr marL="0" indent="0">
              <a:buNone/>
            </a:pPr>
            <a:r>
              <a:rPr lang="pt-BR" dirty="0" smtClean="0"/>
              <a:t>Resultado</a:t>
            </a:r>
          </a:p>
          <a:p>
            <a:pPr marL="0" indent="0">
              <a:buNone/>
            </a:pPr>
            <a:r>
              <a:rPr lang="pt-BR" dirty="0" smtClean="0"/>
              <a:t>	algo</a:t>
            </a:r>
          </a:p>
          <a:p>
            <a:pPr marL="0" indent="0">
              <a:buNone/>
            </a:pPr>
            <a:r>
              <a:rPr lang="pt-BR" dirty="0"/>
              <a:t>Função: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</a:t>
            </a:r>
            <a:r>
              <a:rPr lang="pt-BR" dirty="0" smtClean="0"/>
              <a:t> “imprimindo de forma diferente”;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Resultado</a:t>
            </a:r>
          </a:p>
          <a:p>
            <a:pPr marL="0" indent="0">
              <a:buNone/>
            </a:pPr>
            <a:r>
              <a:rPr lang="pt-BR" dirty="0"/>
              <a:t>	 imprimindo de forma diferente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Função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print_r</a:t>
            </a:r>
            <a:r>
              <a:rPr lang="pt-BR" dirty="0" smtClean="0"/>
              <a:t> [0, 1, 3];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Resultado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[0, 1, 3] //imprime </a:t>
            </a:r>
            <a:r>
              <a:rPr lang="pt-BR" dirty="0" err="1" smtClean="0"/>
              <a:t>arrays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2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include</a:t>
            </a:r>
            <a:r>
              <a:rPr lang="pt-BR" dirty="0" smtClean="0"/>
              <a:t>(“</a:t>
            </a:r>
            <a:r>
              <a:rPr lang="pt-BR" u="sng" dirty="0" err="1" smtClean="0"/>
              <a:t>pagina.php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820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$_GET[campo] //Captura um parâmetro enviado pela URL no navegador;</a:t>
            </a:r>
          </a:p>
          <a:p>
            <a:pPr marL="0" indent="0">
              <a:buNone/>
            </a:pPr>
            <a:r>
              <a:rPr lang="pt-BR" dirty="0" smtClean="0"/>
              <a:t>$_POST[campo] //Captura um parâmetro enviado via post ao submeter um formulário.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0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55563"/>
            <a:ext cx="7886700" cy="1325563"/>
          </a:xfrm>
        </p:spPr>
        <p:txBody>
          <a:bodyPr/>
          <a:lstStyle/>
          <a:p>
            <a:r>
              <a:rPr lang="pt-BR" dirty="0" smtClean="0"/>
              <a:t>PHP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 smtClean="0"/>
              <a:t>Class</a:t>
            </a:r>
            <a:r>
              <a:rPr lang="pt-BR" sz="2000" dirty="0" smtClean="0"/>
              <a:t> exemplo{</a:t>
            </a:r>
          </a:p>
          <a:p>
            <a:pPr marL="914400" lvl="2" indent="0">
              <a:buNone/>
            </a:pPr>
            <a:r>
              <a:rPr lang="pt-BR" dirty="0" smtClean="0"/>
              <a:t>//Criamos a classe exemplo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 imprime($valor){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//Nela criamos a função imprime que receberá um parâmetro e o imprimirá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</a:t>
            </a:r>
            <a:r>
              <a:rPr lang="pt-BR" sz="2000" dirty="0" err="1" smtClean="0"/>
              <a:t>echo</a:t>
            </a:r>
            <a:r>
              <a:rPr lang="pt-BR" sz="2000" dirty="0" smtClean="0"/>
              <a:t> $valor;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 </a:t>
            </a:r>
            <a:r>
              <a:rPr lang="pt-BR" sz="2000" dirty="0" err="1" smtClean="0"/>
              <a:t>multilicaPor</a:t>
            </a:r>
            <a:r>
              <a:rPr lang="pt-BR" sz="2000" dirty="0" smtClean="0"/>
              <a:t>($parametro1, $parametro2){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$resultado = $parametro1 * $parametro2;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$</a:t>
            </a:r>
            <a:r>
              <a:rPr lang="pt-BR" sz="2000" dirty="0" err="1" smtClean="0"/>
              <a:t>this</a:t>
            </a:r>
            <a:r>
              <a:rPr lang="pt-BR" sz="2000" dirty="0" smtClean="0"/>
              <a:t> -&gt; imprime($resultado); //Invocamos a função de uma mesma classe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950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Invocando função da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$valor = new exemplo();</a:t>
            </a:r>
          </a:p>
          <a:p>
            <a:pPr marL="0" indent="0">
              <a:buNone/>
            </a:pPr>
            <a:r>
              <a:rPr lang="pt-BR" dirty="0" smtClean="0"/>
              <a:t>$valor-&gt; </a:t>
            </a:r>
            <a:r>
              <a:rPr lang="pt-BR" dirty="0" err="1" smtClean="0"/>
              <a:t>multilicaPor</a:t>
            </a:r>
            <a:r>
              <a:rPr lang="pt-BR" dirty="0" smtClean="0"/>
              <a:t>(10, 3); //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3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um algoritmo que imprima seu nome, sobrenome e idade na tela;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0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Entrar com um número e informar se ele </a:t>
            </a:r>
            <a:r>
              <a:rPr lang="pt-BR" dirty="0" smtClean="0"/>
              <a:t>é divisível </a:t>
            </a:r>
            <a:r>
              <a:rPr lang="pt-BR" dirty="0"/>
              <a:t>por 10, por 5, por 2 ou se não </a:t>
            </a:r>
            <a:r>
              <a:rPr lang="pt-BR" dirty="0" smtClean="0"/>
              <a:t>é divisível </a:t>
            </a:r>
            <a:r>
              <a:rPr lang="pt-BR" dirty="0"/>
              <a:t>por nenhum destes</a:t>
            </a:r>
          </a:p>
        </p:txBody>
      </p:sp>
    </p:spTree>
    <p:extLst>
      <p:ext uri="{BB962C8B-B14F-4D97-AF65-F5344CB8AC3E}">
        <p14:creationId xmlns:p14="http://schemas.microsoft.com/office/powerpoint/2010/main" val="15838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um algoritmo que gere a </a:t>
            </a:r>
            <a:r>
              <a:rPr lang="pt-BR" dirty="0" err="1" smtClean="0"/>
              <a:t>taboada</a:t>
            </a:r>
            <a:r>
              <a:rPr lang="pt-BR" dirty="0" smtClean="0"/>
              <a:t> de 1 a 10;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5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// Todo código PHP deverá ficar dentro dos delimitadores.</a:t>
            </a:r>
          </a:p>
          <a:p>
            <a:pPr marL="457200" lvl="1" indent="0">
              <a:buNone/>
            </a:pPr>
            <a:r>
              <a:rPr lang="pt-BR" dirty="0" smtClean="0"/>
              <a:t>//Comentários curtos</a:t>
            </a:r>
          </a:p>
          <a:p>
            <a:pPr marL="457200" lvl="1" indent="0">
              <a:buNone/>
            </a:pPr>
            <a:r>
              <a:rPr lang="pt-BR" dirty="0" smtClean="0"/>
              <a:t>/*</a:t>
            </a:r>
            <a:r>
              <a:rPr lang="pt-BR" dirty="0" err="1" smtClean="0"/>
              <a:t>Comentarios</a:t>
            </a:r>
            <a:r>
              <a:rPr lang="pt-BR" dirty="0" smtClean="0"/>
              <a:t> longos */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?&gt;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Escreva um algoritmo que itere o nome de cinco colegas e suas respectivas características e imprima na tela completando a frase:</a:t>
            </a:r>
          </a:p>
          <a:p>
            <a:pPr marL="0" indent="0">
              <a:buNone/>
            </a:pPr>
            <a:r>
              <a:rPr lang="pt-BR" dirty="0" smtClean="0"/>
              <a:t>_________ é uma pessoa muito ________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Não esqueça de quebrar a linha para harmonizar melhor o conteúdo.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4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algoritmo que leia as 3 notas de um aluno e calcule a média final deste aluno. Considerar que a média é ponderada e que o peso das notas é: 2,3 e 5, respectivamente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Calcule a média aritmética das 3 notas de um aluno e mostre, além do valor da média, uma mensagem de "Aprovado", caso a média seja igual ou superior a 6, ou a mensagem "reprovado", caso contrário.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04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Escreva um algoritmo que leia 3 números inteiros e mostre o maior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504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Aprenda +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93" y="5239379"/>
            <a:ext cx="3245017" cy="11240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5" y="1732177"/>
            <a:ext cx="2881108" cy="16206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45" y="1415519"/>
            <a:ext cx="3447992" cy="17239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5" y="3526707"/>
            <a:ext cx="2997718" cy="17129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74" y="3224000"/>
            <a:ext cx="2763935" cy="18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5576"/>
            <a:ext cx="7886700" cy="4721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No PHP definimos variáveis colocando um $ na frente e concatenando com _ ou letras. Por boas praticas podemos usar o </a:t>
            </a:r>
            <a:r>
              <a:rPr lang="pt-BR" dirty="0" err="1" smtClean="0"/>
              <a:t>CamelCase</a:t>
            </a:r>
            <a:r>
              <a:rPr lang="pt-BR" dirty="0" smtClean="0"/>
              <a:t> como forma de escrever funções e variáveis.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$minhaVariavel1;</a:t>
            </a:r>
          </a:p>
          <a:p>
            <a:pPr marL="0" indent="0">
              <a:buNone/>
            </a:pPr>
            <a:r>
              <a:rPr lang="pt-BR" dirty="0" smtClean="0"/>
              <a:t>$minhaVariavel2;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PHP é fracamente </a:t>
            </a:r>
            <a:r>
              <a:rPr lang="pt-BR" dirty="0" err="1" smtClean="0"/>
              <a:t>tipado</a:t>
            </a:r>
            <a:r>
              <a:rPr lang="pt-BR" dirty="0" smtClean="0"/>
              <a:t>, isto quer dizer que uma variável que é </a:t>
            </a:r>
            <a:r>
              <a:rPr lang="pt-BR" dirty="0" err="1" smtClean="0"/>
              <a:t>string</a:t>
            </a:r>
            <a:r>
              <a:rPr lang="pt-BR" dirty="0" smtClean="0"/>
              <a:t> pode ser facilmente convertida em </a:t>
            </a:r>
            <a:r>
              <a:rPr lang="pt-BR" dirty="0" err="1" smtClean="0"/>
              <a:t>numeric</a:t>
            </a:r>
            <a:r>
              <a:rPr lang="pt-BR" dirty="0" smtClean="0"/>
              <a:t> sem que haja a necessidade de conversão.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$variável = “Olá sou uma </a:t>
            </a:r>
            <a:r>
              <a:rPr lang="pt-BR" dirty="0" err="1" smtClean="0"/>
              <a:t>string</a:t>
            </a:r>
            <a:r>
              <a:rPr lang="pt-BR" dirty="0" smtClean="0"/>
              <a:t>”;</a:t>
            </a:r>
          </a:p>
          <a:p>
            <a:pPr marL="0" indent="0">
              <a:buNone/>
            </a:pPr>
            <a:r>
              <a:rPr lang="pt-BR" dirty="0" smtClean="0"/>
              <a:t>$variável = 14;  // o “Olá sou uma </a:t>
            </a:r>
            <a:r>
              <a:rPr lang="pt-BR" dirty="0" err="1" smtClean="0"/>
              <a:t>string</a:t>
            </a:r>
            <a:r>
              <a:rPr lang="pt-BR" dirty="0" smtClean="0"/>
              <a:t>” foi substituído por 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5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No final de cada variável devemos colocar um ; no final do comando/linha para determinar que o comando foi finalizado.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 err="1" smtClean="0"/>
              <a:t>debugarmos</a:t>
            </a:r>
            <a:r>
              <a:rPr lang="pt-BR" dirty="0" smtClean="0"/>
              <a:t> um código podemos mandar imprimir uma variável e parar a execução com o comando Break. </a:t>
            </a: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$</a:t>
            </a:r>
            <a:r>
              <a:rPr lang="pt-BR" dirty="0" err="1" smtClean="0"/>
              <a:t>minhaVariavel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Break;</a:t>
            </a:r>
          </a:p>
          <a:p>
            <a:pPr marL="0" indent="0">
              <a:buNone/>
            </a:pPr>
            <a:r>
              <a:rPr lang="pt-BR" dirty="0" smtClean="0"/>
              <a:t>Isto fará o processamento parar e a ultima coisa a ser mostrada é o conteúdo da $</a:t>
            </a:r>
            <a:r>
              <a:rPr lang="pt-BR" dirty="0" err="1" smtClean="0"/>
              <a:t>minhaVariavel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meuArray</a:t>
            </a:r>
            <a:r>
              <a:rPr lang="pt-BR" dirty="0" smtClean="0"/>
              <a:t> = </a:t>
            </a:r>
            <a:r>
              <a:rPr lang="pt-BR" dirty="0" err="1" smtClean="0"/>
              <a:t>array</a:t>
            </a:r>
            <a:r>
              <a:rPr lang="pt-BR" dirty="0" smtClean="0"/>
              <a:t>(“André” =&gt; “Gava”, “Pedro” =&gt; “Souza”);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$</a:t>
            </a:r>
            <a:r>
              <a:rPr lang="pt-BR" dirty="0" err="1" smtClean="0"/>
              <a:t>meuArray</a:t>
            </a:r>
            <a:r>
              <a:rPr lang="pt-BR" dirty="0" smtClean="0"/>
              <a:t>[“André”];  //Gava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outroArray</a:t>
            </a:r>
            <a:r>
              <a:rPr lang="pt-BR" dirty="0" smtClean="0"/>
              <a:t> = [1, 30, 40, “Algo”];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$</a:t>
            </a:r>
            <a:r>
              <a:rPr lang="pt-BR" dirty="0" err="1" smtClean="0"/>
              <a:t>outroArray</a:t>
            </a:r>
            <a:r>
              <a:rPr lang="pt-BR" dirty="0" smtClean="0"/>
              <a:t>[3]; //Algo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4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+ Adição</a:t>
            </a:r>
          </a:p>
          <a:p>
            <a:pPr>
              <a:buFontTx/>
              <a:buChar char="-"/>
            </a:pPr>
            <a:r>
              <a:rPr lang="pt-BR" dirty="0" smtClean="0"/>
              <a:t>Subtração</a:t>
            </a:r>
          </a:p>
          <a:p>
            <a:pPr marL="0" indent="0">
              <a:buNone/>
            </a:pPr>
            <a:r>
              <a:rPr lang="pt-BR" dirty="0" smtClean="0"/>
              <a:t>/ Divisão</a:t>
            </a:r>
          </a:p>
          <a:p>
            <a:pPr marL="0" indent="0">
              <a:buNone/>
            </a:pPr>
            <a:r>
              <a:rPr lang="pt-BR" dirty="0" smtClean="0"/>
              <a:t>* Multiplicação</a:t>
            </a:r>
          </a:p>
          <a:p>
            <a:pPr marL="0" indent="0">
              <a:buNone/>
            </a:pPr>
            <a:r>
              <a:rPr lang="pt-BR" dirty="0" smtClean="0"/>
              <a:t>% Módulo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8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== Igual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=== Idêntico</a:t>
            </a:r>
          </a:p>
          <a:p>
            <a:pPr marL="0" indent="0">
              <a:buNone/>
            </a:pPr>
            <a:r>
              <a:rPr lang="pt-BR" dirty="0" smtClean="0"/>
              <a:t>&lt; </a:t>
            </a:r>
            <a:r>
              <a:rPr lang="pt-BR" dirty="0"/>
              <a:t>M</a:t>
            </a:r>
            <a:r>
              <a:rPr lang="pt-BR" dirty="0" smtClean="0"/>
              <a:t>enor que</a:t>
            </a:r>
          </a:p>
          <a:p>
            <a:pPr marL="0" indent="0">
              <a:buNone/>
            </a:pPr>
            <a:r>
              <a:rPr lang="pt-BR" dirty="0" smtClean="0"/>
              <a:t>&gt;Maior que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&lt;= Menor ou igual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&gt;= Maior ou igual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!= ou &lt;&gt; diferente de</a:t>
            </a:r>
          </a:p>
        </p:txBody>
      </p:sp>
    </p:spTree>
    <p:extLst>
      <p:ext uri="{BB962C8B-B14F-4D97-AF65-F5344CB8AC3E}">
        <p14:creationId xmlns:p14="http://schemas.microsoft.com/office/powerpoint/2010/main" val="34170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&amp;&amp; “E”</a:t>
            </a:r>
          </a:p>
          <a:p>
            <a:pPr marL="0" indent="0">
              <a:buNone/>
            </a:pPr>
            <a:r>
              <a:rPr lang="pt-BR" dirty="0" smtClean="0"/>
              <a:t>|| “ou”</a:t>
            </a:r>
          </a:p>
          <a:p>
            <a:pPr marL="0" indent="0">
              <a:buNone/>
            </a:pPr>
            <a:r>
              <a:rPr lang="pt-BR" dirty="0" smtClean="0"/>
              <a:t>!$</a:t>
            </a:r>
            <a:r>
              <a:rPr lang="pt-BR" dirty="0" err="1" smtClean="0"/>
              <a:t>variavel</a:t>
            </a:r>
            <a:r>
              <a:rPr lang="pt-BR" dirty="0" smtClean="0"/>
              <a:t> “negação do valor da </a:t>
            </a:r>
            <a:r>
              <a:rPr lang="pt-BR" dirty="0" err="1" smtClean="0"/>
              <a:t>váriavel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7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= “Recebe”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+= incrementa</a:t>
            </a:r>
          </a:p>
          <a:p>
            <a:pPr marL="0" indent="0">
              <a:buNone/>
            </a:pPr>
            <a:r>
              <a:rPr lang="pt-BR" dirty="0" smtClean="0"/>
              <a:t>-= decrementa</a:t>
            </a:r>
          </a:p>
          <a:p>
            <a:pPr marL="0" indent="0">
              <a:buNone/>
            </a:pPr>
            <a:r>
              <a:rPr lang="pt-BR" dirty="0" smtClean="0"/>
              <a:t>++ incrementa um</a:t>
            </a:r>
          </a:p>
          <a:p>
            <a:pPr marL="0" indent="0">
              <a:buNone/>
            </a:pPr>
            <a:r>
              <a:rPr lang="pt-BR" dirty="0" smtClean="0"/>
              <a:t>-- decrementa um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variavel</a:t>
            </a:r>
            <a:r>
              <a:rPr lang="pt-BR" dirty="0" smtClean="0"/>
              <a:t> = 1; //Recebe 1</a:t>
            </a:r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variavel</a:t>
            </a:r>
            <a:r>
              <a:rPr lang="pt-BR" dirty="0" smtClean="0"/>
              <a:t> </a:t>
            </a:r>
            <a:r>
              <a:rPr lang="pt-BR" dirty="0"/>
              <a:t>++ </a:t>
            </a:r>
            <a:r>
              <a:rPr lang="pt-BR" dirty="0" smtClean="0"/>
              <a:t>; //Incrementa 1 (2)</a:t>
            </a:r>
          </a:p>
          <a:p>
            <a:pPr marL="0" indent="0">
              <a:buNone/>
            </a:pPr>
            <a:r>
              <a:rPr lang="pt-BR" dirty="0" smtClean="0"/>
              <a:t>$</a:t>
            </a:r>
            <a:r>
              <a:rPr lang="pt-BR" dirty="0" err="1" smtClean="0"/>
              <a:t>variavel</a:t>
            </a:r>
            <a:r>
              <a:rPr lang="pt-BR" dirty="0" smtClean="0"/>
              <a:t> </a:t>
            </a:r>
            <a:r>
              <a:rPr lang="pt-BR" dirty="0"/>
              <a:t>+= </a:t>
            </a:r>
            <a:r>
              <a:rPr lang="pt-BR" dirty="0" smtClean="0"/>
              <a:t>4;  // Incrementa 4 ao valor (6)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5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634</Words>
  <Application>Microsoft Office PowerPoint</Application>
  <PresentationFormat>Apresentação na tela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Iniciando</vt:lpstr>
      <vt:lpstr>Variáveis</vt:lpstr>
      <vt:lpstr>Apresentação do PowerPoint</vt:lpstr>
      <vt:lpstr>Arrays</vt:lpstr>
      <vt:lpstr>Operações Lógicas</vt:lpstr>
      <vt:lpstr>Operadores relacionais</vt:lpstr>
      <vt:lpstr>Operadores Lógicos</vt:lpstr>
      <vt:lpstr>Operadores de atribuição</vt:lpstr>
      <vt:lpstr>Condicionais</vt:lpstr>
      <vt:lpstr>Laços</vt:lpstr>
      <vt:lpstr>Funções de impressão</vt:lpstr>
      <vt:lpstr>Importando arquivos</vt:lpstr>
      <vt:lpstr>Capturando dados</vt:lpstr>
      <vt:lpstr>PHP orientado a objetos</vt:lpstr>
      <vt:lpstr>Invocando função da classe</vt:lpstr>
      <vt:lpstr>Exercícios</vt:lpstr>
      <vt:lpstr>Exercícios</vt:lpstr>
      <vt:lpstr>Exercícios</vt:lpstr>
      <vt:lpstr>Exercício</vt:lpstr>
      <vt:lpstr>Exercício </vt:lpstr>
      <vt:lpstr>Exercício</vt:lpstr>
      <vt:lpstr>Aprenda 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 a Instalar</dc:title>
  <dc:creator>Andre</dc:creator>
  <cp:lastModifiedBy>Andre</cp:lastModifiedBy>
  <cp:revision>47</cp:revision>
  <dcterms:created xsi:type="dcterms:W3CDTF">2016-04-07T23:52:03Z</dcterms:created>
  <dcterms:modified xsi:type="dcterms:W3CDTF">2016-05-07T01:51:12Z</dcterms:modified>
</cp:coreProperties>
</file>