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88E-06F0-4901-BED1-A32ACDE83010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17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88E-06F0-4901-BED1-A32ACDE83010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66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88E-06F0-4901-BED1-A32ACDE83010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93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88E-06F0-4901-BED1-A32ACDE83010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92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88E-06F0-4901-BED1-A32ACDE83010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88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88E-06F0-4901-BED1-A32ACDE83010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38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88E-06F0-4901-BED1-A32ACDE83010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98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88E-06F0-4901-BED1-A32ACDE83010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69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88E-06F0-4901-BED1-A32ACDE83010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89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88E-06F0-4901-BED1-A32ACDE83010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93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88E-06F0-4901-BED1-A32ACDE83010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29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A088E-06F0-4901-BED1-A32ACDE83010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45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etbeans.org/kb/docs/php/configure-php-environment-windows_pt_BR.html" TargetMode="External"/><Relationship Id="rId2" Type="http://schemas.openxmlformats.org/officeDocument/2006/relationships/hyperlink" Target="https://www.digitalocean.com/community/tutorials/como-instalar-a-pilha-linux-apache-mysql-php-lamp-no-ubuntu-14-04-p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Softwares a Instalar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André Luiz Gava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671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Tutorial </a:t>
            </a:r>
            <a:r>
              <a:rPr lang="pt-BR" sz="4000" dirty="0" smtClean="0"/>
              <a:t>instalação Apache, MySQL</a:t>
            </a:r>
            <a:endParaRPr lang="pt-BR" sz="4000" dirty="0">
              <a:hlinkClick r:id="rId2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://www.digitalocean.com/community/tutorials/como-instalar-a-pilha-linux-apache-mysql-php-lamp-no-ubuntu-14-04-ptche </a:t>
            </a:r>
            <a:r>
              <a:rPr lang="pt-BR" dirty="0" smtClean="0">
                <a:hlinkClick r:id="rId2"/>
              </a:rPr>
              <a:t>MySQL Linux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>
                <a:hlinkClick r:id="rId3"/>
              </a:rPr>
              <a:t>https://netbeans.org/kb/docs/php/configure-php-environment-windows_pt_BR.html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08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Editores de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Escolha um software para trabalhar:</a:t>
            </a:r>
          </a:p>
          <a:p>
            <a:r>
              <a:rPr lang="pt-BR" dirty="0" smtClean="0"/>
              <a:t>Sublime </a:t>
            </a:r>
            <a:r>
              <a:rPr lang="pt-BR" dirty="0" err="1" smtClean="0"/>
              <a:t>Text</a:t>
            </a:r>
            <a:r>
              <a:rPr lang="pt-BR" dirty="0" smtClean="0"/>
              <a:t>*</a:t>
            </a:r>
            <a:endParaRPr lang="pt-BR" dirty="0" smtClean="0"/>
          </a:p>
          <a:p>
            <a:r>
              <a:rPr lang="pt-BR" dirty="0" err="1" smtClean="0"/>
              <a:t>Notepad</a:t>
            </a:r>
            <a:r>
              <a:rPr lang="pt-BR" dirty="0" smtClean="0"/>
              <a:t>++</a:t>
            </a:r>
          </a:p>
          <a:p>
            <a:r>
              <a:rPr lang="pt-BR" dirty="0" err="1" smtClean="0"/>
              <a:t>Brackets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err="1" smtClean="0"/>
              <a:t>Aptana</a:t>
            </a:r>
            <a:endParaRPr lang="pt-BR" dirty="0" smtClean="0"/>
          </a:p>
          <a:p>
            <a:r>
              <a:rPr lang="pt-BR" dirty="0" err="1" smtClean="0"/>
              <a:t>Netbeans</a:t>
            </a:r>
            <a:endParaRPr lang="pt-BR" dirty="0" smtClean="0"/>
          </a:p>
          <a:p>
            <a:r>
              <a:rPr lang="pt-BR" dirty="0" smtClean="0"/>
              <a:t>Dreamweaver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28650" y="6259132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 Preferencialmente pela leveza, agilidade e funcionalidades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2099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45</Words>
  <Application>Microsoft Office PowerPoint</Application>
  <PresentationFormat>Apresentação na tela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Softwares a Instalar</vt:lpstr>
      <vt:lpstr>Tutorial instalação Apache, MySQL</vt:lpstr>
      <vt:lpstr>Editores de código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Softwares a Instalar</dc:title>
  <dc:creator>Andre</dc:creator>
  <cp:lastModifiedBy>Andre</cp:lastModifiedBy>
  <cp:revision>7</cp:revision>
  <dcterms:created xsi:type="dcterms:W3CDTF">2016-04-07T23:52:03Z</dcterms:created>
  <dcterms:modified xsi:type="dcterms:W3CDTF">2016-04-10T22:03:48Z</dcterms:modified>
</cp:coreProperties>
</file>