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7" r:id="rId3"/>
    <p:sldId id="257" r:id="rId4"/>
    <p:sldId id="263" r:id="rId5"/>
    <p:sldId id="265" r:id="rId6"/>
    <p:sldId id="269" r:id="rId7"/>
    <p:sldId id="268" r:id="rId8"/>
    <p:sldId id="260" r:id="rId9"/>
    <p:sldId id="261" r:id="rId10"/>
    <p:sldId id="262" r:id="rId11"/>
    <p:sldId id="270" r:id="rId12"/>
    <p:sldId id="271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90CC-15BC-4EF4-A683-AB50ABB421EB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D5BA-A0AB-4B91-9D83-3C6500CEC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93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90CC-15BC-4EF4-A683-AB50ABB421EB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D5BA-A0AB-4B91-9D83-3C6500CEC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47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90CC-15BC-4EF4-A683-AB50ABB421EB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D5BA-A0AB-4B91-9D83-3C6500CEC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13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90CC-15BC-4EF4-A683-AB50ABB421EB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D5BA-A0AB-4B91-9D83-3C6500CEC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90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90CC-15BC-4EF4-A683-AB50ABB421EB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D5BA-A0AB-4B91-9D83-3C6500CEC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46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90CC-15BC-4EF4-A683-AB50ABB421EB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D5BA-A0AB-4B91-9D83-3C6500CEC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38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90CC-15BC-4EF4-A683-AB50ABB421EB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D5BA-A0AB-4B91-9D83-3C6500CEC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94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90CC-15BC-4EF4-A683-AB50ABB421EB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D5BA-A0AB-4B91-9D83-3C6500CEC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74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90CC-15BC-4EF4-A683-AB50ABB421EB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D5BA-A0AB-4B91-9D83-3C6500CEC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90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90CC-15BC-4EF4-A683-AB50ABB421EB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D5BA-A0AB-4B91-9D83-3C6500CEC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50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790CC-15BC-4EF4-A683-AB50ABB421EB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D5BA-A0AB-4B91-9D83-3C6500CEC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89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790CC-15BC-4EF4-A683-AB50ABB421EB}" type="datetimeFigureOut">
              <a:rPr lang="pt-BR" smtClean="0"/>
              <a:t>10/04/2016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3D5BA-A0AB-4B91-9D83-3C6500CEC0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18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UMhskLXJuq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ndacaobradesco.org.br/vv-apostilas/ie_p1.htm" TargetMode="External"/><Relationship Id="rId2" Type="http://schemas.openxmlformats.org/officeDocument/2006/relationships/hyperlink" Target="http://www.explicacoes.com/apontamentos/IntroducaoInternet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echtudo.com.br/noticias/noticia/2014/08/internet-das-coisas-entenda-o-conceito-e-o-que-muda-com-tecnologia.html" TargetMode="External"/><Relationship Id="rId4" Type="http://schemas.openxmlformats.org/officeDocument/2006/relationships/hyperlink" Target="http://www.tecmundo.com.br/982-o-que-e-cliente-servidor-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 a internet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André Luiz Gava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022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 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Java</a:t>
            </a:r>
          </a:p>
          <a:p>
            <a:r>
              <a:rPr lang="pt-BR" dirty="0" smtClean="0"/>
              <a:t>C#</a:t>
            </a:r>
          </a:p>
          <a:p>
            <a:r>
              <a:rPr lang="pt-BR" dirty="0" smtClean="0"/>
              <a:t>Python</a:t>
            </a:r>
          </a:p>
          <a:p>
            <a:r>
              <a:rPr lang="pt-BR" dirty="0" smtClean="0"/>
              <a:t>PHP</a:t>
            </a:r>
          </a:p>
          <a:p>
            <a:r>
              <a:rPr lang="pt-BR" dirty="0" err="1" smtClean="0"/>
              <a:t>Ruby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85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GitHub</a:t>
            </a:r>
            <a:r>
              <a:rPr lang="pt-BR" dirty="0" smtClean="0"/>
              <a:t> e </a:t>
            </a:r>
            <a:r>
              <a:rPr lang="pt-BR" dirty="0" err="1" smtClean="0"/>
              <a:t>Git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524259"/>
            <a:ext cx="7886700" cy="3652704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://www.youtube.com/watch?v=UMhskLXJuq4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7752"/>
            <a:ext cx="3964853" cy="208154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78" y="3924594"/>
            <a:ext cx="4133646" cy="172786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28650" y="1777285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Vídeo </a:t>
            </a:r>
            <a:r>
              <a:rPr lang="pt-BR" sz="2400" dirty="0" smtClean="0"/>
              <a:t>tutorial instalação e configuração do </a:t>
            </a:r>
            <a:r>
              <a:rPr lang="pt-BR" sz="2400" dirty="0" err="1" smtClean="0"/>
              <a:t>Git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9203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www.explicacoes.com/apontamentos/IntroducaoInternet.pdf</a:t>
            </a:r>
            <a:endParaRPr lang="pt-BR" dirty="0" smtClean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www.fundacaobradesco.org.br/vv-apostilas/ie_p1.htm</a:t>
            </a:r>
            <a:endParaRPr lang="pt-BR" dirty="0" smtClean="0"/>
          </a:p>
          <a:p>
            <a:r>
              <a:rPr lang="pt-BR" dirty="0">
                <a:hlinkClick r:id="rId4"/>
              </a:rPr>
              <a:t>http://www.tecmundo.com.br/982-o-que-e-cliente-servidor-.</a:t>
            </a:r>
            <a:r>
              <a:rPr lang="pt-BR" dirty="0" smtClean="0">
                <a:hlinkClick r:id="rId4"/>
              </a:rPr>
              <a:t>htm</a:t>
            </a:r>
            <a:r>
              <a:rPr lang="pt-BR" dirty="0" smtClean="0"/>
              <a:t> </a:t>
            </a:r>
          </a:p>
          <a:p>
            <a:r>
              <a:rPr lang="pt-BR" dirty="0">
                <a:hlinkClick r:id="rId5"/>
              </a:rPr>
              <a:t>http</a:t>
            </a:r>
            <a:r>
              <a:rPr lang="pt-BR">
                <a:hlinkClick r:id="rId5"/>
              </a:rPr>
              <a:t>://</a:t>
            </a:r>
            <a:r>
              <a:rPr lang="pt-BR" smtClean="0">
                <a:hlinkClick r:id="rId5"/>
              </a:rPr>
              <a:t>www.techtudo.com.br/noticias/noticia/2014/08/internet-das-coisas-entenda-o-conceito-e-o-que-muda-com-tecnologia.html</a:t>
            </a:r>
            <a:r>
              <a:rPr lang="pt-BR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81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5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230128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7134" y="344554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 internet consiste num conjunto de servidores ligados entre si aos quais qualquer pessoa </a:t>
            </a:r>
            <a:r>
              <a:rPr lang="pt-BR" dirty="0" smtClean="0"/>
              <a:t>pode se ligar </a:t>
            </a:r>
            <a:r>
              <a:rPr lang="pt-BR" dirty="0"/>
              <a:t>por modo a aceder à informação existente em qualquer um deles. Por vezes costuma-se dizer que é uma rede de redes.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67" y="2937859"/>
            <a:ext cx="6119880" cy="294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9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da internet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ARPANET- Fins militares, final da década de 60, durante a guerra fria;</a:t>
            </a:r>
          </a:p>
          <a:p>
            <a:r>
              <a:rPr lang="pt-BR" dirty="0" smtClean="0"/>
              <a:t>Em meados da década de 70 a ARPANET se tornou aberta a pesquisadores em universidades dos EUA;</a:t>
            </a:r>
          </a:p>
          <a:p>
            <a:r>
              <a:rPr lang="pt-BR" dirty="0" smtClean="0"/>
              <a:t>Tim </a:t>
            </a:r>
            <a:r>
              <a:rPr lang="pt-BR" dirty="0" err="1" smtClean="0"/>
              <a:t>Barners</a:t>
            </a:r>
            <a:r>
              <a:rPr lang="pt-BR" dirty="0" smtClean="0"/>
              <a:t> Lee, em 1992 desenvolve uma nova arquitetura para a internet;</a:t>
            </a:r>
          </a:p>
          <a:p>
            <a:r>
              <a:rPr lang="pt-BR" dirty="0" smtClean="0"/>
              <a:t>Em 1992 a 1996, </a:t>
            </a:r>
            <a:r>
              <a:rPr lang="pt-BR" dirty="0"/>
              <a:t>a</a:t>
            </a:r>
            <a:r>
              <a:rPr lang="pt-BR" dirty="0" smtClean="0"/>
              <a:t> Netscape desenvolve o protocolo HTTP 1.0, anteriormente em 1990 a WWW já fazia uso do protocolo; </a:t>
            </a:r>
          </a:p>
        </p:txBody>
      </p:sp>
    </p:spTree>
    <p:extLst>
      <p:ext uri="{BB962C8B-B14F-4D97-AF65-F5344CB8AC3E}">
        <p14:creationId xmlns:p14="http://schemas.microsoft.com/office/powerpoint/2010/main" val="160390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da internet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inicio da década de 90 a internet se torna pública;</a:t>
            </a:r>
          </a:p>
          <a:p>
            <a:r>
              <a:rPr lang="pt-BR" dirty="0" smtClean="0"/>
              <a:t>Na década de 90 as páginas eram HTML estático e com poucos efeitos;</a:t>
            </a:r>
          </a:p>
          <a:p>
            <a:r>
              <a:rPr lang="pt-BR" dirty="0" smtClean="0"/>
              <a:t>Fundação do Yahoo em 1995;</a:t>
            </a:r>
          </a:p>
          <a:p>
            <a:r>
              <a:rPr lang="pt-BR" dirty="0" smtClean="0"/>
              <a:t>Fundação do Google em 1998;</a:t>
            </a:r>
          </a:p>
          <a:p>
            <a:r>
              <a:rPr lang="pt-BR" dirty="0" smtClean="0"/>
              <a:t>Expansão de diversas empresas da era da internet;</a:t>
            </a:r>
          </a:p>
          <a:p>
            <a:r>
              <a:rPr lang="pt-BR" dirty="0" smtClean="0"/>
              <a:t>Fundação do </a:t>
            </a:r>
            <a:r>
              <a:rPr lang="pt-BR" dirty="0" err="1" smtClean="0"/>
              <a:t>Facebook</a:t>
            </a:r>
            <a:r>
              <a:rPr lang="pt-BR" dirty="0" smtClean="0"/>
              <a:t> em 2004;</a:t>
            </a:r>
          </a:p>
          <a:p>
            <a:r>
              <a:rPr lang="pt-BR" dirty="0" smtClean="0"/>
              <a:t>Fundação do </a:t>
            </a:r>
            <a:r>
              <a:rPr lang="pt-BR" dirty="0" err="1" smtClean="0"/>
              <a:t>YouTube</a:t>
            </a:r>
            <a:r>
              <a:rPr lang="pt-BR" dirty="0" smtClean="0"/>
              <a:t> em 2005;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39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 da internet - Browsers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687" y="4939890"/>
            <a:ext cx="1690888" cy="16908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633" y="4728705"/>
            <a:ext cx="1902073" cy="190207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81" y="2840508"/>
            <a:ext cx="1605251" cy="161714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525" y="3041909"/>
            <a:ext cx="1415740" cy="141574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758" y="5019098"/>
            <a:ext cx="1415740" cy="15324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187" y="1552167"/>
            <a:ext cx="1379500" cy="10346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2" y="4962592"/>
            <a:ext cx="2327322" cy="155689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48" y="4991196"/>
            <a:ext cx="1528294" cy="152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8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77135" y="1439259"/>
            <a:ext cx="7886700" cy="4351338"/>
          </a:xfrm>
        </p:spPr>
        <p:txBody>
          <a:bodyPr/>
          <a:lstStyle/>
          <a:p>
            <a:r>
              <a:rPr lang="pt-BR" dirty="0" smtClean="0"/>
              <a:t>Internet 1.0</a:t>
            </a:r>
          </a:p>
          <a:p>
            <a:pPr marL="457200" lvl="1" indent="0">
              <a:buNone/>
            </a:pPr>
            <a:r>
              <a:rPr lang="pt-BR" sz="1800" dirty="0" smtClean="0"/>
              <a:t>Internet com acesso a textos, links, sites com pouca interatividade;</a:t>
            </a:r>
          </a:p>
          <a:p>
            <a:pPr marL="457200" lvl="1" indent="0">
              <a:buNone/>
            </a:pPr>
            <a:endParaRPr lang="pt-BR" sz="1400" dirty="0" smtClean="0"/>
          </a:p>
          <a:p>
            <a:r>
              <a:rPr lang="pt-BR" dirty="0" smtClean="0"/>
              <a:t>Internet 2.0</a:t>
            </a:r>
          </a:p>
          <a:p>
            <a:pPr marL="457200" lvl="1" indent="0">
              <a:buNone/>
            </a:pPr>
            <a:r>
              <a:rPr lang="pt-BR" sz="1800" dirty="0" smtClean="0"/>
              <a:t>Expansão das mídias (imagens e vídeos) pela internet, sites mais interativos e com design mais elegante, redes sociais;</a:t>
            </a:r>
          </a:p>
          <a:p>
            <a:pPr marL="457200" lvl="1" indent="0">
              <a:buNone/>
            </a:pPr>
            <a:endParaRPr lang="pt-BR" sz="1800" dirty="0" smtClean="0"/>
          </a:p>
          <a:p>
            <a:r>
              <a:rPr lang="pt-BR" dirty="0" smtClean="0"/>
              <a:t>Internet 3.0 ou </a:t>
            </a:r>
            <a:r>
              <a:rPr lang="pt-BR" dirty="0" err="1" smtClean="0"/>
              <a:t>IoT</a:t>
            </a:r>
            <a:endParaRPr lang="pt-BR" dirty="0" smtClean="0"/>
          </a:p>
          <a:p>
            <a:pPr marL="457200" lvl="1" indent="0">
              <a:buNone/>
            </a:pPr>
            <a:r>
              <a:rPr lang="pt-BR" sz="1800" dirty="0" smtClean="0"/>
              <a:t>Grande quantidades de dados, alta capacidade de exploração dos recursos tecnológicos. </a:t>
            </a:r>
            <a:r>
              <a:rPr lang="pt-BR" sz="1800" dirty="0" err="1" smtClean="0"/>
              <a:t>Smarthouses</a:t>
            </a:r>
            <a:r>
              <a:rPr lang="pt-BR" sz="1800" dirty="0" smtClean="0"/>
              <a:t>, </a:t>
            </a:r>
            <a:r>
              <a:rPr lang="pt-BR" sz="1800" dirty="0" err="1" smtClean="0"/>
              <a:t>Smartcars</a:t>
            </a:r>
            <a:r>
              <a:rPr lang="pt-BR" sz="1800" dirty="0" smtClean="0"/>
              <a:t>, Smartphone, Inteligência artificial aplicada a internet.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0704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81859" y="1974850"/>
            <a:ext cx="27432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SVG</a:t>
            </a:r>
          </a:p>
          <a:p>
            <a:r>
              <a:rPr lang="pt-BR" dirty="0"/>
              <a:t>JPEG</a:t>
            </a:r>
          </a:p>
          <a:p>
            <a:r>
              <a:rPr lang="pt-BR" dirty="0"/>
              <a:t>PNG</a:t>
            </a:r>
          </a:p>
          <a:p>
            <a:r>
              <a:rPr lang="pt-BR" dirty="0"/>
              <a:t>GIF</a:t>
            </a:r>
          </a:p>
          <a:p>
            <a:r>
              <a:rPr lang="pt-BR" dirty="0" smtClean="0"/>
              <a:t>JSON</a:t>
            </a:r>
            <a:endParaRPr lang="pt-BR" dirty="0"/>
          </a:p>
          <a:p>
            <a:r>
              <a:rPr lang="pt-BR" dirty="0" smtClean="0"/>
              <a:t>XML</a:t>
            </a:r>
          </a:p>
          <a:p>
            <a:r>
              <a:rPr lang="pt-BR" dirty="0" smtClean="0"/>
              <a:t>MP4</a:t>
            </a:r>
          </a:p>
          <a:p>
            <a:r>
              <a:rPr lang="pt-BR" dirty="0" smtClean="0"/>
              <a:t>Texto</a:t>
            </a:r>
          </a:p>
          <a:p>
            <a:r>
              <a:rPr lang="pt-BR" dirty="0" smtClean="0"/>
              <a:t>W3C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3208382" y="1974850"/>
            <a:ext cx="28796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Framework</a:t>
            </a:r>
          </a:p>
          <a:p>
            <a:r>
              <a:rPr lang="pt-BR" dirty="0"/>
              <a:t>Biblioteca</a:t>
            </a:r>
          </a:p>
          <a:p>
            <a:r>
              <a:rPr lang="pt-BR" dirty="0" err="1" smtClean="0"/>
              <a:t>JQuery</a:t>
            </a:r>
            <a:endParaRPr lang="pt-BR" dirty="0"/>
          </a:p>
          <a:p>
            <a:r>
              <a:rPr lang="pt-BR" dirty="0" err="1" smtClean="0"/>
              <a:t>Responsividade</a:t>
            </a:r>
            <a:endParaRPr lang="pt-BR" dirty="0" smtClean="0"/>
          </a:p>
          <a:p>
            <a:r>
              <a:rPr lang="pt-BR" dirty="0" err="1" smtClean="0"/>
              <a:t>Bootstrap</a:t>
            </a:r>
            <a:endParaRPr lang="pt-BR" dirty="0" smtClean="0"/>
          </a:p>
          <a:p>
            <a:r>
              <a:rPr lang="pt-BR" dirty="0" smtClean="0"/>
              <a:t>Node </a:t>
            </a:r>
            <a:r>
              <a:rPr lang="pt-BR" dirty="0" smtClean="0"/>
              <a:t>JS</a:t>
            </a:r>
            <a:endParaRPr lang="pt-BR" dirty="0" smtClean="0"/>
          </a:p>
          <a:p>
            <a:r>
              <a:rPr lang="pt-BR" dirty="0" smtClean="0"/>
              <a:t>Dispositivos</a:t>
            </a:r>
          </a:p>
          <a:p>
            <a:r>
              <a:rPr lang="pt-BR" dirty="0" smtClean="0"/>
              <a:t>Ajax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81050" y="1978025"/>
            <a:ext cx="23334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DOM</a:t>
            </a:r>
          </a:p>
          <a:p>
            <a:r>
              <a:rPr lang="pt-BR" dirty="0" smtClean="0"/>
              <a:t>HTML</a:t>
            </a:r>
            <a:endParaRPr lang="pt-BR" dirty="0"/>
          </a:p>
          <a:p>
            <a:r>
              <a:rPr lang="pt-BR" dirty="0"/>
              <a:t>CSS</a:t>
            </a:r>
          </a:p>
          <a:p>
            <a:r>
              <a:rPr lang="pt-BR" dirty="0" err="1"/>
              <a:t>JavaScript</a:t>
            </a:r>
            <a:endParaRPr lang="pt-BR" dirty="0"/>
          </a:p>
          <a:p>
            <a:r>
              <a:rPr lang="pt-BR" dirty="0" smtClean="0"/>
              <a:t>Browser</a:t>
            </a:r>
          </a:p>
          <a:p>
            <a:r>
              <a:rPr lang="pt-BR" dirty="0" smtClean="0"/>
              <a:t>Servidor</a:t>
            </a:r>
          </a:p>
          <a:p>
            <a:r>
              <a:rPr lang="pt-BR" dirty="0" smtClean="0"/>
              <a:t>Cliente</a:t>
            </a:r>
          </a:p>
          <a:p>
            <a:r>
              <a:rPr lang="pt-BR" dirty="0"/>
              <a:t>Front </a:t>
            </a:r>
            <a:r>
              <a:rPr lang="pt-BR" dirty="0" err="1"/>
              <a:t>End</a:t>
            </a:r>
            <a:endParaRPr lang="pt-BR" dirty="0"/>
          </a:p>
          <a:p>
            <a:r>
              <a:rPr lang="pt-BR" dirty="0"/>
              <a:t>Back </a:t>
            </a:r>
            <a:r>
              <a:rPr lang="pt-BR" dirty="0" err="1" smtClean="0"/>
              <a:t>End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6653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Front 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HTML</a:t>
            </a:r>
          </a:p>
          <a:p>
            <a:r>
              <a:rPr lang="pt-BR" dirty="0" smtClean="0"/>
              <a:t>CSS</a:t>
            </a:r>
          </a:p>
          <a:p>
            <a:r>
              <a:rPr lang="pt-BR" dirty="0" err="1" smtClean="0"/>
              <a:t>JavaScript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2060028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328</Words>
  <Application>Microsoft Office PowerPoint</Application>
  <PresentationFormat>Apresentação na tela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Introdução a internet</vt:lpstr>
      <vt:lpstr>Apresentação do PowerPoint</vt:lpstr>
      <vt:lpstr>Apresentação do PowerPoint</vt:lpstr>
      <vt:lpstr>História da internet</vt:lpstr>
      <vt:lpstr>História da internet</vt:lpstr>
      <vt:lpstr>História da internet - Browsers</vt:lpstr>
      <vt:lpstr>Apresentação do PowerPoint</vt:lpstr>
      <vt:lpstr>Conceitos</vt:lpstr>
      <vt:lpstr>Front End</vt:lpstr>
      <vt:lpstr>Back End</vt:lpstr>
      <vt:lpstr>GitHub e Git</vt:lpstr>
      <vt:lpstr>Referências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internet</dc:title>
  <dc:creator>Andre</dc:creator>
  <cp:lastModifiedBy>Andre</cp:lastModifiedBy>
  <cp:revision>34</cp:revision>
  <dcterms:created xsi:type="dcterms:W3CDTF">2016-04-07T22:50:48Z</dcterms:created>
  <dcterms:modified xsi:type="dcterms:W3CDTF">2016-04-10T21:45:29Z</dcterms:modified>
</cp:coreProperties>
</file>