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24/09/2019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24/09/2019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0"/>
            <a:ext cx="8791575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Redes </a:t>
            </a:r>
            <a:r>
              <a:rPr lang="pt-BR" sz="5400" dirty="0" err="1" smtClean="0">
                <a:latin typeface="Rockwell" panose="02060603020205020403" pitchFamily="18" charset="0"/>
              </a:rPr>
              <a:t>fddi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527" y="3623059"/>
            <a:ext cx="8791575" cy="1655762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</a:t>
            </a:r>
            <a:r>
              <a:rPr lang="pt-B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ferreira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silva</a:t>
            </a:r>
          </a:p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ANDRÉ LUIS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CELIS</a:t>
            </a:r>
          </a:p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Mateus</a:t>
            </a:r>
          </a:p>
          <a:p>
            <a:pPr algn="ctr" rtl="0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063" y="160338"/>
            <a:ext cx="9905998" cy="1478570"/>
          </a:xfrm>
        </p:spPr>
        <p:txBody>
          <a:bodyPr rtlCol="0">
            <a:normAutofit/>
          </a:bodyPr>
          <a:lstStyle/>
          <a:p>
            <a:r>
              <a:rPr lang="pt-BR" sz="4400" dirty="0" smtClean="0">
                <a:latin typeface="Rockwell" panose="02060603020205020403" pitchFamily="18" charset="0"/>
              </a:rPr>
              <a:t>O QUE SÃO </a:t>
            </a:r>
            <a:r>
              <a:rPr lang="pt-BR" sz="4400" dirty="0"/>
              <a:t>Redes </a:t>
            </a:r>
            <a:r>
              <a:rPr lang="pt-BR" sz="4400" dirty="0" smtClean="0"/>
              <a:t>FDDI?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arquitetura FDDI (</a:t>
            </a:r>
            <a:r>
              <a:rPr lang="pt-BR" dirty="0" err="1"/>
              <a:t>Fiber</a:t>
            </a:r>
            <a:r>
              <a:rPr lang="pt-BR" dirty="0"/>
              <a:t> Data </a:t>
            </a:r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smtClean="0"/>
              <a:t>Interface/Interface Distribuída de Dados De Fibra) </a:t>
            </a:r>
            <a:r>
              <a:rPr lang="pt-BR" dirty="0"/>
              <a:t>foi uma das primeiras arquiteturas de redes locais a permitir o uso da fibra óptica. Foi baseada no projeto 802 do IEEE, mas acabou sendo padronizado pela ANSI, sob o número </a:t>
            </a:r>
            <a:r>
              <a:rPr lang="pt-BR" dirty="0" smtClean="0"/>
              <a:t>X3T9.5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IEEE: </a:t>
            </a:r>
            <a:r>
              <a:rPr lang="pt-BR" dirty="0"/>
              <a:t>Instituto de Engenheiros Eletricistas e </a:t>
            </a:r>
            <a:r>
              <a:rPr lang="pt-BR" dirty="0" smtClean="0"/>
              <a:t>Eletrônicos</a:t>
            </a:r>
          </a:p>
          <a:p>
            <a:r>
              <a:rPr lang="pt-BR" dirty="0" smtClean="0"/>
              <a:t>ANSI: Instituto nacional de padrões americanos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Aprenda a pronunciar</a:t>
            </a:r>
            <a:endParaRPr kumimoji="0" lang="pt-BR" altLang="pt-BR" sz="10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Interface Distribuída de Dados de Fibra</a:t>
            </a:r>
            <a:endParaRPr kumimoji="0" lang="pt-PT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903" y="149888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Redes </a:t>
            </a:r>
            <a:r>
              <a:rPr lang="pt-BR" sz="4400" dirty="0" err="1" smtClean="0">
                <a:latin typeface="Rockwell" panose="02060603020205020403" pitchFamily="18" charset="0"/>
              </a:rPr>
              <a:t>fddi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Sua taxa de transferência máxima é de 100 Mbps e permite uma rede com extensão máxima de 100 Km (sendo que a cada 2 Km é necessário haver um repetidor, ou </a:t>
            </a:r>
            <a:r>
              <a:rPr lang="pt-BR" dirty="0" smtClean="0"/>
              <a:t>seja, o </a:t>
            </a:r>
            <a:r>
              <a:rPr lang="pt-BR" dirty="0"/>
              <a:t>limite de distância entre cada nó é de 2 Km) e com 500 computadores interligados. Um segundo padrão FDDI, chamado FDDI-II, opera a uma taxa de transferência de 200 Mbps.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896" y="44791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Topologia </a:t>
            </a:r>
            <a:r>
              <a:rPr lang="pt-BR" sz="4400" dirty="0" err="1" smtClean="0">
                <a:latin typeface="Rockwell" panose="02060603020205020403" pitchFamily="18" charset="0"/>
              </a:rPr>
              <a:t>fddi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A topologia da arquitetura FDDI é uma rede em duplo anel. Cada um dos anéis opera em um sentido contrário ao outro. Quando a rede está operando em suas condições normais, somente um dos anéis, chamado primário é usado.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413" y="-228149"/>
            <a:ext cx="9905998" cy="1478570"/>
          </a:xfrm>
        </p:spPr>
        <p:txBody>
          <a:bodyPr/>
          <a:lstStyle/>
          <a:p>
            <a:r>
              <a:rPr lang="pt-BR" dirty="0" smtClean="0"/>
              <a:t>Como funcionam os anéis na rede </a:t>
            </a:r>
            <a:r>
              <a:rPr lang="pt-BR" dirty="0" err="1" smtClean="0"/>
              <a:t>fddi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9412" y="1250421"/>
            <a:ext cx="9905999" cy="3541714"/>
          </a:xfrm>
        </p:spPr>
        <p:txBody>
          <a:bodyPr/>
          <a:lstStyle/>
          <a:p>
            <a:r>
              <a:rPr lang="pt-BR" sz="2800" dirty="0"/>
              <a:t>Caso ocorra algum problema com esse anel (por exemplo, a conexão seja rompida), então o segundo anel (anel secundário) é utilizado.</a:t>
            </a:r>
          </a:p>
          <a:p>
            <a:endParaRPr lang="pt-BR" dirty="0"/>
          </a:p>
        </p:txBody>
      </p:sp>
      <p:pic>
        <p:nvPicPr>
          <p:cNvPr id="4" name="Shape 5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89850" y="2897014"/>
            <a:ext cx="5355750" cy="37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5365" y="1609407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pt-BR" sz="3600" dirty="0"/>
              <a:t>As máquinas presentes em redes FDDI, assim como as Token </a:t>
            </a:r>
            <a:r>
              <a:rPr lang="pt-BR" sz="3600" dirty="0" err="1"/>
              <a:t>Ring</a:t>
            </a:r>
            <a:r>
              <a:rPr lang="pt-BR" sz="3600" dirty="0"/>
              <a:t>, podem ser interligadas usando dispositivo concentrador (hub FDDI). Esse hub é responsável por fazer a conexão das máquinas. Neste caso, é o concentrador que monta, internamente, o anel da rede.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4930" y="22860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HUB FDDI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4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8592" y="2272347"/>
            <a:ext cx="9905999" cy="3541714"/>
          </a:xfrm>
        </p:spPr>
        <p:txBody>
          <a:bodyPr>
            <a:normAutofit/>
          </a:bodyPr>
          <a:lstStyle/>
          <a:p>
            <a:r>
              <a:rPr lang="pt-BR" sz="2800" dirty="0"/>
              <a:t>O processo de detecção de falhas - chamado </a:t>
            </a:r>
            <a:r>
              <a:rPr lang="pt-BR" sz="2800" dirty="0" err="1"/>
              <a:t>beaconing</a:t>
            </a:r>
            <a:r>
              <a:rPr lang="pt-BR" sz="2800" dirty="0"/>
              <a:t> - é muito interessante. Quando uma máquina percebe que há uma interrupção no anel, ela emite um alarme para a máquina acima dela. Essa máquina, ao receber o sinal de alarme, emite também um alarme, para a máquina acima e também responde à máquina anterior que recebeu o pedido de alarme.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59971" y="594360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BEACONING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9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363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inherit</vt:lpstr>
      <vt:lpstr>Rockwell</vt:lpstr>
      <vt:lpstr>Tahoma</vt:lpstr>
      <vt:lpstr>Trebuchet MS</vt:lpstr>
      <vt:lpstr>Tw Cen MT</vt:lpstr>
      <vt:lpstr>Circuito</vt:lpstr>
      <vt:lpstr>Redes fddi</vt:lpstr>
      <vt:lpstr>O QUE SÃO Redes FDDI?</vt:lpstr>
      <vt:lpstr>Redes fddi</vt:lpstr>
      <vt:lpstr>Topologia fddi</vt:lpstr>
      <vt:lpstr>Como funcionam os anéis na rede fddi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2019-09-10T22:26:58Z</dcterms:created>
  <dcterms:modified xsi:type="dcterms:W3CDTF">2019-09-25T00:39:17Z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