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10/09/2019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70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822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995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97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36D024B-6521-43EE-B75B-026EF60BA7AA}" type="datetime1">
              <a:rPr lang="pt-BR" noProof="0" smtClean="0"/>
              <a:t>10/09/2019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46644-0C8C-4B2E-8369-CCEA0EB26CA8}" type="datetime1">
              <a:rPr lang="pt-BR" noProof="0" smtClean="0"/>
              <a:t>10/09/2019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BEA7F-1AFB-49DD-A3F1-64E1620E51B2}" type="datetime1">
              <a:rPr lang="pt-BR" noProof="0" smtClean="0"/>
              <a:t>10/09/2019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47D19-B5A2-4A09-8BCF-61189AC8F394}" type="datetime1">
              <a:rPr lang="pt-BR" noProof="0" smtClean="0"/>
              <a:t>10/09/2019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D303F-115C-4AB0-BF64-F84AF60E4332}" type="datetime1">
              <a:rPr lang="pt-BR" noProof="0" smtClean="0"/>
              <a:t>10/09/2019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96294-876E-45EB-8002-578B34D9D72B}" type="datetime1">
              <a:rPr lang="pt-BR" noProof="0" smtClean="0"/>
              <a:t>10/09/2019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8C094-59C3-4D57-80C2-C16021DBB375}" type="datetime1">
              <a:rPr lang="pt-BR" noProof="0" smtClean="0"/>
              <a:t>10/09/2019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65B06-1465-42AE-BF94-C0F0F1ABA3D0}" type="datetime1">
              <a:rPr lang="pt-BR" noProof="0" smtClean="0"/>
              <a:t>10/09/2019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4C83B-3B65-45AF-99D0-468CEDD0DC72}" type="datetime1">
              <a:rPr lang="pt-BR" noProof="0" smtClean="0"/>
              <a:t>10/09/2019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596BE-B23C-4E59-BC1A-9483DC8394B5}" type="datetime1">
              <a:rPr lang="pt-BR" noProof="0" smtClean="0"/>
              <a:t>10/09/2019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D7BE37-C264-483A-9871-139F2D8C2CAC}" type="datetime1">
              <a:rPr lang="pt-BR" noProof="0" smtClean="0"/>
              <a:t>10/09/2019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F9FE5-D85B-40F6-BDA0-C55FD244BAE0}" type="datetime1">
              <a:rPr lang="pt-BR" noProof="0" smtClean="0"/>
              <a:t>10/09/2019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AF743-7AA7-4A27-A8F7-F31693243353}" type="datetime1">
              <a:rPr lang="pt-BR" noProof="0" smtClean="0"/>
              <a:t>10/09/2019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EAB95-A7A3-4242-8365-938AB69D927B}" type="datetime1">
              <a:rPr lang="pt-BR" noProof="0" smtClean="0"/>
              <a:t>10/09/2019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E8544A-C266-48C9-A6C9-13B162D21F47}" type="datetime1">
              <a:rPr lang="pt-BR" noProof="0" smtClean="0"/>
              <a:t>10/09/2019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05157-E6F1-45B4-B896-DE2A344F09C6}" type="datetime1">
              <a:rPr lang="pt-BR" noProof="0" smtClean="0"/>
              <a:t>10/09/2019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F8E9B-B567-4425-A671-20F07253D543}" type="datetime1">
              <a:rPr lang="pt-BR" noProof="0" smtClean="0"/>
              <a:t>10/09/2019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10/09/2019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0"/>
            <a:ext cx="8791575" cy="2387600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5400" dirty="0" smtClean="0">
                <a:latin typeface="Rockwell" panose="02060603020205020403" pitchFamily="18" charset="0"/>
              </a:rPr>
              <a:t>Redes </a:t>
            </a:r>
            <a:r>
              <a:rPr lang="pt-BR" sz="5400" dirty="0" err="1" smtClean="0">
                <a:latin typeface="Rockwell" panose="02060603020205020403" pitchFamily="18" charset="0"/>
              </a:rPr>
              <a:t>fddi</a:t>
            </a:r>
            <a:endParaRPr lang="pt-BR" sz="5400" dirty="0">
              <a:latin typeface="Rockwell" panose="020606030202050204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527" y="3623059"/>
            <a:ext cx="8791575" cy="1655762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Lucas </a:t>
            </a:r>
            <a:r>
              <a:rPr lang="pt-B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ferreira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silva</a:t>
            </a:r>
          </a:p>
          <a:p>
            <a:pPr algn="ctr" rtl="0"/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ANDRÉ LUIS CELIS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063" y="160338"/>
            <a:ext cx="9905998" cy="1478570"/>
          </a:xfrm>
        </p:spPr>
        <p:txBody>
          <a:bodyPr rtlCol="0">
            <a:normAutofit/>
          </a:bodyPr>
          <a:lstStyle/>
          <a:p>
            <a:r>
              <a:rPr lang="pt-BR" sz="4400" dirty="0" smtClean="0">
                <a:latin typeface="Rockwell" panose="02060603020205020403" pitchFamily="18" charset="0"/>
              </a:rPr>
              <a:t>O QUE SÃO </a:t>
            </a:r>
            <a:r>
              <a:rPr lang="pt-BR" sz="4400" dirty="0"/>
              <a:t>Redes </a:t>
            </a:r>
            <a:r>
              <a:rPr lang="pt-BR" sz="4400" dirty="0" smtClean="0"/>
              <a:t>FDDI?</a:t>
            </a:r>
            <a:endParaRPr lang="pt-BR" sz="4400" dirty="0">
              <a:latin typeface="Rockwell" panose="02060603020205020403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000000"/>
                </a:solidFill>
              </a:rPr>
              <a:t>A arquitetura FDDI (</a:t>
            </a:r>
            <a:r>
              <a:rPr lang="pt-BR" dirty="0" err="1">
                <a:solidFill>
                  <a:srgbClr val="000000"/>
                </a:solidFill>
              </a:rPr>
              <a:t>Fiber</a:t>
            </a:r>
            <a:r>
              <a:rPr lang="pt-BR" dirty="0">
                <a:solidFill>
                  <a:srgbClr val="000000"/>
                </a:solidFill>
              </a:rPr>
              <a:t> Data </a:t>
            </a:r>
            <a:r>
              <a:rPr lang="pt-BR" dirty="0" err="1">
                <a:solidFill>
                  <a:srgbClr val="000000"/>
                </a:solidFill>
              </a:rPr>
              <a:t>Distributed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 smtClean="0">
                <a:solidFill>
                  <a:srgbClr val="000000"/>
                </a:solidFill>
              </a:rPr>
              <a:t>Interface/Interface Distribuída de Dados De Fibra) </a:t>
            </a:r>
            <a:r>
              <a:rPr lang="pt-BR" dirty="0">
                <a:solidFill>
                  <a:srgbClr val="000000"/>
                </a:solidFill>
              </a:rPr>
              <a:t>foi uma das primeiras arquiteturas de redes locais a permitir o uso da fibra óptica. Foi baseada no projeto 802 do IEEE, mas acabou sendo padronizado pela ANSI, sob o número </a:t>
            </a:r>
            <a:r>
              <a:rPr lang="pt-BR" dirty="0" smtClean="0">
                <a:solidFill>
                  <a:srgbClr val="000000"/>
                </a:solidFill>
              </a:rPr>
              <a:t>X3T9.5.</a:t>
            </a:r>
            <a:endParaRPr lang="pt-BR" dirty="0">
              <a:solidFill>
                <a:srgbClr val="000000"/>
              </a:solidFill>
            </a:endParaRPr>
          </a:p>
          <a:p>
            <a:r>
              <a:rPr lang="pt-BR" dirty="0" smtClean="0"/>
              <a:t>IEEE: </a:t>
            </a:r>
            <a:r>
              <a:rPr lang="pt-BR" dirty="0"/>
              <a:t>Instituto de Engenheiros Eletricistas e </a:t>
            </a:r>
            <a:r>
              <a:rPr lang="pt-BR" dirty="0" smtClean="0"/>
              <a:t>Eletrônicos</a:t>
            </a:r>
          </a:p>
          <a:p>
            <a:r>
              <a:rPr lang="pt-BR" dirty="0" smtClean="0"/>
              <a:t>ANSI: Instituto nacional de padrões americanos</a:t>
            </a:r>
            <a:endParaRPr lang="pt-B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pt-BR" altLang="pt-BR" sz="19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C40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Aprenda a pronunciar</a:t>
            </a:r>
            <a:endParaRPr kumimoji="0" lang="pt-BR" altLang="pt-BR" sz="1000" b="0" i="0" u="none" strike="noStrike" cap="none" normalizeH="0" baseline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000" b="0" i="0" u="none" strike="noStrike" cap="none" normalizeH="0" baseline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5870" rIns="0" bIns="-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Interface Distribuída de Dados de Fibra</a:t>
            </a:r>
            <a:endParaRPr kumimoji="0" lang="pt-PT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data:image/svg+xml;base64,PHN2ZyB4bWxucz0iaHR0cDovL3d3dy53My5vcmcvMjAwMC9zdmciIHhtbG5zOnhsaW5rPSJodHRwOi8vd3d3LnczLm9yZy8xOTk5L3hsaW5rIiB3aWR0aD0iMzIiIGhlaWdodD0iMzIiIHZpZXdCb3g9IjAgMCAzMiAzMiI+CiAgPGRlZnM+CiAgICA8cG9seWdvbiBpZD0ic21hbGwtdmlzZW1lLXYzLWEiIHBvaW50cz0iMCAwIDMyIDAgMzIgMzIgMCAzMiIvPgogIDwvZGVmcz4KICA8ZyBmaWxsPSJub25lIiBmaWxsLXJ1bGU9ImV2ZW5vZGQiPgogICAgPG1hc2sgaWQ9InNtYWxsLXZpc2VtZS12My1iIiBmaWxsPSIjZmZmIj4KICAgICAgPHVzZSB4bGluazpocmVmPSIjc21hbGwtdmlzZW1lLXYzLWEiLz4KICAgIDwvbWFzaz4KICAgIDx1c2UgZmlsbD0iIzQyODVGNCIgeGxpbms6aHJlZj0iI3NtYWxsLXZpc2VtZS12My1hIi8+CiAgICA8cGF0aCBmaWxsPSIjRDJFM0ZDIiBkPSJNMCwxNS4yMzk3OTYzIEMyLjU0Mzg1NzE0LDE4Ljg3MDUyMDMgNS42NTIsMjIuMDgyMTk0NiA5LjIwMjI4NTcxLDI0Ljc0NDg3NjkgQzEzLjIxMTU3MTQsMjcuNzUxNzA3NyAxOC43ODg0Mjg2LDI3Ljc1MTcwNzcgMjIuNzk3NzE0MywyNC43NDQ4NzY5IEMyNi4zNDgsMjIuMDgyMTk0NiAyOS40NTYxNDI5LDE4Ljg3MDUyMDMgMzIsMTUuMjM5Nzk2MyBMMzIsLTcgTDAsLTcgTDAsMTUuMjM5Nzk2MyBaIiBtYXNrPSJ1cmwoI3NtYWxsLXZpc2VtZS12My1iKSIvPgogICAgPHBhdGggZmlsbD0iIzQyODVGNCIgZmlsbC1vcGFjaXR5PSIuNiIgZD0iTTE2LDIxLjIzMDY0OTIgQzE2LjkyNjA5OTEsMjEuMjMwNjQ5MiAxNy43OTEyNDY3LDIxLjQ5NDMxNTcgMTguNTI3MjEzNSwyMS45NTE1MDE5IEMxOC44MTA0NDEsMjIuMTI3MzMwOSAxOS4xMzYyNzM4LDIxLjc4ODc0ODUgMTguOTQwMzc5OSwyMS41MTY0Njc0IEMxOC4yNzg1NTU2LDIwLjU5NzMyNjMgMTcuMjA4MTEzNiwyMCAxNiwyMCBDMTQuNzkxODg2NCwyMCAxMy43MjE0NDQ0LDIwLjU5NzMyNjMgMTMuMDU5NjIwMSwyMS41MTY0Njc0IEMxMi44NjM3MjYyLDIxLjc4ODc0ODUgMTMuMTg5NTU5LDIyLjEyNzMzMDkgMTMuNDcyNzg2NSwyMS45NTE1MDE5IEMxNC4yMDg3NTMzLDIxLjQ5NDMxNTcgMTUuMDczOTAwOSwyMS4yMzA2NDkyIDE2LDIxLjIzMDY0OTIiIG1hc2s9InVybCgjc21hbGwtdmlzZW1lLXYzLWIpIi8+CiAgICA8cGF0aCBzdHJva2U9IiM0Mjg1RjQiIHN0cm9rZS1saW5lY2FwPSJzcXVhcmUiIGQ9Ik0yNSwxMyBDMjMsMTUuMzMzMzMzMyAyMCwxNi41IDE2LDE2LjUgQzEyLDE2LjUgOSwxNS4zMzMzMzMzIDcsMTMgTDEzLDEwLjUgTDE5LDEwLjUgTDI1LDEzIFoiIG1hc2s9InVybCgjc21hbGwtdmlzZW1lLXYzLWIpIi8+CiAgICA8cG9seWdvbiBmaWxsPSIjNDI4NUY0IiBmaWxsLXJ1bGU9Im5vbnplcm8iIHBvaW50cz0iOCAxNCA3IDEzIDI1IDEzIDI0IDE0IiBtYXNrPSJ1cmwoI3NtYWxsLXZpc2VtZS12My1iKSIvPgogICAgPHBhdGggc3Ryb2tlPSIjNDI4NUY0IiBzdHJva2UtbGluZWNhcD0icm91bmQiIGQ9Ik0yMCwzIEwxNy43Njc4NzUsNS4yNTg5MjYyMiBDMTYuNzkxNSw2LjI0NzAyNDU5IDE1LjIwODUsNi4yNDcwMjQ1OSAxNC4yMzIxMjUsNS4yNTg5MjYyMiBMMTIsMyIgbWFzaz0idXJsKCNzbWFsbC12aXNlbWUtdjMtYikiLz4KICA8L2c+Cjwvc3ZnPgo="/>
          <p:cNvSpPr>
            <a:spLocks noChangeAspect="1" noChangeArrowheads="1"/>
          </p:cNvSpPr>
          <p:nvPr/>
        </p:nvSpPr>
        <p:spPr bwMode="auto">
          <a:xfrm>
            <a:off x="127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903" y="149888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 smtClean="0">
                <a:latin typeface="Rockwell" panose="02060603020205020403" pitchFamily="18" charset="0"/>
              </a:rPr>
              <a:t>Redes </a:t>
            </a:r>
            <a:r>
              <a:rPr lang="pt-BR" sz="4400" dirty="0" err="1" smtClean="0">
                <a:latin typeface="Rockwell" panose="02060603020205020403" pitchFamily="18" charset="0"/>
              </a:rPr>
              <a:t>fddi</a:t>
            </a:r>
            <a:endParaRPr lang="pt-BR" sz="4400" dirty="0">
              <a:latin typeface="Rockwell" panose="02060603020205020403" pitchFamily="18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Sua taxa de transferência máxima é de 100 Mbps e permite uma rede com extensão máxima de 100 Km (sendo que a cada 2 Km é necessário haver um repetidor, ou </a:t>
            </a:r>
            <a:r>
              <a:rPr lang="pt-BR" dirty="0" smtClean="0"/>
              <a:t>seja, o </a:t>
            </a:r>
            <a:r>
              <a:rPr lang="pt-BR" dirty="0"/>
              <a:t>limite de distância entre cada nó é de 2 Km) e com 500 computadores interligados. Um segundo padrão FDDI, chamado FDDI-II, opera a uma taxa de transferência de 200 Mbps.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2896" y="447914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 smtClean="0">
                <a:latin typeface="Rockwell" panose="02060603020205020403" pitchFamily="18" charset="0"/>
              </a:rPr>
              <a:t>Topologia </a:t>
            </a:r>
            <a:r>
              <a:rPr lang="pt-BR" sz="4400" dirty="0" err="1" smtClean="0">
                <a:latin typeface="Rockwell" panose="02060603020205020403" pitchFamily="18" charset="0"/>
              </a:rPr>
              <a:t>fddi</a:t>
            </a:r>
            <a:endParaRPr lang="pt-BR" sz="4400" dirty="0">
              <a:latin typeface="Rockwell" panose="02060603020205020403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A topologia da arquitetura FDDI é uma rede em duplo anel. Cada um dos anéis opera em um sentido contrário ao outro. Quando a rede está operando em suas condições normais, somente um dos anéis, chamado primário é usado.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3413" y="-228149"/>
            <a:ext cx="9905998" cy="1478570"/>
          </a:xfrm>
        </p:spPr>
        <p:txBody>
          <a:bodyPr/>
          <a:lstStyle/>
          <a:p>
            <a:r>
              <a:rPr lang="pt-BR" dirty="0" smtClean="0"/>
              <a:t>Como funcionam os anéis na rede </a:t>
            </a:r>
            <a:r>
              <a:rPr lang="pt-BR" dirty="0" err="1" smtClean="0"/>
              <a:t>fddi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49412" y="1250421"/>
            <a:ext cx="9905999" cy="3541714"/>
          </a:xfrm>
        </p:spPr>
        <p:txBody>
          <a:bodyPr/>
          <a:lstStyle/>
          <a:p>
            <a:r>
              <a:rPr lang="pt-BR" sz="2800" dirty="0"/>
              <a:t>Caso ocorra algum problema com esse anel (por exemplo, a conexão seja rompida), então o segundo anel (anel secundário) é utilizado.</a:t>
            </a:r>
          </a:p>
          <a:p>
            <a:endParaRPr lang="pt-BR" dirty="0"/>
          </a:p>
        </p:txBody>
      </p:sp>
      <p:pic>
        <p:nvPicPr>
          <p:cNvPr id="4" name="Shape 5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889850" y="2897014"/>
            <a:ext cx="5355750" cy="379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1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45365" y="1609407"/>
            <a:ext cx="9905999" cy="3541714"/>
          </a:xfrm>
        </p:spPr>
        <p:txBody>
          <a:bodyPr>
            <a:normAutofit fontScale="92500"/>
          </a:bodyPr>
          <a:lstStyle/>
          <a:p>
            <a:r>
              <a:rPr lang="pt-BR" sz="3600" dirty="0"/>
              <a:t>As máquinas presentes em redes FDDI, assim como as Token </a:t>
            </a:r>
            <a:r>
              <a:rPr lang="pt-BR" sz="3600" dirty="0" err="1"/>
              <a:t>Ring</a:t>
            </a:r>
            <a:r>
              <a:rPr lang="pt-BR" sz="3600" dirty="0"/>
              <a:t>, podem ser interligadas usando dispositivo concentrador (hub FDDI). Esse hub é responsável por fazer a conexão das máquinas. Neste caso, é o concentrador que monta, internamente, o anel da rede.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154930" y="228600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HUB FDDI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445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8592" y="2272347"/>
            <a:ext cx="9905999" cy="3541714"/>
          </a:xfrm>
        </p:spPr>
        <p:txBody>
          <a:bodyPr>
            <a:normAutofit/>
          </a:bodyPr>
          <a:lstStyle/>
          <a:p>
            <a:r>
              <a:rPr lang="pt-BR" sz="2800" dirty="0"/>
              <a:t>O processo de detecção de falhas - chamado </a:t>
            </a:r>
            <a:r>
              <a:rPr lang="pt-BR" sz="2800" dirty="0" err="1"/>
              <a:t>beaconing</a:t>
            </a:r>
            <a:r>
              <a:rPr lang="pt-BR" sz="2800" dirty="0"/>
              <a:t> - é muito interessante. Quando uma máquina percebe que há uma interrupção no anel, ela emite um alarme para a máquina acima dela. Essa máquina, ao receber o sinal de alarme, emite também um alarme, para a máquina acima e também responde à máquina anterior que recebeu o pedido de alarme.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859971" y="594360"/>
            <a:ext cx="306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BEACONING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4940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1_TF77815013" id="{E30E2F6C-5D44-4D3E-8213-EDE611CF4B2F}" vid="{3526DC68-6CC1-492C-872A-53A0297BCE9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de solução de problemas </Template>
  <TotalTime>0</TotalTime>
  <Words>362</Words>
  <Application>Microsoft Office PowerPoint</Application>
  <PresentationFormat>Widescreen</PresentationFormat>
  <Paragraphs>23</Paragraphs>
  <Slides>7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Arial</vt:lpstr>
      <vt:lpstr>Calibri</vt:lpstr>
      <vt:lpstr>inherit</vt:lpstr>
      <vt:lpstr>Rockwell</vt:lpstr>
      <vt:lpstr>Tahoma</vt:lpstr>
      <vt:lpstr>Trebuchet MS</vt:lpstr>
      <vt:lpstr>Tw Cen MT</vt:lpstr>
      <vt:lpstr>Circuito</vt:lpstr>
      <vt:lpstr>Redes fddi</vt:lpstr>
      <vt:lpstr>O QUE SÃO Redes FDDI?</vt:lpstr>
      <vt:lpstr>Redes fddi</vt:lpstr>
      <vt:lpstr>Topologia fddi</vt:lpstr>
      <vt:lpstr>Como funcionam os anéis na rede fddi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2019-09-10T22:26:58Z</dcterms:created>
  <dcterms:modified xsi:type="dcterms:W3CDTF">2019-09-10T22:58:00Z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