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7" r:id="rId10"/>
    <p:sldId id="266" r:id="rId11"/>
    <p:sldId id="260" r:id="rId12"/>
    <p:sldId id="261" r:id="rId13"/>
  </p:sldIdLst>
  <p:sldSz cx="24384000" cy="13716000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Helvetica Neue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VdEPIMq9yP7US5/8mAwe9bwSC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16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98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29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5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08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29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>
            <a:spLocks noGrp="1"/>
          </p:cNvSpPr>
          <p:nvPr>
            <p:ph type="pic" idx="2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7"/>
          <p:cNvSpPr>
            <a:spLocks noGrp="1"/>
          </p:cNvSpPr>
          <p:nvPr>
            <p:ph type="pic" idx="3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7"/>
          <p:cNvSpPr>
            <a:spLocks noGrp="1"/>
          </p:cNvSpPr>
          <p:nvPr>
            <p:ph type="pic" idx="4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2pPr>
            <a:lvl3pPr marL="1371600" lvl="2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3pPr>
            <a:lvl4pPr marL="1828800" lvl="3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4pPr>
            <a:lvl5pPr marL="2286000" lvl="4" indent="-482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•"/>
              <a:defRPr sz="3200" i="1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>
            <a:spLocks noGrp="1"/>
          </p:cNvSpPr>
          <p:nvPr>
            <p:ph type="pic" idx="2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Horizontal">
  <p:cSld name="Foto - Horizont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>
            <a:spLocks noGrp="1"/>
          </p:cNvSpPr>
          <p:nvPr>
            <p:ph type="pic" idx="2"/>
          </p:nvPr>
        </p:nvSpPr>
        <p:spPr>
          <a:xfrm>
            <a:off x="3125966" y="-393700"/>
            <a:ext cx="18135605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>
            <a:spLocks noGrp="1"/>
          </p:cNvSpPr>
          <p:nvPr>
            <p:ph type="pic" idx="2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960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8ipdQMJmTo?start=426&amp;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 descr="Telas-para-PPTTela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 descr="Telas-para-PPTTela-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1F4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84055" y="2419211"/>
            <a:ext cx="2001589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MEDIDAS DE COMBATE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B2B8C1-A134-5D0A-A21B-5E8DBF61A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804" y="7547997"/>
            <a:ext cx="16422205" cy="34235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72B68BF-4BA4-9089-00B0-06F21AA6B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5220" y="3745745"/>
            <a:ext cx="9694725" cy="36322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EA946F-C263-F859-9817-0A19BCB57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0" y="3240920"/>
            <a:ext cx="1468034" cy="127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ED2C093-2814-FA8A-3809-562CA63C7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808" y="7358864"/>
            <a:ext cx="4342008" cy="36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 descr="Telas-para-PPTTela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7917312" y="7586628"/>
            <a:ext cx="8803376" cy="143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 Light"/>
              <a:buNone/>
            </a:pPr>
            <a:endParaRPr dirty="0"/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lang="en-US" sz="5500" b="1" dirty="0">
                <a:solidFill>
                  <a:srgbClr val="FFFFFF"/>
                </a:solidFill>
                <a:latin typeface="Helvetica Neue"/>
                <a:sym typeface="Helvetica Neue"/>
              </a:rPr>
              <a:t>Natalia Branco Lopes Krawczun</a:t>
            </a:r>
            <a:endParaRPr dirty="0"/>
          </a:p>
        </p:txBody>
      </p:sp>
      <p:sp>
        <p:nvSpPr>
          <p:cNvPr id="88" name="Google Shape;88;p5"/>
          <p:cNvSpPr txBox="1"/>
          <p:nvPr/>
        </p:nvSpPr>
        <p:spPr>
          <a:xfrm>
            <a:off x="5716071" y="9967623"/>
            <a:ext cx="5040752" cy="46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 Light"/>
              <a:buNone/>
            </a:pPr>
            <a:r>
              <a:rPr lang="en-US" sz="34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</a:t>
            </a:r>
            <a:r>
              <a:rPr lang="en-US" sz="34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advocacianataliabranco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dirty="0"/>
          </a:p>
        </p:txBody>
      </p:sp>
      <p:pic>
        <p:nvPicPr>
          <p:cNvPr id="89" name="Google Shape;89;p5" descr="Image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299" y="9730221"/>
            <a:ext cx="879924" cy="879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 descr="Image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0432" y="9637338"/>
            <a:ext cx="879924" cy="8799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11874081" y="9927740"/>
            <a:ext cx="4522920" cy="46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 Light"/>
              <a:buNone/>
            </a:pPr>
            <a:r>
              <a:rPr lang="en-US" sz="34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n-US" sz="3400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Compartilha</a:t>
            </a:r>
            <a:r>
              <a:rPr lang="en-US" sz="34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Direito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dirty="0"/>
          </a:p>
        </p:txBody>
      </p:sp>
      <p:pic>
        <p:nvPicPr>
          <p:cNvPr id="92" name="Google Shape;92;p5" descr="Image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13677" y="9637338"/>
            <a:ext cx="879936" cy="8799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/>
        </p:nvSpPr>
        <p:spPr>
          <a:xfrm>
            <a:off x="17711657" y="9997105"/>
            <a:ext cx="3976087" cy="46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 Light"/>
              <a:buNone/>
            </a:pPr>
            <a:r>
              <a:rPr lang="en-US" sz="3400" b="0" i="0" u="none" strike="noStrike" cap="none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@nataliabrancoadv  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079620-B791-DE96-E4E9-52B95110E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275" y="3627252"/>
            <a:ext cx="4193805" cy="37962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6" descr="Telas-para-PPTTela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 descr="Telas-para-PPTTela-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8081156" y="2251656"/>
            <a:ext cx="795090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sym typeface="Helvetica Neue"/>
              </a:rPr>
              <a:t>TRABALHO ESCRAVO</a:t>
            </a:r>
            <a:endParaRPr dirty="0"/>
          </a:p>
        </p:txBody>
      </p:sp>
      <p:pic>
        <p:nvPicPr>
          <p:cNvPr id="2" name="Mídia Online 1" title="Documentário  &quot;Precisão&quot; - Versão Média Duração">
            <a:hlinkClick r:id="" action="ppaction://media"/>
            <a:extLst>
              <a:ext uri="{FF2B5EF4-FFF2-40B4-BE49-F238E27FC236}">
                <a16:creationId xmlns:a16="http://schemas.microsoft.com/office/drawing/2014/main" id="{BDB961D5-F4F0-FDD0-DF2A-46957875D8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104159" y="3521656"/>
            <a:ext cx="15660581" cy="8848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 descr="Telas-para-PPTTela-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1F4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84055" y="2419211"/>
            <a:ext cx="2001589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REALIDADE DO BRASIL 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41A258-3557-73D1-B9DD-DC0AA2064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81" y="4257535"/>
            <a:ext cx="20602864" cy="30289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70B0D3-F11A-B24D-D941-BCAEEEFA8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1143" y="3119437"/>
            <a:ext cx="2884282" cy="7722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E0E6C6-F7CF-FB39-B9B0-496697ABC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7884" y="7741220"/>
            <a:ext cx="11090686" cy="5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4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" descr="Telas-para-PPTTela-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8645114" y="2082798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F31C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9166635" y="2297170"/>
            <a:ext cx="7286625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Helvetica Neue"/>
              <a:buNone/>
            </a:pPr>
            <a:r>
              <a:rPr lang="en-US" sz="48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TRABALHO ESCRAVO</a:t>
            </a:r>
            <a:endParaRPr sz="4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ECEE39-0829-5F9A-C9D0-6DA343AEE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141" y="4108930"/>
            <a:ext cx="7245213" cy="708721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C03339-5949-CDFC-88BD-FD123A54F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912" y="3567170"/>
            <a:ext cx="8634355" cy="8634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 descr="Telas-para-PPTTela-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1F4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84055" y="2419211"/>
            <a:ext cx="2001589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MEDIDAS DE COMBATE 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0215A7-C84B-B704-5DEB-E63704465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25" y="3689211"/>
            <a:ext cx="13373100" cy="82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0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 descr="Telas-para-PPTTela-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1F4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84055" y="2419211"/>
            <a:ext cx="2001589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MEDIDAS PREVENTIVAS 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80B93F-74BD-EC02-DAD4-A9866D21B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90" y="4531118"/>
            <a:ext cx="13109620" cy="46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 descr="Telas-para-PPTTela-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1F4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84055" y="2419211"/>
            <a:ext cx="2001589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PRINCIPAIS SETORES 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E20D9F-6F60-FE42-4B07-239D78698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85" y="3731183"/>
            <a:ext cx="17357727" cy="7565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 descr="Telas-para-PPTTela-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1F4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84055" y="2419211"/>
            <a:ext cx="2001589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ESCRAVIDÃO DIGITAL 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AFD6AC-D0F4-1119-AC39-CB5CA89F7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015" y="890517"/>
            <a:ext cx="5400675" cy="39909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3DA8F5-6C99-E06F-55EE-C86B72178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325" y="5633966"/>
            <a:ext cx="21715016" cy="4429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2C759B-0CAB-4CE7-7A36-605E8E95D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63" y="3176636"/>
            <a:ext cx="6786563" cy="22890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7EC845-DEE2-A866-5ED8-3ED66068B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6751" y="10339197"/>
            <a:ext cx="6297201" cy="4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 descr="Telas-para-PPTTela-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8216489" y="2082800"/>
            <a:ext cx="7951022" cy="1270000"/>
          </a:xfrm>
          <a:prstGeom prst="roundRect">
            <a:avLst>
              <a:gd name="adj" fmla="val 15000"/>
            </a:avLst>
          </a:prstGeom>
          <a:solidFill>
            <a:srgbClr val="B1F4F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184055" y="2419211"/>
            <a:ext cx="2001589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41F2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rgbClr val="5D41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TRABALHO DECENTE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2BFEB2-D996-C2ED-83A8-D2D85C6C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65" y="5006508"/>
            <a:ext cx="22990469" cy="37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73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34</Words>
  <Application>Microsoft Office PowerPoint</Application>
  <PresentationFormat>Personalizar</PresentationFormat>
  <Paragraphs>14</Paragraphs>
  <Slides>12</Slides>
  <Notes>12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Helvetica Neue</vt:lpstr>
      <vt:lpstr>Helvetica Neue Light</vt:lpstr>
      <vt:lpstr>Arial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</dc:creator>
  <cp:lastModifiedBy>Natalia Branco Lopes Krawczun</cp:lastModifiedBy>
  <cp:revision>5</cp:revision>
  <dcterms:modified xsi:type="dcterms:W3CDTF">2023-04-28T23:24:34Z</dcterms:modified>
</cp:coreProperties>
</file>