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7" r:id="rId6"/>
    <p:sldId id="259" r:id="rId7"/>
    <p:sldId id="261" r:id="rId8"/>
    <p:sldId id="263" r:id="rId9"/>
    <p:sldId id="266" r:id="rId10"/>
    <p:sldId id="268" r:id="rId11"/>
    <p:sldId id="267" r:id="rId12"/>
    <p:sldId id="269" r:id="rId13"/>
    <p:sldId id="264" r:id="rId14"/>
    <p:sldId id="265" r:id="rId15"/>
    <p:sldId id="270" r:id="rId16"/>
    <p:sldId id="271" r:id="rId17"/>
    <p:sldId id="26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B1EB"/>
    <a:srgbClr val="F5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- Embarcadero 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7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monitor, computador, mesa, computer&#10;&#10;Descrição gerada automaticamente">
            <a:extLst>
              <a:ext uri="{FF2B5EF4-FFF2-40B4-BE49-F238E27FC236}">
                <a16:creationId xmlns:a16="http://schemas.microsoft.com/office/drawing/2014/main" id="{F1B5B2BE-888B-4395-BA40-82D48170C1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756"/>
            <a:ext cx="12192000" cy="68807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486E34-7FC7-4ACF-8897-AFBF5DBC91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3173" y="2545719"/>
            <a:ext cx="6765984" cy="158201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defRPr sz="5000">
                <a:solidFill>
                  <a:srgbClr val="F5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8CCE67-FDFC-4475-A201-D34B7891F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068" y="5158597"/>
            <a:ext cx="5495026" cy="3062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D96464-F401-4FE7-B827-3883B507F53A}"/>
              </a:ext>
            </a:extLst>
          </p:cNvPr>
          <p:cNvSpPr txBox="1"/>
          <p:nvPr userDrawn="1"/>
        </p:nvSpPr>
        <p:spPr>
          <a:xfrm>
            <a:off x="273173" y="438672"/>
            <a:ext cx="792192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b="0" dirty="0">
                <a:solidFill>
                  <a:schemeClr val="bg1"/>
                </a:solidFill>
                <a:latin typeface="Century Gothic" panose="020B0502020202020204" pitchFamily="34" charset="0"/>
              </a:rPr>
              <a:t>Um evento com propósito</a:t>
            </a:r>
            <a:b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</a:br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Embarcadero </a:t>
            </a:r>
            <a:r>
              <a:rPr lang="pt-BR" sz="2800" b="1" dirty="0" err="1">
                <a:solidFill>
                  <a:srgbClr val="12B1EB"/>
                </a:solidFill>
                <a:latin typeface="Century Gothic" panose="020B0502020202020204" pitchFamily="34" charset="0"/>
              </a:rPr>
              <a:t>Conference</a:t>
            </a:r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2020 Online</a:t>
            </a:r>
          </a:p>
        </p:txBody>
      </p:sp>
    </p:spTree>
    <p:extLst>
      <p:ext uri="{BB962C8B-B14F-4D97-AF65-F5344CB8AC3E}">
        <p14:creationId xmlns:p14="http://schemas.microsoft.com/office/powerpoint/2010/main" val="240276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CDAE30F-A294-4583-8ED5-275A99309C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445" y="0"/>
            <a:ext cx="1222089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4C2864-3123-4BE2-BB7D-8DD1ACF1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10" y="362176"/>
            <a:ext cx="8918275" cy="4310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800" b="0" kern="1200" dirty="0">
                <a:solidFill>
                  <a:srgbClr val="12B1E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B705EA-0087-44AC-B499-3A1D5E9F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10" y="1043796"/>
            <a:ext cx="10281248" cy="54520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12B1EB"/>
              </a:buClr>
              <a:defRPr sz="1800" b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rgbClr val="12B1EB"/>
              </a:buClr>
              <a:buNone/>
              <a:defRPr sz="1800">
                <a:latin typeface="Century Gothic" panose="020B0502020202020204" pitchFamily="34" charset="0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75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8B0DB65C-1A1B-46BF-8E26-C0124B3083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1718BA-59C5-4F3C-9BEC-6EB4C9762B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89321" y="2147977"/>
            <a:ext cx="4403185" cy="280358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000" b="1">
                <a:solidFill>
                  <a:srgbClr val="12B1EB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6258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EDCEBF0E-F379-4615-BDDA-321590074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6" y="0"/>
            <a:ext cx="12192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8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7C0A8BFF-75B8-4298-9D6D-4DA78275229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756"/>
            <a:ext cx="12192000" cy="68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5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04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O que é RESTRequest4Delphi?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F0653DE-421C-4D48-822C-BF593E34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 altLang="pt-BR" sz="2000" b="1" dirty="0"/>
              <a:t>RESTRequest4Delphi</a:t>
            </a:r>
            <a:r>
              <a:rPr lang="pt-PT" altLang="pt-BR" sz="2000" dirty="0"/>
              <a:t>  é uma API para consumir serviços REST escritos em qualquer linguagem de programação;</a:t>
            </a:r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PT" altLang="pt-BR" sz="2000" dirty="0"/>
              <a:t>Projetado para facilitar o desenvolvimento, de forma simples e minimalista;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estrutura se concentra em JSON como o formato de representação.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formato XML não é compatível.</a:t>
            </a:r>
          </a:p>
        </p:txBody>
      </p:sp>
    </p:spTree>
    <p:extLst>
      <p:ext uri="{BB962C8B-B14F-4D97-AF65-F5344CB8AC3E}">
        <p14:creationId xmlns:p14="http://schemas.microsoft.com/office/powerpoint/2010/main" val="129838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Porque essa combinação deu certo?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361E5AC-6CC7-4031-B5B4-587677E9F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altLang="pt-BR" sz="2000" b="1" dirty="0"/>
          </a:p>
          <a:p>
            <a:r>
              <a:rPr lang="pt-PT" altLang="pt-BR" sz="2000" b="1" dirty="0"/>
              <a:t>DataSet Serialize</a:t>
            </a:r>
            <a:r>
              <a:rPr lang="pt-PT" altLang="pt-BR" sz="2000" dirty="0"/>
              <a:t> é um</a:t>
            </a:r>
            <a:r>
              <a:rPr lang="pt-PT" altLang="pt-BR" sz="2000" b="1" dirty="0"/>
              <a:t> </a:t>
            </a:r>
            <a:r>
              <a:rPr lang="pt-BR" sz="2000" dirty="0"/>
              <a:t>Pré-requisito para utilizar o </a:t>
            </a:r>
            <a:r>
              <a:rPr lang="pt-PT" altLang="pt-BR" sz="2000" b="1" dirty="0"/>
              <a:t>RESTRequest4Delphi;</a:t>
            </a:r>
          </a:p>
          <a:p>
            <a:endParaRPr lang="pt-PT" altLang="pt-BR" sz="2000" b="1" dirty="0"/>
          </a:p>
          <a:p>
            <a:r>
              <a:rPr lang="pt-PT" sz="2000" dirty="0"/>
              <a:t>Trabalham em conjunto para realizar o </a:t>
            </a:r>
            <a:r>
              <a:rPr lang="pt-PT" sz="2000" b="1" dirty="0"/>
              <a:t>parse</a:t>
            </a:r>
            <a:r>
              <a:rPr lang="pt-PT" sz="2000" dirty="0"/>
              <a:t> dos dados de uma requisição em um </a:t>
            </a:r>
            <a:r>
              <a:rPr lang="pt-PT" sz="2000" b="1" dirty="0"/>
              <a:t>DataSet</a:t>
            </a:r>
            <a:r>
              <a:rPr lang="pt-PT" sz="2000" dirty="0"/>
              <a:t>;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53112AF-3246-466E-9822-26399445E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01" y="3078852"/>
            <a:ext cx="9007536" cy="22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7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Porque essa combinação deu certo?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B2EC06-3718-44EB-A988-ECBBB188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É possível fazer o processo inverso também. Utilizar os dados de um </a:t>
            </a:r>
            <a:r>
              <a:rPr lang="pt-BR" sz="2000" b="1" dirty="0" err="1"/>
              <a:t>DataSet</a:t>
            </a:r>
            <a:r>
              <a:rPr lang="pt-BR" sz="2000" dirty="0"/>
              <a:t> e fazer o </a:t>
            </a:r>
            <a:r>
              <a:rPr lang="pt-BR" sz="2000" b="1" dirty="0"/>
              <a:t>parse</a:t>
            </a:r>
            <a:r>
              <a:rPr lang="pt-BR" sz="2000" dirty="0"/>
              <a:t> para um </a:t>
            </a:r>
            <a:r>
              <a:rPr lang="pt-BR" sz="2000" b="1" dirty="0" err="1"/>
              <a:t>body</a:t>
            </a:r>
            <a:r>
              <a:rPr lang="pt-BR" sz="2000" dirty="0"/>
              <a:t> da requisição.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48DCF1D-A905-403B-B4E3-9EC2D57D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47" y="2477741"/>
            <a:ext cx="9162596" cy="226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6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Exemplo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C3141ED1-6121-4EBA-BC0F-1BDF9F9BE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2" y="1078001"/>
            <a:ext cx="4081668" cy="4081668"/>
          </a:xfrm>
        </p:spPr>
      </p:pic>
    </p:spTree>
    <p:extLst>
      <p:ext uri="{BB962C8B-B14F-4D97-AF65-F5344CB8AC3E}">
        <p14:creationId xmlns:p14="http://schemas.microsoft.com/office/powerpoint/2010/main" val="111292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292774EC-7345-49B3-8E91-3A9DE4C49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6" y="1021113"/>
            <a:ext cx="531278" cy="531278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0893D36F-5141-4D66-8829-590355512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6" y="1868777"/>
            <a:ext cx="531278" cy="531278"/>
          </a:xfrm>
          <a:prstGeom prst="rect">
            <a:avLst/>
          </a:prstGeom>
        </p:spPr>
      </p:pic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CD32DBC4-D646-4743-8939-71F27D1D8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5" y="2716441"/>
            <a:ext cx="531278" cy="531278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FF079995-377A-45E6-9699-69141638D8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5" y="3559440"/>
            <a:ext cx="531278" cy="531278"/>
          </a:xfrm>
          <a:prstGeom prst="rect">
            <a:avLst/>
          </a:prstGeom>
        </p:spPr>
      </p:pic>
      <p:sp>
        <p:nvSpPr>
          <p:cNvPr id="11" name="Espaço Reservado para Conteúdo 44">
            <a:extLst>
              <a:ext uri="{FF2B5EF4-FFF2-40B4-BE49-F238E27FC236}">
                <a16:creationId xmlns:a16="http://schemas.microsoft.com/office/drawing/2014/main" id="{8DB812B3-65F5-4EEE-8E6E-E1634B2CD0E2}"/>
              </a:ext>
            </a:extLst>
          </p:cNvPr>
          <p:cNvSpPr txBox="1">
            <a:spLocks/>
          </p:cNvSpPr>
          <p:nvPr/>
        </p:nvSpPr>
        <p:spPr>
          <a:xfrm>
            <a:off x="1254643" y="3586813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anndrelluizdiias@gmail.com</a:t>
            </a:r>
          </a:p>
        </p:txBody>
      </p:sp>
      <p:sp>
        <p:nvSpPr>
          <p:cNvPr id="13" name="Espaço Reservado para Conteúdo 44">
            <a:extLst>
              <a:ext uri="{FF2B5EF4-FFF2-40B4-BE49-F238E27FC236}">
                <a16:creationId xmlns:a16="http://schemas.microsoft.com/office/drawing/2014/main" id="{69DBEDA7-F742-4A0C-B4DF-DCAF210E3DFE}"/>
              </a:ext>
            </a:extLst>
          </p:cNvPr>
          <p:cNvSpPr txBox="1">
            <a:spLocks/>
          </p:cNvSpPr>
          <p:nvPr/>
        </p:nvSpPr>
        <p:spPr>
          <a:xfrm>
            <a:off x="1254642" y="2755168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https://github.com/AndreLuizDias</a:t>
            </a:r>
          </a:p>
        </p:txBody>
      </p:sp>
      <p:sp>
        <p:nvSpPr>
          <p:cNvPr id="15" name="Espaço Reservado para Conteúdo 44">
            <a:extLst>
              <a:ext uri="{FF2B5EF4-FFF2-40B4-BE49-F238E27FC236}">
                <a16:creationId xmlns:a16="http://schemas.microsoft.com/office/drawing/2014/main" id="{4A978664-DF13-4F90-8CE3-1C8DE59BF950}"/>
              </a:ext>
            </a:extLst>
          </p:cNvPr>
          <p:cNvSpPr txBox="1">
            <a:spLocks/>
          </p:cNvSpPr>
          <p:nvPr/>
        </p:nvSpPr>
        <p:spPr>
          <a:xfrm>
            <a:off x="1254642" y="1931533"/>
            <a:ext cx="6188443" cy="476532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</a:t>
            </a:r>
            <a:r>
              <a:rPr lang="pt-BR" sz="3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.com/andre.luiz.dias.93</a:t>
            </a:r>
          </a:p>
        </p:txBody>
      </p:sp>
      <p:sp>
        <p:nvSpPr>
          <p:cNvPr id="17" name="Espaço Reservado para Conteúdo 44">
            <a:extLst>
              <a:ext uri="{FF2B5EF4-FFF2-40B4-BE49-F238E27FC236}">
                <a16:creationId xmlns:a16="http://schemas.microsoft.com/office/drawing/2014/main" id="{EAC8B949-D7B2-490A-B524-1178D952FCA8}"/>
              </a:ext>
            </a:extLst>
          </p:cNvPr>
          <p:cNvSpPr txBox="1">
            <a:spLocks/>
          </p:cNvSpPr>
          <p:nvPr/>
        </p:nvSpPr>
        <p:spPr>
          <a:xfrm>
            <a:off x="1254641" y="1048486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linkedin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.com/in/andre-luiz-dias</a:t>
            </a:r>
          </a:p>
        </p:txBody>
      </p:sp>
    </p:spTree>
    <p:extLst>
      <p:ext uri="{BB962C8B-B14F-4D97-AF65-F5344CB8AC3E}">
        <p14:creationId xmlns:p14="http://schemas.microsoft.com/office/powerpoint/2010/main" val="335746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AF4F4-6BA4-46DA-BD44-B2171C092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09" y="2785684"/>
            <a:ext cx="8256333" cy="1286632"/>
          </a:xfrm>
        </p:spPr>
        <p:txBody>
          <a:bodyPr>
            <a:noAutofit/>
          </a:bodyPr>
          <a:lstStyle/>
          <a:p>
            <a:r>
              <a:rPr lang="pt-BR" sz="6000" dirty="0" err="1"/>
              <a:t>DataSet</a:t>
            </a:r>
            <a:r>
              <a:rPr lang="pt-BR" sz="6000" dirty="0"/>
              <a:t> Serialize e RESTRequest4Delphi</a:t>
            </a:r>
            <a:br>
              <a:rPr lang="pt-BR" sz="6000" dirty="0"/>
            </a:br>
            <a:r>
              <a:rPr lang="pt-BR" sz="2400" dirty="0"/>
              <a:t>Uma combinação que deu certo!</a:t>
            </a:r>
            <a:endParaRPr lang="pt-B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8C46C-D107-4EDC-96F1-2D2DE9C0B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068" y="5123761"/>
            <a:ext cx="5495026" cy="306238"/>
          </a:xfrm>
        </p:spPr>
        <p:txBody>
          <a:bodyPr>
            <a:noAutofit/>
          </a:bodyPr>
          <a:lstStyle/>
          <a:p>
            <a:r>
              <a:rPr lang="pt-BR" sz="2000" b="1" dirty="0"/>
              <a:t>Palestrante:</a:t>
            </a:r>
            <a:r>
              <a:rPr lang="pt-BR" sz="2000" dirty="0"/>
              <a:t> Andre Dias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8914E3-399D-45EB-A5D1-9EC64A4FA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312" y="86790"/>
            <a:ext cx="1312539" cy="170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1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D780B-E6F4-4A13-8ADB-12D5C610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019" y="3232298"/>
            <a:ext cx="4270981" cy="2560129"/>
          </a:xfrm>
        </p:spPr>
        <p:txBody>
          <a:bodyPr/>
          <a:lstStyle/>
          <a:p>
            <a:pPr algn="r"/>
            <a:r>
              <a:rPr lang="pt-BR" sz="8000" dirty="0"/>
              <a:t>Agenda</a:t>
            </a:r>
            <a:endParaRPr lang="pt-BR" sz="6000" dirty="0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AFDF49E8-7049-4E78-A09D-6A8C81D3E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941840-272E-46A1-82FC-BFB348BB7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654" y="727424"/>
            <a:ext cx="2799491" cy="344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8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000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Apresentação</a:t>
            </a:r>
          </a:p>
          <a:p>
            <a:r>
              <a:rPr lang="pt-BR" sz="2800" dirty="0"/>
              <a:t>O que é </a:t>
            </a:r>
            <a:r>
              <a:rPr lang="pt-BR" sz="2800" dirty="0" err="1"/>
              <a:t>DataSet</a:t>
            </a:r>
            <a:r>
              <a:rPr lang="pt-BR" sz="2800" dirty="0"/>
              <a:t> Serialize?</a:t>
            </a:r>
          </a:p>
          <a:p>
            <a:r>
              <a:rPr lang="pt-BR" sz="2800" dirty="0"/>
              <a:t>O que é RESTRequest4Delphi?</a:t>
            </a:r>
          </a:p>
          <a:p>
            <a:r>
              <a:rPr lang="pt-BR" sz="2800" dirty="0"/>
              <a:t>Porque essa combinação deu certo?</a:t>
            </a:r>
          </a:p>
          <a:p>
            <a:r>
              <a:rPr lang="pt-BR" sz="2800" dirty="0"/>
              <a:t>Exemplo!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30CCDB-EF2A-4717-AEEB-A58657292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391" y="3786871"/>
            <a:ext cx="1470628" cy="18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9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5ECD4-3C55-4DB8-9CC3-BBB23087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8F786-B5BF-47C6-94A3-BE6F9ED6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Andre dias</a:t>
            </a:r>
            <a:endParaRPr lang="pt-BR" dirty="0"/>
          </a:p>
          <a:p>
            <a:r>
              <a:rPr lang="pt-BR" dirty="0"/>
              <a:t>Graduado em Tec. Análise e Desenvolvimento de Sistemas;</a:t>
            </a:r>
          </a:p>
          <a:p>
            <a:r>
              <a:rPr lang="pt-BR" dirty="0"/>
              <a:t>Pós Graduado em Tecnologias para Aplicação Web;</a:t>
            </a:r>
          </a:p>
          <a:p>
            <a:r>
              <a:rPr lang="pt-BR" dirty="0"/>
              <a:t>Certificações:</a:t>
            </a:r>
          </a:p>
          <a:p>
            <a:pPr marL="0" indent="0">
              <a:buNone/>
            </a:pPr>
            <a:r>
              <a:rPr lang="pt-BR" dirty="0"/>
              <a:t>	- SCRUM Fundamentals;</a:t>
            </a:r>
          </a:p>
          <a:p>
            <a:pPr marL="0" indent="0">
              <a:buNone/>
            </a:pPr>
            <a:r>
              <a:rPr lang="pt-BR" dirty="0"/>
              <a:t>	- SCRUM Professional;</a:t>
            </a:r>
          </a:p>
          <a:p>
            <a:pPr marL="0" indent="0">
              <a:buNone/>
            </a:pPr>
            <a:r>
              <a:rPr lang="pt-BR" dirty="0"/>
              <a:t>	- KANBAN.</a:t>
            </a:r>
            <a:endParaRPr lang="pt-BR" sz="2000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CF5FF7-53F0-4640-BE34-FE1AF2FF0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604" y="1437411"/>
            <a:ext cx="4376793" cy="437679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0156032-BAD9-4B97-8371-B80373980D77}"/>
              </a:ext>
            </a:extLst>
          </p:cNvPr>
          <p:cNvSpPr/>
          <p:nvPr/>
        </p:nvSpPr>
        <p:spPr>
          <a:xfrm>
            <a:off x="8207829" y="5334000"/>
            <a:ext cx="1611085" cy="4027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ABA1FE5-563D-4E68-B702-FAE775AEF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88" y="4264098"/>
            <a:ext cx="3086507" cy="83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9518BF-9CDB-477A-B764-885080AD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59" y="5065413"/>
            <a:ext cx="3244158" cy="92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81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5ECD4-3C55-4DB8-9CC3-BBB23087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8F786-B5BF-47C6-94A3-BE6F9ED65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10" y="1088571"/>
            <a:ext cx="10281248" cy="5407252"/>
          </a:xfrm>
        </p:spPr>
        <p:txBody>
          <a:bodyPr/>
          <a:lstStyle/>
          <a:p>
            <a:r>
              <a:rPr lang="pt-BR" sz="2800" b="1" dirty="0"/>
              <a:t>Experiência</a:t>
            </a:r>
          </a:p>
          <a:p>
            <a:r>
              <a:rPr lang="pt-BR" dirty="0"/>
              <a:t>Um pouco mais de 8 anos de desenvolvimento Delphi;</a:t>
            </a:r>
          </a:p>
          <a:p>
            <a:r>
              <a:rPr lang="pt-BR" dirty="0"/>
              <a:t>Softwares Institucionais, ERP, Fiscal . . .</a:t>
            </a:r>
          </a:p>
          <a:p>
            <a:r>
              <a:rPr lang="pt-BR" dirty="0"/>
              <a:t>Professor Instituto Federal do Mato Grosso do Sul;</a:t>
            </a:r>
          </a:p>
          <a:p>
            <a:r>
              <a:rPr lang="pt-BR" dirty="0"/>
              <a:t>Atualmente desenvolvedor de software na </a:t>
            </a:r>
            <a:r>
              <a:rPr lang="pt-BR" b="1" dirty="0" err="1"/>
              <a:t>Fiorilli</a:t>
            </a:r>
            <a:r>
              <a:rPr lang="pt-BR" b="1" dirty="0"/>
              <a:t> Software SC Ltda.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Foto em preto e branco de placa em frente a prédio&#10;&#10;Descrição gerada automaticamente">
            <a:extLst>
              <a:ext uri="{FF2B5EF4-FFF2-40B4-BE49-F238E27FC236}">
                <a16:creationId xmlns:a16="http://schemas.microsoft.com/office/drawing/2014/main" id="{5459AD66-E118-4BA3-BB89-1D6B2317D9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" b="3752"/>
          <a:stretch/>
        </p:blipFill>
        <p:spPr>
          <a:xfrm>
            <a:off x="6329233" y="-10886"/>
            <a:ext cx="5862767" cy="2743200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9537D3-8709-4290-A8E0-DB578B315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667" y="-78241"/>
            <a:ext cx="13811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A9FDB5A4-9F9F-43B3-880D-871867152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247" y="3242913"/>
            <a:ext cx="2742310" cy="2742310"/>
          </a:xfrm>
          <a:prstGeom prst="rect">
            <a:avLst/>
          </a:prstGeom>
        </p:spPr>
      </p:pic>
      <p:pic>
        <p:nvPicPr>
          <p:cNvPr id="4" name="Picture 6" descr="Embarcadero Website - Embarcadero Website">
            <a:extLst>
              <a:ext uri="{FF2B5EF4-FFF2-40B4-BE49-F238E27FC236}">
                <a16:creationId xmlns:a16="http://schemas.microsoft.com/office/drawing/2014/main" id="{0E1C2B76-6E32-4442-AE59-0B3214CFE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052" y="3585962"/>
            <a:ext cx="2056212" cy="20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72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0">
            <a:extLst>
              <a:ext uri="{FF2B5EF4-FFF2-40B4-BE49-F238E27FC236}">
                <a16:creationId xmlns:a16="http://schemas.microsoft.com/office/drawing/2014/main" id="{AFDF49E8-7049-4E78-A09D-6A8C81D3E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86C11A-8849-40AE-92FA-04D73E879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813" y="2134603"/>
            <a:ext cx="2169442" cy="2258423"/>
          </a:xfrm>
          <a:prstGeom prst="rect">
            <a:avLst/>
          </a:prstGeom>
        </p:spPr>
      </p:pic>
      <p:pic>
        <p:nvPicPr>
          <p:cNvPr id="1030" name="Picture 6" descr="Embarcadero Website - Embarcadero Website">
            <a:extLst>
              <a:ext uri="{FF2B5EF4-FFF2-40B4-BE49-F238E27FC236}">
                <a16:creationId xmlns:a16="http://schemas.microsoft.com/office/drawing/2014/main" id="{2ED15272-6A75-4418-984B-D2E38C387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703" y="2134603"/>
            <a:ext cx="2152594" cy="215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38EC4E1-EE53-4DF9-911B-EB3A87AA6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69" y="2134603"/>
            <a:ext cx="4336172" cy="225842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5923E20-EF40-48DA-BB77-EF89494BD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414" y="81609"/>
            <a:ext cx="1329070" cy="172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4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3251F-33D2-4B9D-ACBC-CB57B9DB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800" dirty="0"/>
              <a:t>O que é </a:t>
            </a:r>
            <a:r>
              <a:rPr lang="pt-BR" sz="2800" dirty="0" err="1"/>
              <a:t>DataSet</a:t>
            </a:r>
            <a:r>
              <a:rPr lang="pt-BR" sz="2800" dirty="0"/>
              <a:t> Serialize?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D0BEFC0-8948-46A6-832A-CD33D4001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dirty="0"/>
          </a:p>
          <a:p>
            <a:pPr marL="0" indent="0">
              <a:buNone/>
            </a:pPr>
            <a:r>
              <a:rPr lang="pt-BR" sz="2000" b="1" dirty="0" err="1"/>
              <a:t>DataSet</a:t>
            </a:r>
            <a:r>
              <a:rPr lang="pt-BR" sz="2000" b="1" dirty="0"/>
              <a:t> Serialize</a:t>
            </a:r>
            <a:r>
              <a:rPr lang="pt-BR" sz="2000" dirty="0"/>
              <a:t> é um conjunto de recursos para simplificar o trabalho com </a:t>
            </a:r>
            <a:r>
              <a:rPr lang="pt-BR" sz="2000" i="1" u="sng" dirty="0"/>
              <a:t>JSON</a:t>
            </a:r>
            <a:r>
              <a:rPr lang="pt-BR" sz="2000" dirty="0"/>
              <a:t> e </a:t>
            </a:r>
            <a:r>
              <a:rPr lang="pt-BR" sz="2000" i="1" u="sng" dirty="0" err="1"/>
              <a:t>DataSet</a:t>
            </a:r>
            <a:r>
              <a:rPr lang="pt-BR" sz="2000" i="1" u="sng" dirty="0"/>
              <a:t>.</a:t>
            </a:r>
          </a:p>
          <a:p>
            <a:pPr marL="0" indent="0">
              <a:buNone/>
            </a:pPr>
            <a:endParaRPr lang="pt-BR" sz="2000" i="1" u="sng" dirty="0"/>
          </a:p>
          <a:p>
            <a:pPr marL="0" indent="0">
              <a:buNone/>
            </a:pPr>
            <a:r>
              <a:rPr lang="pt-BR" sz="2800" b="1" dirty="0"/>
              <a:t>Funcionalidades</a:t>
            </a:r>
          </a:p>
          <a:p>
            <a:r>
              <a:rPr lang="pt-BR" sz="2000" dirty="0"/>
              <a:t>Exportar ou importar registros para um </a:t>
            </a:r>
            <a:r>
              <a:rPr lang="pt-BR" sz="2000" dirty="0" err="1"/>
              <a:t>DataSet</a:t>
            </a:r>
            <a:r>
              <a:rPr lang="pt-BR" sz="2000" dirty="0"/>
              <a:t>;</a:t>
            </a:r>
          </a:p>
          <a:p>
            <a:r>
              <a:rPr lang="pt-BR" sz="2000" dirty="0"/>
              <a:t>Exportar ou importar a estrutura de campos do </a:t>
            </a:r>
            <a:r>
              <a:rPr lang="pt-BR" sz="2000" dirty="0" err="1"/>
              <a:t>DataSet</a:t>
            </a:r>
            <a:r>
              <a:rPr lang="pt-BR" sz="2000" dirty="0"/>
              <a:t> no formato JSON;</a:t>
            </a:r>
          </a:p>
          <a:p>
            <a:r>
              <a:rPr lang="pt-BR" sz="2000" dirty="0"/>
              <a:t>Gerenciar JSON aninhado por meio de master </a:t>
            </a:r>
            <a:r>
              <a:rPr lang="pt-BR" sz="2000" dirty="0" err="1"/>
              <a:t>details</a:t>
            </a:r>
            <a:r>
              <a:rPr lang="pt-BR" sz="2000" dirty="0"/>
              <a:t> ou usando </a:t>
            </a:r>
            <a:r>
              <a:rPr lang="pt-BR" sz="2000" dirty="0" err="1"/>
              <a:t>TDataSetField</a:t>
            </a:r>
            <a:r>
              <a:rPr lang="pt-BR" sz="2000" dirty="0"/>
              <a:t>. </a:t>
            </a:r>
          </a:p>
          <a:p>
            <a:endParaRPr lang="pt-BR" sz="2800" b="1" dirty="0"/>
          </a:p>
          <a:p>
            <a:endParaRPr lang="pt-BR" sz="2000" i="1" u="sng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3024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0">
            <a:extLst>
              <a:ext uri="{FF2B5EF4-FFF2-40B4-BE49-F238E27FC236}">
                <a16:creationId xmlns:a16="http://schemas.microsoft.com/office/drawing/2014/main" id="{AFDF49E8-7049-4E78-A09D-6A8C81D3E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C0F74D-A4FD-4789-BD75-AB0C12C33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451" y="1421773"/>
            <a:ext cx="6557309" cy="315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398669F-D55C-4164-BF9E-A953CE932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81" y="82398"/>
            <a:ext cx="1329071" cy="17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94590"/>
      </p:ext>
    </p:extLst>
  </p:cSld>
  <p:clrMapOvr>
    <a:masterClrMapping/>
  </p:clrMapOvr>
</p:sld>
</file>

<file path=ppt/theme/theme1.xml><?xml version="1.0" encoding="utf-8"?>
<a:theme xmlns:a="http://schemas.openxmlformats.org/drawingml/2006/main" name="Tela Conferen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9438EC9C5993469CF61A1F46C57B83" ma:contentTypeVersion="10" ma:contentTypeDescription="Crie um novo documento." ma:contentTypeScope="" ma:versionID="62080b6bd8e6f4b26a868cd797796634">
  <xsd:schema xmlns:xsd="http://www.w3.org/2001/XMLSchema" xmlns:xs="http://www.w3.org/2001/XMLSchema" xmlns:p="http://schemas.microsoft.com/office/2006/metadata/properties" xmlns:ns3="35a886c1-c068-49eb-8a69-44d892a80394" targetNamespace="http://schemas.microsoft.com/office/2006/metadata/properties" ma:root="true" ma:fieldsID="a47701105542557c98ccc6d374aa4798" ns3:_="">
    <xsd:import namespace="35a886c1-c068-49eb-8a69-44d892a803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886c1-c068-49eb-8a69-44d892a80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CA0572-8200-4C6D-ADE1-517BB2689E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a886c1-c068-49eb-8a69-44d892a803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13E19B-D56E-4327-A7E7-9A2C893B5877}">
  <ds:schemaRefs>
    <ds:schemaRef ds:uri="http://www.w3.org/XML/1998/namespace"/>
    <ds:schemaRef ds:uri="http://purl.org/dc/dcmitype/"/>
    <ds:schemaRef ds:uri="35a886c1-c068-49eb-8a69-44d892a80394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4453037-89E6-495B-97DC-7EFBB74147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320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Tela Conference</vt:lpstr>
      <vt:lpstr>Apresentação do PowerPoint</vt:lpstr>
      <vt:lpstr>DataSet Serialize e RESTRequest4Delphi Uma combinação que deu certo!</vt:lpstr>
      <vt:lpstr>Agenda</vt:lpstr>
      <vt:lpstr>Agenda</vt:lpstr>
      <vt:lpstr>Apresentação</vt:lpstr>
      <vt:lpstr>Apresentação</vt:lpstr>
      <vt:lpstr>Apresentação do PowerPoint</vt:lpstr>
      <vt:lpstr>O que é DataSet Serialize?</vt:lpstr>
      <vt:lpstr>Apresentação do PowerPoint</vt:lpstr>
      <vt:lpstr>O que é RESTRequest4Delphi?</vt:lpstr>
      <vt:lpstr>Porque essa combinação deu certo?</vt:lpstr>
      <vt:lpstr>Porque essa combinação deu certo?</vt:lpstr>
      <vt:lpstr>Exemplo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Ernani Augusto</dc:creator>
  <cp:lastModifiedBy>Andre Dias</cp:lastModifiedBy>
  <cp:revision>42</cp:revision>
  <dcterms:created xsi:type="dcterms:W3CDTF">2020-09-29T19:16:46Z</dcterms:created>
  <dcterms:modified xsi:type="dcterms:W3CDTF">2020-10-18T23:01:50Z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0x010100CD9438EC9C5993469CF61A1F46C57B83</vt:lpwstr>
  </property>
</Properties>
</file>