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9" r:id="rId3"/>
    <p:sldId id="257" r:id="rId4"/>
    <p:sldId id="298" r:id="rId5"/>
    <p:sldId id="297" r:id="rId6"/>
    <p:sldId id="300" r:id="rId7"/>
    <p:sldId id="301" r:id="rId8"/>
    <p:sldId id="302" r:id="rId9"/>
    <p:sldId id="303" r:id="rId10"/>
    <p:sldId id="306" r:id="rId11"/>
    <p:sldId id="305" r:id="rId12"/>
    <p:sldId id="304" r:id="rId13"/>
    <p:sldId id="307" r:id="rId14"/>
    <p:sldId id="308" r:id="rId15"/>
    <p:sldId id="309" r:id="rId16"/>
    <p:sldId id="310" r:id="rId17"/>
    <p:sldId id="313" r:id="rId18"/>
    <p:sldId id="312" r:id="rId19"/>
    <p:sldId id="311" r:id="rId20"/>
    <p:sldId id="260" r:id="rId21"/>
  </p:sldIdLst>
  <p:sldSz cx="9144000" cy="5143500" type="screen16x9"/>
  <p:notesSz cx="6858000" cy="9144000"/>
  <p:embeddedFontLst>
    <p:embeddedFont>
      <p:font typeface="Exo 2" panose="020B060402020202020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EADBE3-F1FF-45A3-9074-84ABE1004E38}">
  <a:tblStyle styleId="{5FEADBE3-F1FF-45A3-9074-84ABE1004E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0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40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66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2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28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Palestrante: </a:t>
            </a:r>
            <a:r>
              <a:rPr lang="en" dirty="0"/>
              <a:t>Andre</a:t>
            </a:r>
            <a:r>
              <a:rPr lang="en" b="1" dirty="0"/>
              <a:t> </a:t>
            </a:r>
            <a:r>
              <a:rPr lang="en" dirty="0"/>
              <a:t>Dias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</a:rPr>
              <a:t>Como gerenciar suas dependências de forma elegante utilizando</a:t>
            </a:r>
            <a:endParaRPr sz="2800"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BOSS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Instalando o BOSS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44100842-CFDC-4BD0-8A49-16737B2C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8" y="817334"/>
            <a:ext cx="6372026" cy="36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Comandos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EDC4-9B1E-4461-8823-A9E0B9164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Comandos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8FAF5B8-7AEA-4675-89BA-E9DB16F340CF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>
              <a:buNone/>
            </a:pPr>
            <a:r>
              <a:rPr lang="pt-BR" sz="2000" b="1" dirty="0">
                <a:solidFill>
                  <a:schemeClr val="dk1"/>
                </a:solidFill>
              </a:rPr>
              <a:t>&gt; </a:t>
            </a:r>
            <a:r>
              <a:rPr lang="pt-BR" sz="2000" b="1" dirty="0" err="1">
                <a:solidFill>
                  <a:schemeClr val="dk1"/>
                </a:solidFill>
              </a:rPr>
              <a:t>Version</a:t>
            </a:r>
            <a:endParaRPr lang="pt-BR" sz="2000" b="1" dirty="0">
              <a:solidFill>
                <a:schemeClr val="dk1"/>
              </a:solidFill>
            </a:endParaRPr>
          </a:p>
        </p:txBody>
      </p:sp>
      <p:sp>
        <p:nvSpPr>
          <p:cNvPr id="15" name="Google Shape;143;p29">
            <a:extLst>
              <a:ext uri="{FF2B5EF4-FFF2-40B4-BE49-F238E27FC236}">
                <a16:creationId xmlns:a16="http://schemas.microsoft.com/office/drawing/2014/main" id="{1516BD7D-2857-4E27-9C59-12FE4FD855AE}"/>
              </a:ext>
            </a:extLst>
          </p:cNvPr>
          <p:cNvSpPr txBox="1">
            <a:spLocks/>
          </p:cNvSpPr>
          <p:nvPr/>
        </p:nvSpPr>
        <p:spPr>
          <a:xfrm>
            <a:off x="220134" y="1364055"/>
            <a:ext cx="6945185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This command show the client version.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6" name="Google Shape;143;p29">
            <a:extLst>
              <a:ext uri="{FF2B5EF4-FFF2-40B4-BE49-F238E27FC236}">
                <a16:creationId xmlns:a16="http://schemas.microsoft.com/office/drawing/2014/main" id="{E5B4755A-C75D-4E2D-BEDE-ABE0BE1764B2}"/>
              </a:ext>
            </a:extLst>
          </p:cNvPr>
          <p:cNvSpPr txBox="1">
            <a:spLocks/>
          </p:cNvSpPr>
          <p:nvPr/>
        </p:nvSpPr>
        <p:spPr>
          <a:xfrm>
            <a:off x="457200" y="1870578"/>
            <a:ext cx="7620000" cy="58180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&gt; boss version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106669-6941-4396-A0C1-53B1E2288F4B}"/>
              </a:ext>
            </a:extLst>
          </p:cNvPr>
          <p:cNvSpPr txBox="1"/>
          <p:nvPr/>
        </p:nvSpPr>
        <p:spPr>
          <a:xfrm>
            <a:off x="457200" y="26780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Aliases: 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42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Comandos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8FAF5B8-7AEA-4675-89BA-E9DB16F340CF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>
              <a:buNone/>
            </a:pPr>
            <a:r>
              <a:rPr lang="pt-BR" sz="2000" b="1" dirty="0">
                <a:solidFill>
                  <a:schemeClr val="dk1"/>
                </a:solidFill>
              </a:rPr>
              <a:t>&gt; Help</a:t>
            </a:r>
          </a:p>
        </p:txBody>
      </p:sp>
      <p:sp>
        <p:nvSpPr>
          <p:cNvPr id="15" name="Google Shape;143;p29">
            <a:extLst>
              <a:ext uri="{FF2B5EF4-FFF2-40B4-BE49-F238E27FC236}">
                <a16:creationId xmlns:a16="http://schemas.microsoft.com/office/drawing/2014/main" id="{1516BD7D-2857-4E27-9C59-12FE4FD855AE}"/>
              </a:ext>
            </a:extLst>
          </p:cNvPr>
          <p:cNvSpPr txBox="1">
            <a:spLocks/>
          </p:cNvSpPr>
          <p:nvPr/>
        </p:nvSpPr>
        <p:spPr>
          <a:xfrm>
            <a:off x="220134" y="1364055"/>
            <a:ext cx="6945185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This is a helper for boss. Use boss &lt;command&gt; --help for more information about a command.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6" name="Google Shape;143;p29">
            <a:extLst>
              <a:ext uri="{FF2B5EF4-FFF2-40B4-BE49-F238E27FC236}">
                <a16:creationId xmlns:a16="http://schemas.microsoft.com/office/drawing/2014/main" id="{E5B4755A-C75D-4E2D-BEDE-ABE0BE1764B2}"/>
              </a:ext>
            </a:extLst>
          </p:cNvPr>
          <p:cNvSpPr txBox="1">
            <a:spLocks/>
          </p:cNvSpPr>
          <p:nvPr/>
        </p:nvSpPr>
        <p:spPr>
          <a:xfrm>
            <a:off x="457200" y="1870578"/>
            <a:ext cx="7620000" cy="58180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&gt; boss --help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106669-6941-4396-A0C1-53B1E2288F4B}"/>
              </a:ext>
            </a:extLst>
          </p:cNvPr>
          <p:cNvSpPr txBox="1"/>
          <p:nvPr/>
        </p:nvSpPr>
        <p:spPr>
          <a:xfrm>
            <a:off x="457200" y="26780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Aliases: 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94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Comandos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8FAF5B8-7AEA-4675-89BA-E9DB16F340CF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>
              <a:buNone/>
            </a:pPr>
            <a:r>
              <a:rPr lang="pt-BR" sz="2000" b="1" dirty="0">
                <a:solidFill>
                  <a:schemeClr val="dk1"/>
                </a:solidFill>
              </a:rPr>
              <a:t>&gt; Upgrade</a:t>
            </a:r>
          </a:p>
        </p:txBody>
      </p:sp>
      <p:sp>
        <p:nvSpPr>
          <p:cNvPr id="15" name="Google Shape;143;p29">
            <a:extLst>
              <a:ext uri="{FF2B5EF4-FFF2-40B4-BE49-F238E27FC236}">
                <a16:creationId xmlns:a16="http://schemas.microsoft.com/office/drawing/2014/main" id="{1516BD7D-2857-4E27-9C59-12FE4FD855AE}"/>
              </a:ext>
            </a:extLst>
          </p:cNvPr>
          <p:cNvSpPr txBox="1">
            <a:spLocks/>
          </p:cNvSpPr>
          <p:nvPr/>
        </p:nvSpPr>
        <p:spPr>
          <a:xfrm>
            <a:off x="220134" y="1364055"/>
            <a:ext cx="6945185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This command upgrade the client latest version. Add --dev to upgrade to the latest pre-</a:t>
            </a:r>
            <a:r>
              <a:rPr lang="en-US" sz="1600" dirty="0" err="1">
                <a:solidFill>
                  <a:schemeClr val="dk1"/>
                </a:solidFill>
              </a:rPr>
              <a:t>release.a</a:t>
            </a:r>
            <a:r>
              <a:rPr lang="en-US" sz="1600" dirty="0">
                <a:solidFill>
                  <a:schemeClr val="dk1"/>
                </a:solidFill>
              </a:rPr>
              <a:t> command.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6" name="Google Shape;143;p29">
            <a:extLst>
              <a:ext uri="{FF2B5EF4-FFF2-40B4-BE49-F238E27FC236}">
                <a16:creationId xmlns:a16="http://schemas.microsoft.com/office/drawing/2014/main" id="{E5B4755A-C75D-4E2D-BEDE-ABE0BE1764B2}"/>
              </a:ext>
            </a:extLst>
          </p:cNvPr>
          <p:cNvSpPr txBox="1">
            <a:spLocks/>
          </p:cNvSpPr>
          <p:nvPr/>
        </p:nvSpPr>
        <p:spPr>
          <a:xfrm>
            <a:off x="457200" y="1870577"/>
            <a:ext cx="7620000" cy="96406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&gt; </a:t>
            </a:r>
            <a:r>
              <a:rPr lang="sv-SE" sz="1600" dirty="0">
                <a:solidFill>
                  <a:schemeClr val="dk1"/>
                </a:solidFill>
              </a:rPr>
              <a:t>boss upgrade</a:t>
            </a:r>
          </a:p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sv-SE" sz="1600" dirty="0">
                <a:solidFill>
                  <a:schemeClr val="dk1"/>
                </a:solidFill>
              </a:rPr>
              <a:t>&gt; boss upgrade --dev</a:t>
            </a:r>
            <a:endParaRPr lang="pt-BR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7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Comandos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8FAF5B8-7AEA-4675-89BA-E9DB16F340CF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>
              <a:buNone/>
            </a:pPr>
            <a:r>
              <a:rPr lang="pt-BR" sz="2000" b="1" dirty="0">
                <a:solidFill>
                  <a:schemeClr val="dk1"/>
                </a:solidFill>
              </a:rPr>
              <a:t>&gt; </a:t>
            </a:r>
            <a:r>
              <a:rPr lang="pt-BR" sz="2000" b="1" dirty="0" err="1">
                <a:solidFill>
                  <a:schemeClr val="dk1"/>
                </a:solidFill>
              </a:rPr>
              <a:t>Init</a:t>
            </a:r>
            <a:endParaRPr lang="pt-BR" sz="2000" b="1" dirty="0">
              <a:solidFill>
                <a:schemeClr val="dk1"/>
              </a:solidFill>
            </a:endParaRPr>
          </a:p>
        </p:txBody>
      </p:sp>
      <p:sp>
        <p:nvSpPr>
          <p:cNvPr id="15" name="Google Shape;143;p29">
            <a:extLst>
              <a:ext uri="{FF2B5EF4-FFF2-40B4-BE49-F238E27FC236}">
                <a16:creationId xmlns:a16="http://schemas.microsoft.com/office/drawing/2014/main" id="{1516BD7D-2857-4E27-9C59-12FE4FD855AE}"/>
              </a:ext>
            </a:extLst>
          </p:cNvPr>
          <p:cNvSpPr txBox="1">
            <a:spLocks/>
          </p:cNvSpPr>
          <p:nvPr/>
        </p:nvSpPr>
        <p:spPr>
          <a:xfrm>
            <a:off x="220134" y="1364055"/>
            <a:ext cx="6945185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This command initialize a new project. Add --q to initialize the boss with default values.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6" name="Google Shape;143;p29">
            <a:extLst>
              <a:ext uri="{FF2B5EF4-FFF2-40B4-BE49-F238E27FC236}">
                <a16:creationId xmlns:a16="http://schemas.microsoft.com/office/drawing/2014/main" id="{E5B4755A-C75D-4E2D-BEDE-ABE0BE1764B2}"/>
              </a:ext>
            </a:extLst>
          </p:cNvPr>
          <p:cNvSpPr txBox="1">
            <a:spLocks/>
          </p:cNvSpPr>
          <p:nvPr/>
        </p:nvSpPr>
        <p:spPr>
          <a:xfrm>
            <a:off x="457200" y="1870577"/>
            <a:ext cx="7620000" cy="96406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&gt; </a:t>
            </a:r>
            <a:r>
              <a:rPr lang="sv-SE" sz="1600" dirty="0">
                <a:solidFill>
                  <a:schemeClr val="dk1"/>
                </a:solidFill>
              </a:rPr>
              <a:t>boss init</a:t>
            </a:r>
          </a:p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sv-SE" sz="1600" dirty="0">
                <a:solidFill>
                  <a:schemeClr val="dk1"/>
                </a:solidFill>
              </a:rPr>
              <a:t>&gt; boss init --q</a:t>
            </a:r>
            <a:endParaRPr lang="pt-BR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9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Comandos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8FAF5B8-7AEA-4675-89BA-E9DB16F340CF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>
              <a:buNone/>
            </a:pPr>
            <a:r>
              <a:rPr lang="pt-BR" sz="2000" b="1" dirty="0">
                <a:solidFill>
                  <a:schemeClr val="dk1"/>
                </a:solidFill>
              </a:rPr>
              <a:t>&gt; </a:t>
            </a:r>
            <a:r>
              <a:rPr lang="pt-BR" sz="2000" b="1" dirty="0" err="1">
                <a:solidFill>
                  <a:schemeClr val="dk1"/>
                </a:solidFill>
              </a:rPr>
              <a:t>Install</a:t>
            </a:r>
            <a:endParaRPr lang="pt-BR" sz="2000" b="1" dirty="0">
              <a:solidFill>
                <a:schemeClr val="dk1"/>
              </a:solidFill>
            </a:endParaRPr>
          </a:p>
        </p:txBody>
      </p:sp>
      <p:sp>
        <p:nvSpPr>
          <p:cNvPr id="15" name="Google Shape;143;p29">
            <a:extLst>
              <a:ext uri="{FF2B5EF4-FFF2-40B4-BE49-F238E27FC236}">
                <a16:creationId xmlns:a16="http://schemas.microsoft.com/office/drawing/2014/main" id="{1516BD7D-2857-4E27-9C59-12FE4FD855AE}"/>
              </a:ext>
            </a:extLst>
          </p:cNvPr>
          <p:cNvSpPr txBox="1">
            <a:spLocks/>
          </p:cNvSpPr>
          <p:nvPr/>
        </p:nvSpPr>
        <p:spPr>
          <a:xfrm>
            <a:off x="220134" y="1364055"/>
            <a:ext cx="6945185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This command install a new dependency.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6" name="Google Shape;143;p29">
            <a:extLst>
              <a:ext uri="{FF2B5EF4-FFF2-40B4-BE49-F238E27FC236}">
                <a16:creationId xmlns:a16="http://schemas.microsoft.com/office/drawing/2014/main" id="{E5B4755A-C75D-4E2D-BEDE-ABE0BE1764B2}"/>
              </a:ext>
            </a:extLst>
          </p:cNvPr>
          <p:cNvSpPr txBox="1">
            <a:spLocks/>
          </p:cNvSpPr>
          <p:nvPr/>
        </p:nvSpPr>
        <p:spPr>
          <a:xfrm>
            <a:off x="457200" y="1870577"/>
            <a:ext cx="7620000" cy="58180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&gt; </a:t>
            </a:r>
            <a:r>
              <a:rPr lang="sv-SE" sz="1600" dirty="0">
                <a:solidFill>
                  <a:schemeClr val="dk1"/>
                </a:solidFill>
              </a:rPr>
              <a:t>boss install &lt;dependency&gt;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B765AE-F6A4-4950-B37A-6DDB3D1B0F3A}"/>
              </a:ext>
            </a:extLst>
          </p:cNvPr>
          <p:cNvSpPr txBox="1"/>
          <p:nvPr/>
        </p:nvSpPr>
        <p:spPr>
          <a:xfrm>
            <a:off x="457200" y="26780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Aliases: </a:t>
            </a:r>
            <a:r>
              <a:rPr lang="en-US" sz="1400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, add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04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Comandos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8FAF5B8-7AEA-4675-89BA-E9DB16F340CF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>
              <a:buNone/>
            </a:pPr>
            <a:r>
              <a:rPr lang="pt-BR" sz="2000" b="1" dirty="0">
                <a:solidFill>
                  <a:schemeClr val="dk1"/>
                </a:solidFill>
              </a:rPr>
              <a:t>&gt; Login</a:t>
            </a:r>
          </a:p>
        </p:txBody>
      </p:sp>
      <p:sp>
        <p:nvSpPr>
          <p:cNvPr id="15" name="Google Shape;143;p29">
            <a:extLst>
              <a:ext uri="{FF2B5EF4-FFF2-40B4-BE49-F238E27FC236}">
                <a16:creationId xmlns:a16="http://schemas.microsoft.com/office/drawing/2014/main" id="{1516BD7D-2857-4E27-9C59-12FE4FD855AE}"/>
              </a:ext>
            </a:extLst>
          </p:cNvPr>
          <p:cNvSpPr txBox="1">
            <a:spLocks/>
          </p:cNvSpPr>
          <p:nvPr/>
        </p:nvSpPr>
        <p:spPr>
          <a:xfrm>
            <a:off x="220134" y="1364055"/>
            <a:ext cx="6945185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This command logs into a repository.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6" name="Google Shape;143;p29">
            <a:extLst>
              <a:ext uri="{FF2B5EF4-FFF2-40B4-BE49-F238E27FC236}">
                <a16:creationId xmlns:a16="http://schemas.microsoft.com/office/drawing/2014/main" id="{E5B4755A-C75D-4E2D-BEDE-ABE0BE1764B2}"/>
              </a:ext>
            </a:extLst>
          </p:cNvPr>
          <p:cNvSpPr txBox="1">
            <a:spLocks/>
          </p:cNvSpPr>
          <p:nvPr/>
        </p:nvSpPr>
        <p:spPr>
          <a:xfrm>
            <a:off x="457200" y="1870577"/>
            <a:ext cx="7620000" cy="58180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&gt; </a:t>
            </a:r>
            <a:r>
              <a:rPr lang="sv-SE" sz="1600" dirty="0">
                <a:solidFill>
                  <a:schemeClr val="dk1"/>
                </a:solidFill>
              </a:rPr>
              <a:t>Boss login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B765AE-F6A4-4950-B37A-6DDB3D1B0F3A}"/>
              </a:ext>
            </a:extLst>
          </p:cNvPr>
          <p:cNvSpPr txBox="1"/>
          <p:nvPr/>
        </p:nvSpPr>
        <p:spPr>
          <a:xfrm>
            <a:off x="457200" y="26780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Aliases: </a:t>
            </a:r>
            <a:r>
              <a:rPr lang="en-US" sz="1400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, add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20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Comandos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8FAF5B8-7AEA-4675-89BA-E9DB16F340CF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>
              <a:buNone/>
            </a:pPr>
            <a:r>
              <a:rPr lang="pt-BR" sz="2000" b="1" dirty="0">
                <a:solidFill>
                  <a:schemeClr val="dk1"/>
                </a:solidFill>
              </a:rPr>
              <a:t>&gt; </a:t>
            </a:r>
            <a:r>
              <a:rPr lang="pt-BR" sz="2000" b="1" dirty="0" err="1">
                <a:solidFill>
                  <a:schemeClr val="dk1"/>
                </a:solidFill>
              </a:rPr>
              <a:t>Dependencies</a:t>
            </a:r>
            <a:endParaRPr lang="pt-BR" sz="2000" b="1" dirty="0">
              <a:solidFill>
                <a:schemeClr val="dk1"/>
              </a:solidFill>
            </a:endParaRPr>
          </a:p>
        </p:txBody>
      </p:sp>
      <p:sp>
        <p:nvSpPr>
          <p:cNvPr id="15" name="Google Shape;143;p29">
            <a:extLst>
              <a:ext uri="{FF2B5EF4-FFF2-40B4-BE49-F238E27FC236}">
                <a16:creationId xmlns:a16="http://schemas.microsoft.com/office/drawing/2014/main" id="{1516BD7D-2857-4E27-9C59-12FE4FD855AE}"/>
              </a:ext>
            </a:extLst>
          </p:cNvPr>
          <p:cNvSpPr txBox="1">
            <a:spLocks/>
          </p:cNvSpPr>
          <p:nvPr/>
        </p:nvSpPr>
        <p:spPr>
          <a:xfrm>
            <a:off x="220134" y="1364055"/>
            <a:ext cx="6945185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This command print all dependencies and your versions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6" name="Google Shape;143;p29">
            <a:extLst>
              <a:ext uri="{FF2B5EF4-FFF2-40B4-BE49-F238E27FC236}">
                <a16:creationId xmlns:a16="http://schemas.microsoft.com/office/drawing/2014/main" id="{E5B4755A-C75D-4E2D-BEDE-ABE0BE1764B2}"/>
              </a:ext>
            </a:extLst>
          </p:cNvPr>
          <p:cNvSpPr txBox="1">
            <a:spLocks/>
          </p:cNvSpPr>
          <p:nvPr/>
        </p:nvSpPr>
        <p:spPr>
          <a:xfrm>
            <a:off x="457200" y="1870577"/>
            <a:ext cx="7620000" cy="58180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&gt; </a:t>
            </a:r>
            <a:r>
              <a:rPr lang="sv-SE" sz="1600" dirty="0">
                <a:solidFill>
                  <a:schemeClr val="dk1"/>
                </a:solidFill>
              </a:rPr>
              <a:t>boss dependencies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B765AE-F6A4-4950-B37A-6DDB3D1B0F3A}"/>
              </a:ext>
            </a:extLst>
          </p:cNvPr>
          <p:cNvSpPr txBox="1"/>
          <p:nvPr/>
        </p:nvSpPr>
        <p:spPr>
          <a:xfrm>
            <a:off x="457200" y="26780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Aliases: dep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02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Comandos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8FAF5B8-7AEA-4675-89BA-E9DB16F340CF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>
              <a:buNone/>
            </a:pPr>
            <a:r>
              <a:rPr lang="pt-BR" sz="2000" b="1" dirty="0">
                <a:solidFill>
                  <a:schemeClr val="dk1"/>
                </a:solidFill>
              </a:rPr>
              <a:t>&gt; </a:t>
            </a:r>
            <a:r>
              <a:rPr lang="pt-BR" sz="2000" b="1" dirty="0" err="1">
                <a:solidFill>
                  <a:schemeClr val="dk1"/>
                </a:solidFill>
              </a:rPr>
              <a:t>Uninstall</a:t>
            </a:r>
            <a:endParaRPr lang="pt-BR" sz="2000" b="1" dirty="0">
              <a:solidFill>
                <a:schemeClr val="dk1"/>
              </a:solidFill>
            </a:endParaRPr>
          </a:p>
        </p:txBody>
      </p:sp>
      <p:sp>
        <p:nvSpPr>
          <p:cNvPr id="15" name="Google Shape;143;p29">
            <a:extLst>
              <a:ext uri="{FF2B5EF4-FFF2-40B4-BE49-F238E27FC236}">
                <a16:creationId xmlns:a16="http://schemas.microsoft.com/office/drawing/2014/main" id="{1516BD7D-2857-4E27-9C59-12FE4FD855AE}"/>
              </a:ext>
            </a:extLst>
          </p:cNvPr>
          <p:cNvSpPr txBox="1">
            <a:spLocks/>
          </p:cNvSpPr>
          <p:nvPr/>
        </p:nvSpPr>
        <p:spPr>
          <a:xfrm>
            <a:off x="220134" y="1364055"/>
            <a:ext cx="6945185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This command uninstall a dependency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6" name="Google Shape;143;p29">
            <a:extLst>
              <a:ext uri="{FF2B5EF4-FFF2-40B4-BE49-F238E27FC236}">
                <a16:creationId xmlns:a16="http://schemas.microsoft.com/office/drawing/2014/main" id="{E5B4755A-C75D-4E2D-BEDE-ABE0BE1764B2}"/>
              </a:ext>
            </a:extLst>
          </p:cNvPr>
          <p:cNvSpPr txBox="1">
            <a:spLocks/>
          </p:cNvSpPr>
          <p:nvPr/>
        </p:nvSpPr>
        <p:spPr>
          <a:xfrm>
            <a:off x="457200" y="1870577"/>
            <a:ext cx="7620000" cy="58180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&gt; </a:t>
            </a:r>
            <a:r>
              <a:rPr lang="sv-SE" sz="1600" dirty="0">
                <a:solidFill>
                  <a:schemeClr val="dk1"/>
                </a:solidFill>
              </a:rPr>
              <a:t>boss uninstall &lt;dependency&gt;</a:t>
            </a:r>
          </a:p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endParaRPr lang="sv-SE" sz="1600" dirty="0">
              <a:solidFill>
                <a:schemeClr val="dk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B765AE-F6A4-4950-B37A-6DDB3D1B0F3A}"/>
              </a:ext>
            </a:extLst>
          </p:cNvPr>
          <p:cNvSpPr txBox="1"/>
          <p:nvPr/>
        </p:nvSpPr>
        <p:spPr>
          <a:xfrm>
            <a:off x="457200" y="26780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Aliases: remove, rm, r, un, </a:t>
            </a:r>
            <a:r>
              <a:rPr lang="en-US" dirty="0">
                <a:solidFill>
                  <a:schemeClr val="dk1"/>
                </a:solidFill>
              </a:rPr>
              <a:t>u</a:t>
            </a:r>
            <a:r>
              <a:rPr lang="en-US" sz="1400" dirty="0">
                <a:solidFill>
                  <a:schemeClr val="dk1"/>
                </a:solidFill>
              </a:rPr>
              <a:t>nlink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6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btítulo 4">
            <a:extLst>
              <a:ext uri="{FF2B5EF4-FFF2-40B4-BE49-F238E27FC236}">
                <a16:creationId xmlns:a16="http://schemas.microsoft.com/office/drawing/2014/main" id="{8ECDE639-A057-4BE8-A30E-6D680869C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14428B98-36F1-4106-948C-DD92CD6F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350" y="376499"/>
            <a:ext cx="4224900" cy="842702"/>
          </a:xfrm>
        </p:spPr>
        <p:txBody>
          <a:bodyPr/>
          <a:lstStyle/>
          <a:p>
            <a:r>
              <a:rPr lang="pt-BR" dirty="0"/>
              <a:t>Obrigado e Boas festas!</a:t>
            </a:r>
          </a:p>
        </p:txBody>
      </p:sp>
      <p:sp>
        <p:nvSpPr>
          <p:cNvPr id="10" name="Google Shape;143;p29">
            <a:extLst>
              <a:ext uri="{FF2B5EF4-FFF2-40B4-BE49-F238E27FC236}">
                <a16:creationId xmlns:a16="http://schemas.microsoft.com/office/drawing/2014/main" id="{3770FC0F-A3E7-4296-BAD3-1E2189774890}"/>
              </a:ext>
            </a:extLst>
          </p:cNvPr>
          <p:cNvSpPr txBox="1">
            <a:spLocks/>
          </p:cNvSpPr>
          <p:nvPr/>
        </p:nvSpPr>
        <p:spPr>
          <a:xfrm>
            <a:off x="3299460" y="1509083"/>
            <a:ext cx="6425072" cy="46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http://linkedin.com/in/andre-luiz-dias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1" name="Google Shape;143;p29">
            <a:extLst>
              <a:ext uri="{FF2B5EF4-FFF2-40B4-BE49-F238E27FC236}">
                <a16:creationId xmlns:a16="http://schemas.microsoft.com/office/drawing/2014/main" id="{BCA2A4C8-DB47-421C-BF87-38C1B778A14F}"/>
              </a:ext>
            </a:extLst>
          </p:cNvPr>
          <p:cNvSpPr txBox="1">
            <a:spLocks/>
          </p:cNvSpPr>
          <p:nvPr/>
        </p:nvSpPr>
        <p:spPr>
          <a:xfrm>
            <a:off x="3299460" y="1897206"/>
            <a:ext cx="6425072" cy="40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https://www.facebook.com/andre.luiz.dias.93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48D7F74D-3776-4C44-9363-19A329150392}"/>
              </a:ext>
            </a:extLst>
          </p:cNvPr>
          <p:cNvSpPr txBox="1">
            <a:spLocks/>
          </p:cNvSpPr>
          <p:nvPr/>
        </p:nvSpPr>
        <p:spPr>
          <a:xfrm>
            <a:off x="3299460" y="2261059"/>
            <a:ext cx="6425072" cy="44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https://github.com/AndreLuizDias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3" name="Google Shape;143;p29">
            <a:extLst>
              <a:ext uri="{FF2B5EF4-FFF2-40B4-BE49-F238E27FC236}">
                <a16:creationId xmlns:a16="http://schemas.microsoft.com/office/drawing/2014/main" id="{B9DC8134-0144-4696-8E4E-2BE85DB5349C}"/>
              </a:ext>
            </a:extLst>
          </p:cNvPr>
          <p:cNvSpPr txBox="1">
            <a:spLocks/>
          </p:cNvSpPr>
          <p:nvPr/>
        </p:nvSpPr>
        <p:spPr>
          <a:xfrm>
            <a:off x="3299460" y="2681943"/>
            <a:ext cx="6425072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</a:rPr>
              <a:t>anndrelluizdiias@gmail.com</a:t>
            </a:r>
            <a:endParaRPr lang="pt-BR" sz="1600" dirty="0">
              <a:solidFill>
                <a:schemeClr val="dk1"/>
              </a:solidFill>
            </a:endParaRP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EBAEE0D-F8F9-4AD5-A404-6B3FF8D7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6" y="1621907"/>
            <a:ext cx="351107" cy="351107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B8EF556-D449-4348-B5BC-DEB529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6" y="2009372"/>
            <a:ext cx="351108" cy="351108"/>
          </a:xfrm>
          <a:prstGeom prst="rect">
            <a:avLst/>
          </a:prstGeom>
        </p:spPr>
      </p:pic>
      <p:pic>
        <p:nvPicPr>
          <p:cNvPr id="16" name="Imagem 15" descr="Uma imagem contendo Forma&#10;&#10;Descrição gerada automaticamente">
            <a:extLst>
              <a:ext uri="{FF2B5EF4-FFF2-40B4-BE49-F238E27FC236}">
                <a16:creationId xmlns:a16="http://schemas.microsoft.com/office/drawing/2014/main" id="{2FA1A640-BD1B-41D5-B215-E005C56A4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28" y="2396837"/>
            <a:ext cx="335815" cy="335815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71233A7A-E79F-4B67-8576-04CC5C97D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48" y="2773829"/>
            <a:ext cx="369398" cy="3693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919414" y="863600"/>
            <a:ext cx="5835602" cy="3569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</a:rPr>
              <a:t>Andre Dias</a:t>
            </a:r>
            <a:endParaRPr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1600" dirty="0" err="1">
                <a:solidFill>
                  <a:schemeClr val="dk1"/>
                </a:solidFill>
              </a:rPr>
              <a:t>Graduado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 Tec. </a:t>
            </a:r>
            <a:r>
              <a:rPr lang="en-US" sz="1600" dirty="0" err="1">
                <a:solidFill>
                  <a:schemeClr val="dk1"/>
                </a:solidFill>
              </a:rPr>
              <a:t>Análise</a:t>
            </a:r>
            <a:r>
              <a:rPr lang="en-US" sz="1600" dirty="0">
                <a:solidFill>
                  <a:schemeClr val="dk1"/>
                </a:solidFill>
              </a:rPr>
              <a:t> e </a:t>
            </a:r>
            <a:r>
              <a:rPr lang="en-US" sz="1600" dirty="0" err="1">
                <a:solidFill>
                  <a:schemeClr val="dk1"/>
                </a:solidFill>
              </a:rPr>
              <a:t>Desenvolvimento</a:t>
            </a:r>
            <a:r>
              <a:rPr lang="en-US" sz="1600" dirty="0">
                <a:solidFill>
                  <a:schemeClr val="dk1"/>
                </a:solidFill>
              </a:rPr>
              <a:t> de </a:t>
            </a:r>
            <a:r>
              <a:rPr lang="en-US" sz="1600" dirty="0" err="1">
                <a:solidFill>
                  <a:schemeClr val="dk1"/>
                </a:solidFill>
              </a:rPr>
              <a:t>Sistemas</a:t>
            </a:r>
            <a:r>
              <a:rPr lang="en-US" sz="1600" dirty="0">
                <a:solidFill>
                  <a:schemeClr val="dk1"/>
                </a:solidFill>
              </a:rPr>
              <a:t>;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1600" dirty="0" err="1">
                <a:solidFill>
                  <a:schemeClr val="dk1"/>
                </a:solidFill>
              </a:rPr>
              <a:t>Pós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Graduado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Tecnologia</a:t>
            </a:r>
            <a:r>
              <a:rPr lang="en-US" sz="1600" dirty="0">
                <a:solidFill>
                  <a:schemeClr val="dk1"/>
                </a:solidFill>
              </a:rPr>
              <a:t> para </a:t>
            </a:r>
            <a:r>
              <a:rPr lang="en-US" sz="1600" dirty="0" err="1">
                <a:solidFill>
                  <a:schemeClr val="dk1"/>
                </a:solidFill>
              </a:rPr>
              <a:t>Aplicações</a:t>
            </a:r>
            <a:r>
              <a:rPr lang="en-US" sz="1600" dirty="0">
                <a:solidFill>
                  <a:schemeClr val="dk1"/>
                </a:solidFill>
              </a:rPr>
              <a:t> Web;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1600" dirty="0" err="1">
                <a:solidFill>
                  <a:schemeClr val="dk1"/>
                </a:solidFill>
              </a:rPr>
              <a:t>Certificações</a:t>
            </a:r>
            <a:r>
              <a:rPr lang="en-US" sz="1600" dirty="0">
                <a:solidFill>
                  <a:schemeClr val="dk1"/>
                </a:solidFill>
              </a:rPr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SCRUM Fundamentals;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SCRUM Professional;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KANBAN.</a:t>
            </a:r>
            <a:endParaRPr lang="en-US"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DE504D-F6EA-4DEA-A52B-7CE46E66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3" y="1004225"/>
            <a:ext cx="1338381" cy="1338381"/>
          </a:xfrm>
          <a:prstGeom prst="ellipse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423CF60-5B1B-4D35-BB26-C84DDDEC8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73" y="3868931"/>
            <a:ext cx="1543254" cy="41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15F2267-EF3F-4B03-ACE5-8F8F25086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82" y="3272901"/>
            <a:ext cx="1465003" cy="805913"/>
          </a:xfrm>
          <a:prstGeom prst="rect">
            <a:avLst/>
          </a:prstGeom>
        </p:spPr>
      </p:pic>
      <p:cxnSp>
        <p:nvCxnSpPr>
          <p:cNvPr id="15" name="Google Shape;177;p31">
            <a:extLst>
              <a:ext uri="{FF2B5EF4-FFF2-40B4-BE49-F238E27FC236}">
                <a16:creationId xmlns:a16="http://schemas.microsoft.com/office/drawing/2014/main" id="{9413F34B-02F1-46F5-B332-BC7CB1DF6878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DE504D-F6EA-4DEA-A52B-7CE46E66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3" y="1004225"/>
            <a:ext cx="1338381" cy="1338381"/>
          </a:xfrm>
          <a:prstGeom prst="ellipse">
            <a:avLst/>
          </a:prstGeom>
        </p:spPr>
      </p:pic>
      <p:sp>
        <p:nvSpPr>
          <p:cNvPr id="12" name="Google Shape;144;p29">
            <a:extLst>
              <a:ext uri="{FF2B5EF4-FFF2-40B4-BE49-F238E27FC236}">
                <a16:creationId xmlns:a16="http://schemas.microsoft.com/office/drawing/2014/main" id="{2168DA5B-BF32-4ABA-8B69-444980F9C0A8}"/>
              </a:ext>
            </a:extLst>
          </p:cNvPr>
          <p:cNvSpPr txBox="1">
            <a:spLocks/>
          </p:cNvSpPr>
          <p:nvPr/>
        </p:nvSpPr>
        <p:spPr>
          <a:xfrm>
            <a:off x="581033" y="0"/>
            <a:ext cx="5214300" cy="6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pt-BR"/>
              <a:t>Apresentação</a:t>
            </a:r>
          </a:p>
          <a:p>
            <a:endParaRPr lang="pt-BR" dirty="0"/>
          </a:p>
        </p:txBody>
      </p:sp>
      <p:cxnSp>
        <p:nvCxnSpPr>
          <p:cNvPr id="13" name="Google Shape;177;p31">
            <a:extLst>
              <a:ext uri="{FF2B5EF4-FFF2-40B4-BE49-F238E27FC236}">
                <a16:creationId xmlns:a16="http://schemas.microsoft.com/office/drawing/2014/main" id="{B077BB6E-AD83-4BB4-86DA-E4369915BED4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3;p29">
            <a:extLst>
              <a:ext uri="{FF2B5EF4-FFF2-40B4-BE49-F238E27FC236}">
                <a16:creationId xmlns:a16="http://schemas.microsoft.com/office/drawing/2014/main" id="{60965054-5604-41FA-9CFE-02CEDE0CA2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19413" y="1004225"/>
            <a:ext cx="6643553" cy="3428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</a:rPr>
              <a:t>Experiência</a:t>
            </a:r>
            <a:endParaRPr sz="2000" b="1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</a:rPr>
              <a:t>Um </a:t>
            </a:r>
            <a:r>
              <a:rPr lang="en-US" sz="1600" dirty="0" err="1">
                <a:solidFill>
                  <a:schemeClr val="dk1"/>
                </a:solidFill>
              </a:rPr>
              <a:t>pouco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mais</a:t>
            </a:r>
            <a:r>
              <a:rPr lang="en-US" sz="1600" dirty="0">
                <a:solidFill>
                  <a:schemeClr val="dk1"/>
                </a:solidFill>
              </a:rPr>
              <a:t> de 8 </a:t>
            </a:r>
            <a:r>
              <a:rPr lang="en-US" sz="1600" dirty="0" err="1">
                <a:solidFill>
                  <a:schemeClr val="dk1"/>
                </a:solidFill>
              </a:rPr>
              <a:t>anos</a:t>
            </a:r>
            <a:r>
              <a:rPr lang="en-US" sz="1600" dirty="0">
                <a:solidFill>
                  <a:schemeClr val="dk1"/>
                </a:solidFill>
              </a:rPr>
              <a:t> de </a:t>
            </a:r>
            <a:r>
              <a:rPr lang="en-US" sz="1600" dirty="0" err="1">
                <a:solidFill>
                  <a:schemeClr val="dk1"/>
                </a:solidFill>
              </a:rPr>
              <a:t>experiência</a:t>
            </a:r>
            <a:r>
              <a:rPr lang="en-US" sz="1600" dirty="0">
                <a:solidFill>
                  <a:schemeClr val="dk1"/>
                </a:solidFill>
              </a:rPr>
              <a:t> de </a:t>
            </a:r>
            <a:r>
              <a:rPr lang="en-US" sz="1600" dirty="0" err="1">
                <a:solidFill>
                  <a:schemeClr val="dk1"/>
                </a:solidFill>
              </a:rPr>
              <a:t>desenvolvimento</a:t>
            </a:r>
            <a:r>
              <a:rPr lang="en-US" sz="1600" dirty="0">
                <a:solidFill>
                  <a:schemeClr val="dk1"/>
                </a:solidFill>
              </a:rPr>
              <a:t> com </a:t>
            </a:r>
            <a:r>
              <a:rPr lang="en-US" sz="1600" dirty="0" err="1">
                <a:solidFill>
                  <a:schemeClr val="dk1"/>
                </a:solidFill>
              </a:rPr>
              <a:t>delphi</a:t>
            </a:r>
            <a:endParaRPr lang="en-US" sz="1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1600" dirty="0" err="1">
                <a:solidFill>
                  <a:schemeClr val="dk1"/>
                </a:solidFill>
              </a:rPr>
              <a:t>Softwares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institucionais</a:t>
            </a:r>
            <a:r>
              <a:rPr lang="en-US" sz="1600" dirty="0">
                <a:solidFill>
                  <a:schemeClr val="dk1"/>
                </a:solidFill>
              </a:rPr>
              <a:t>, ERP, Fiscal . . .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sz="1600" dirty="0" err="1">
                <a:solidFill>
                  <a:schemeClr val="dk1"/>
                </a:solidFill>
              </a:rPr>
              <a:t>Atualmente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desenvolvedor</a:t>
            </a:r>
            <a:r>
              <a:rPr lang="en-US" sz="1600" dirty="0">
                <a:solidFill>
                  <a:schemeClr val="dk1"/>
                </a:solidFill>
              </a:rPr>
              <a:t> de software </a:t>
            </a:r>
            <a:r>
              <a:rPr lang="en-US" sz="1600" dirty="0" err="1">
                <a:solidFill>
                  <a:schemeClr val="dk1"/>
                </a:solidFill>
              </a:rPr>
              <a:t>na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Fiorilli</a:t>
            </a:r>
            <a:r>
              <a:rPr lang="en-US" sz="1600" b="1" dirty="0">
                <a:solidFill>
                  <a:schemeClr val="dk1"/>
                </a:solidFill>
              </a:rPr>
              <a:t> Software SC Ltda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67E90B-5B41-4D3C-BC97-98AB276FE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82" y="171895"/>
            <a:ext cx="2759051" cy="65540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CB2C265-2B94-4E01-B27F-306104552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787" y="2870025"/>
            <a:ext cx="903815" cy="903815"/>
          </a:xfrm>
          <a:prstGeom prst="rect">
            <a:avLst/>
          </a:prstGeom>
        </p:spPr>
      </p:pic>
      <p:pic>
        <p:nvPicPr>
          <p:cNvPr id="23" name="Picture 6" descr="Embarcadero Website - Embarcadero Website">
            <a:extLst>
              <a:ext uri="{FF2B5EF4-FFF2-40B4-BE49-F238E27FC236}">
                <a16:creationId xmlns:a16="http://schemas.microsoft.com/office/drawing/2014/main" id="{E67BB7C2-67A2-4CBF-8271-F5D6AAE9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81" y="2923149"/>
            <a:ext cx="797569" cy="7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1D99D9B3-4C18-4938-95DE-7AFFA18C1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91" y="3720718"/>
            <a:ext cx="1108423" cy="11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 ao BOSS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EDC4-9B1E-4461-8823-A9E0B9164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6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BOSS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3;p29">
            <a:extLst>
              <a:ext uri="{FF2B5EF4-FFF2-40B4-BE49-F238E27FC236}">
                <a16:creationId xmlns:a16="http://schemas.microsoft.com/office/drawing/2014/main" id="{DC82663C-B2A2-444B-9797-B170CDE96C96}"/>
              </a:ext>
            </a:extLst>
          </p:cNvPr>
          <p:cNvSpPr txBox="1">
            <a:spLocks/>
          </p:cNvSpPr>
          <p:nvPr/>
        </p:nvSpPr>
        <p:spPr>
          <a:xfrm>
            <a:off x="279401" y="857532"/>
            <a:ext cx="6945186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pt-BR" sz="1600" dirty="0" err="1">
                <a:solidFill>
                  <a:schemeClr val="dk1"/>
                </a:solidFill>
              </a:rPr>
              <a:t>Dependency</a:t>
            </a:r>
            <a:r>
              <a:rPr lang="pt-BR" sz="1600" dirty="0">
                <a:solidFill>
                  <a:schemeClr val="dk1"/>
                </a:solidFill>
              </a:rPr>
              <a:t> Manager for </a:t>
            </a:r>
            <a:r>
              <a:rPr lang="pt-BR" sz="1600" dirty="0">
                <a:solidFill>
                  <a:schemeClr val="dk1"/>
                </a:solidFill>
                <a:cs typeface="Arial"/>
                <a:sym typeface="Arial"/>
              </a:rPr>
              <a:t>Delphi</a:t>
            </a:r>
            <a:r>
              <a:rPr lang="pt-BR" sz="16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1" name="Google Shape;143;p29">
            <a:extLst>
              <a:ext uri="{FF2B5EF4-FFF2-40B4-BE49-F238E27FC236}">
                <a16:creationId xmlns:a16="http://schemas.microsoft.com/office/drawing/2014/main" id="{3E037D3B-B35B-4D70-A88D-E0E7BF5C9C3C}"/>
              </a:ext>
            </a:extLst>
          </p:cNvPr>
          <p:cNvSpPr txBox="1">
            <a:spLocks/>
          </p:cNvSpPr>
          <p:nvPr/>
        </p:nvSpPr>
        <p:spPr>
          <a:xfrm>
            <a:off x="279401" y="1355589"/>
            <a:ext cx="6945186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Roboto Condensed Light"/>
                <a:ea typeface="Roboto Condensed Light"/>
              </a:rPr>
              <a:t>Eliminar </a:t>
            </a:r>
            <a:r>
              <a:rPr lang="pt-BR" sz="1600" dirty="0">
                <a:solidFill>
                  <a:schemeClr val="dk1"/>
                </a:solidFill>
                <a:latin typeface="Roboto Condensed Light"/>
                <a:ea typeface="Roboto Condensed Light"/>
                <a:sym typeface="Roboto Condensed Light"/>
              </a:rPr>
              <a:t>problemas</a:t>
            </a:r>
            <a:r>
              <a:rPr lang="pt-BR" sz="1600" dirty="0">
                <a:solidFill>
                  <a:schemeClr val="dk1"/>
                </a:solidFill>
                <a:latin typeface="Roboto Condensed Light"/>
                <a:ea typeface="Roboto Condensed Light"/>
              </a:rPr>
              <a:t> ligados a dependências recursivas em projetos;</a:t>
            </a:r>
            <a:endParaRPr lang="pt-BR" sz="1600" dirty="0">
              <a:solidFill>
                <a:schemeClr val="dk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B20200-8A92-4B98-8F91-569E3954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34" y="2013591"/>
            <a:ext cx="4572000" cy="26193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2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5A8B41E2-5008-4F4E-8118-E1699AA0CF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1033" y="0"/>
            <a:ext cx="5214300" cy="650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BOSS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77;p31">
            <a:extLst>
              <a:ext uri="{FF2B5EF4-FFF2-40B4-BE49-F238E27FC236}">
                <a16:creationId xmlns:a16="http://schemas.microsoft.com/office/drawing/2014/main" id="{384E8801-06F1-49FA-9673-9116E8E668A5}"/>
              </a:ext>
            </a:extLst>
          </p:cNvPr>
          <p:cNvCxnSpPr>
            <a:cxnSpLocks/>
          </p:cNvCxnSpPr>
          <p:nvPr/>
        </p:nvCxnSpPr>
        <p:spPr>
          <a:xfrm>
            <a:off x="0" y="556942"/>
            <a:ext cx="10329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3;p29">
            <a:extLst>
              <a:ext uri="{FF2B5EF4-FFF2-40B4-BE49-F238E27FC236}">
                <a16:creationId xmlns:a16="http://schemas.microsoft.com/office/drawing/2014/main" id="{A2FB5549-11E9-46D2-AD81-5508507E913B}"/>
              </a:ext>
            </a:extLst>
          </p:cNvPr>
          <p:cNvSpPr txBox="1">
            <a:spLocks/>
          </p:cNvSpPr>
          <p:nvPr/>
        </p:nvSpPr>
        <p:spPr>
          <a:xfrm>
            <a:off x="279401" y="764639"/>
            <a:ext cx="6945186" cy="58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pt-BR" sz="1600" dirty="0" err="1">
                <a:solidFill>
                  <a:schemeClr val="dk1"/>
                </a:solidFill>
                <a:latin typeface="Roboto Condensed Light"/>
                <a:ea typeface="Roboto Condensed Light"/>
              </a:rPr>
              <a:t>Semantic</a:t>
            </a:r>
            <a:r>
              <a:rPr lang="pt-BR" sz="1600" dirty="0">
                <a:solidFill>
                  <a:schemeClr val="dk1"/>
                </a:solidFill>
                <a:latin typeface="Roboto Condensed Light"/>
                <a:ea typeface="Roboto Condensed Light"/>
              </a:rPr>
              <a:t> </a:t>
            </a:r>
            <a:r>
              <a:rPr lang="pt-BR" sz="1600" dirty="0" err="1">
                <a:solidFill>
                  <a:schemeClr val="dk1"/>
                </a:solidFill>
                <a:latin typeface="Roboto Condensed Light"/>
                <a:ea typeface="Roboto Condensed Light"/>
              </a:rPr>
              <a:t>Version</a:t>
            </a:r>
            <a:r>
              <a:rPr lang="pt-BR" sz="1600" dirty="0">
                <a:solidFill>
                  <a:schemeClr val="dk1"/>
                </a:solidFill>
                <a:latin typeface="Roboto Condensed Light"/>
                <a:ea typeface="Roboto Condensed Light"/>
              </a:rPr>
              <a:t>:</a:t>
            </a:r>
            <a:endParaRPr lang="pt-BR" sz="1600" dirty="0">
              <a:solidFill>
                <a:schemeClr val="dk1"/>
              </a:solidFill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4F94F27-77F3-4E60-BCC3-930BA575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600" y="1554137"/>
            <a:ext cx="2761720" cy="21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ítulo 2">
            <a:extLst>
              <a:ext uri="{FF2B5EF4-FFF2-40B4-BE49-F238E27FC236}">
                <a16:creationId xmlns:a16="http://schemas.microsoft.com/office/drawing/2014/main" id="{CECBB714-3571-45B7-B542-AAD281B97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350" y="376498"/>
            <a:ext cx="3867300" cy="1016971"/>
          </a:xfrm>
        </p:spPr>
        <p:txBody>
          <a:bodyPr/>
          <a:lstStyle/>
          <a:p>
            <a:r>
              <a:rPr lang="pt-BR" dirty="0" err="1"/>
              <a:t>HashLoad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1DB60FF-764B-4054-AEEA-09ACAE38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70" y="1738313"/>
            <a:ext cx="6053630" cy="15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5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Instalando o BOSS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EDC4-9B1E-4461-8823-A9E0B9164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293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355</Words>
  <Application>Microsoft Office PowerPoint</Application>
  <PresentationFormat>Apresentação na tela (16:9)</PresentationFormat>
  <Paragraphs>76</Paragraphs>
  <Slides>20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Exo 2</vt:lpstr>
      <vt:lpstr>Squada One</vt:lpstr>
      <vt:lpstr>Fira Sans Extra Condensed Medium</vt:lpstr>
      <vt:lpstr>Roboto Condensed Light</vt:lpstr>
      <vt:lpstr>Arial</vt:lpstr>
      <vt:lpstr>Tech Newsletter by Slidesgo</vt:lpstr>
      <vt:lpstr>Como gerenciar suas dependências de forma elegante utilizando BOSS</vt:lpstr>
      <vt:lpstr>Apresentação</vt:lpstr>
      <vt:lpstr>Apresentação </vt:lpstr>
      <vt:lpstr>Apresentação do PowerPoint</vt:lpstr>
      <vt:lpstr>Introdução ao BOSS</vt:lpstr>
      <vt:lpstr>Introdução ao BOSS </vt:lpstr>
      <vt:lpstr>Introdução ao BOSS </vt:lpstr>
      <vt:lpstr>HashLoad</vt:lpstr>
      <vt:lpstr>Instalando o BOSS</vt:lpstr>
      <vt:lpstr>Instalando o BOSS </vt:lpstr>
      <vt:lpstr>Principais Comandos</vt:lpstr>
      <vt:lpstr>Principais Comandos </vt:lpstr>
      <vt:lpstr>Principais Comandos </vt:lpstr>
      <vt:lpstr>Principais Comandos </vt:lpstr>
      <vt:lpstr>Principais Comandos </vt:lpstr>
      <vt:lpstr>Principais Comandos </vt:lpstr>
      <vt:lpstr>Principais Comandos </vt:lpstr>
      <vt:lpstr>Principais Comandos </vt:lpstr>
      <vt:lpstr>Principais Comandos </vt:lpstr>
      <vt:lpstr>Obrigado e Boas festas!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gerenciar suas dependências de forma elegante utilizando BOSS</dc:title>
  <cp:lastModifiedBy>Andre Dias</cp:lastModifiedBy>
  <cp:revision>25</cp:revision>
  <dcterms:modified xsi:type="dcterms:W3CDTF">2020-12-13T13:40:19Z</dcterms:modified>
</cp:coreProperties>
</file>