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0"/>
  </p:notesMasterIdLst>
  <p:sldIdLst>
    <p:sldId id="275" r:id="rId5"/>
    <p:sldId id="256" r:id="rId6"/>
    <p:sldId id="277" r:id="rId7"/>
    <p:sldId id="286" r:id="rId8"/>
    <p:sldId id="289" r:id="rId9"/>
    <p:sldId id="290" r:id="rId10"/>
    <p:sldId id="292" r:id="rId11"/>
    <p:sldId id="293" r:id="rId12"/>
    <p:sldId id="294" r:id="rId13"/>
    <p:sldId id="287" r:id="rId14"/>
    <p:sldId id="288" r:id="rId15"/>
    <p:sldId id="259" r:id="rId16"/>
    <p:sldId id="29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7" autoAdjust="0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177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  <a:t>14/05/2023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1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17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7639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3445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8641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111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3984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9809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0984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6632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4089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-223809"/>
            <a:ext cx="628813" cy="767687"/>
          </a:xfrm>
        </p:spPr>
        <p:txBody>
          <a:bodyPr/>
          <a:lstStyle>
            <a:lvl1pPr>
              <a:defRPr sz="2000"/>
            </a:lvl1pPr>
          </a:lstStyle>
          <a:p>
            <a:fld id="{CFCDC573-C9BE-334B-B909-19E2F28512E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42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307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4391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2677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9523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7029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023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6084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636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  <a:t>5/14/2023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5644" y="-223928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930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61692" y="1378423"/>
            <a:ext cx="7985811" cy="2983715"/>
          </a:xfrm>
        </p:spPr>
        <p:txBody>
          <a:bodyPr/>
          <a:lstStyle/>
          <a:p>
            <a:pPr algn="ctr"/>
            <a:r>
              <a:rPr lang="pt-BR" sz="7200" dirty="0">
                <a:solidFill>
                  <a:srgbClr val="FFFFFF"/>
                </a:solidFill>
                <a:cs typeface="Calibri Light"/>
              </a:rPr>
              <a:t>Estoque</a:t>
            </a:r>
            <a:br>
              <a:rPr lang="pt-BR" sz="7200" dirty="0">
                <a:solidFill>
                  <a:srgbClr val="FFFFFF"/>
                </a:solidFill>
                <a:cs typeface="Calibri Light"/>
              </a:rPr>
            </a:br>
            <a:r>
              <a:rPr lang="pt-BR" sz="3600" dirty="0">
                <a:solidFill>
                  <a:srgbClr val="FFFFFF"/>
                </a:solidFill>
                <a:cs typeface="Calibri Light"/>
              </a:rPr>
              <a:t>(pequenos insumos)</a:t>
            </a:r>
            <a:br>
              <a:rPr lang="pt-BR" sz="7200" dirty="0">
                <a:solidFill>
                  <a:srgbClr val="FFFFFF"/>
                </a:solidFill>
                <a:cs typeface="Calibri Light"/>
              </a:rPr>
            </a:br>
            <a:r>
              <a:rPr lang="pt-BR" sz="7200" dirty="0">
                <a:solidFill>
                  <a:srgbClr val="FFFFFF"/>
                </a:solidFill>
                <a:cs typeface="Calibri Light"/>
              </a:rPr>
              <a:t>Promarking</a:t>
            </a:r>
            <a:endParaRPr lang="pt-BR" sz="7200" b="1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61692" y="5049376"/>
            <a:ext cx="6620968" cy="860400"/>
          </a:xfrm>
        </p:spPr>
        <p:txBody>
          <a:bodyPr>
            <a:normAutofit/>
          </a:bodyPr>
          <a:lstStyle/>
          <a:p>
            <a:r>
              <a:rPr lang="pt-BR" sz="3200" dirty="0"/>
              <a:t>Materiais e tratamentos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5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34" y="160034"/>
            <a:ext cx="7055380" cy="996460"/>
          </a:xfrm>
        </p:spPr>
        <p:txBody>
          <a:bodyPr/>
          <a:lstStyle/>
          <a:p>
            <a:r>
              <a:rPr lang="en-US" dirty="0" err="1"/>
              <a:t>Ferramentas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44380"/>
            <a:ext cx="9002198" cy="5327471"/>
          </a:xfrm>
        </p:spPr>
        <p:txBody>
          <a:bodyPr>
            <a:noAutofit/>
          </a:bodyPr>
          <a:lstStyle/>
          <a:p>
            <a:pPr algn="just"/>
            <a:r>
              <a:rPr lang="en-US" sz="3000" dirty="0" err="1"/>
              <a:t>Ficha</a:t>
            </a:r>
            <a:r>
              <a:rPr lang="en-US" sz="3000" dirty="0"/>
              <a:t> de </a:t>
            </a:r>
            <a:r>
              <a:rPr lang="en-US" sz="3000" dirty="0" err="1"/>
              <a:t>Controle</a:t>
            </a:r>
            <a:r>
              <a:rPr lang="en-US" sz="3000" dirty="0"/>
              <a:t> das </a:t>
            </a:r>
            <a:r>
              <a:rPr lang="en-US" sz="3000" dirty="0" err="1"/>
              <a:t>Saídas</a:t>
            </a:r>
            <a:r>
              <a:rPr lang="en-US" sz="3000" dirty="0"/>
              <a:t> dos </a:t>
            </a:r>
            <a:r>
              <a:rPr lang="en-US" sz="3000" dirty="0" err="1"/>
              <a:t>Insumos</a:t>
            </a:r>
            <a:endParaRPr lang="en-US" sz="3000" dirty="0"/>
          </a:p>
          <a:p>
            <a:pPr marL="630238" lvl="1" algn="just"/>
            <a:r>
              <a:rPr lang="en-US" sz="2600" dirty="0" err="1"/>
              <a:t>Hoje</a:t>
            </a:r>
            <a:r>
              <a:rPr lang="en-US" sz="2600" dirty="0"/>
              <a:t> a </a:t>
            </a:r>
            <a:r>
              <a:rPr lang="en-US" sz="2600" dirty="0" err="1"/>
              <a:t>Promarking</a:t>
            </a:r>
            <a:r>
              <a:rPr lang="en-US" sz="2600" dirty="0"/>
              <a:t>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detém</a:t>
            </a:r>
            <a:r>
              <a:rPr lang="en-US" sz="2600" dirty="0"/>
              <a:t> um </a:t>
            </a:r>
            <a:r>
              <a:rPr lang="en-US" sz="2600" dirty="0" err="1"/>
              <a:t>sistema</a:t>
            </a:r>
            <a:r>
              <a:rPr lang="en-US" sz="2600" dirty="0"/>
              <a:t> de </a:t>
            </a:r>
            <a:r>
              <a:rPr lang="en-US" sz="2600" dirty="0" err="1"/>
              <a:t>controle</a:t>
            </a:r>
            <a:r>
              <a:rPr lang="en-US" sz="2600" dirty="0"/>
              <a:t> de </a:t>
            </a:r>
            <a:r>
              <a:rPr lang="en-US" sz="2600" dirty="0" err="1"/>
              <a:t>acesso</a:t>
            </a:r>
            <a:r>
              <a:rPr lang="en-US" sz="2600" dirty="0"/>
              <a:t> para o </a:t>
            </a:r>
            <a:r>
              <a:rPr lang="en-US" sz="2600" dirty="0" err="1"/>
              <a:t>fluxo</a:t>
            </a:r>
            <a:r>
              <a:rPr lang="en-US" sz="2600" dirty="0"/>
              <a:t> dos </a:t>
            </a:r>
            <a:r>
              <a:rPr lang="en-US" sz="2600" dirty="0" err="1"/>
              <a:t>insumos</a:t>
            </a:r>
            <a:r>
              <a:rPr lang="en-US" sz="2600" dirty="0"/>
              <a:t> que </a:t>
            </a:r>
            <a:r>
              <a:rPr lang="en-US" sz="2600" dirty="0" err="1"/>
              <a:t>compõe</a:t>
            </a:r>
            <a:r>
              <a:rPr lang="en-US" sz="2600" dirty="0"/>
              <a:t> o </a:t>
            </a:r>
            <a:r>
              <a:rPr lang="en-US" sz="2600" dirty="0" err="1"/>
              <a:t>seu</a:t>
            </a:r>
            <a:r>
              <a:rPr lang="en-US" sz="2600" dirty="0"/>
              <a:t> </a:t>
            </a:r>
            <a:r>
              <a:rPr lang="en-US" sz="2600" dirty="0" err="1"/>
              <a:t>estoque</a:t>
            </a:r>
            <a:r>
              <a:rPr lang="en-US" sz="2600" dirty="0"/>
              <a:t>.</a:t>
            </a:r>
          </a:p>
          <a:p>
            <a:pPr marL="630238" lvl="1" algn="just"/>
            <a:r>
              <a:rPr lang="en-US" sz="2600" dirty="0"/>
              <a:t>A </a:t>
            </a:r>
            <a:r>
              <a:rPr lang="en-US" sz="2600" dirty="0" err="1"/>
              <a:t>alternativa</a:t>
            </a:r>
            <a:r>
              <a:rPr lang="en-US" sz="2600" dirty="0"/>
              <a:t> </a:t>
            </a:r>
            <a:r>
              <a:rPr lang="en-US" sz="2600" dirty="0" err="1"/>
              <a:t>encontrada</a:t>
            </a:r>
            <a:r>
              <a:rPr lang="en-US" sz="2600" dirty="0"/>
              <a:t> </a:t>
            </a:r>
            <a:r>
              <a:rPr lang="en-US" sz="2600" dirty="0" err="1"/>
              <a:t>foi</a:t>
            </a:r>
            <a:r>
              <a:rPr lang="en-US" sz="2600" dirty="0"/>
              <a:t> a </a:t>
            </a:r>
            <a:r>
              <a:rPr lang="en-US" sz="2600" dirty="0" err="1"/>
              <a:t>elaboração</a:t>
            </a:r>
            <a:r>
              <a:rPr lang="en-US" sz="2600" dirty="0"/>
              <a:t> de um </a:t>
            </a:r>
            <a:r>
              <a:rPr lang="en-US" sz="2600" dirty="0" err="1"/>
              <a:t>documento</a:t>
            </a:r>
            <a:r>
              <a:rPr lang="en-US" sz="2600" dirty="0"/>
              <a:t>, a </a:t>
            </a:r>
            <a:r>
              <a:rPr lang="en-US" sz="2600" dirty="0" err="1"/>
              <a:t>Ficha</a:t>
            </a:r>
            <a:r>
              <a:rPr lang="en-US" sz="2600" dirty="0"/>
              <a:t> de </a:t>
            </a:r>
            <a:r>
              <a:rPr lang="en-US" sz="2600" dirty="0" err="1"/>
              <a:t>Controle</a:t>
            </a:r>
            <a:r>
              <a:rPr lang="en-US" sz="2600" dirty="0"/>
              <a:t> das </a:t>
            </a:r>
            <a:r>
              <a:rPr lang="en-US" sz="2600" dirty="0" err="1"/>
              <a:t>Saídas</a:t>
            </a:r>
            <a:r>
              <a:rPr lang="en-US" sz="2600" dirty="0"/>
              <a:t> dos </a:t>
            </a:r>
            <a:r>
              <a:rPr lang="en-US" sz="2600" dirty="0" err="1"/>
              <a:t>Insumos</a:t>
            </a:r>
            <a:r>
              <a:rPr lang="en-US" sz="2600" dirty="0"/>
              <a:t>, que </a:t>
            </a:r>
            <a:r>
              <a:rPr lang="en-US" sz="2600" dirty="0" err="1"/>
              <a:t>possui</a:t>
            </a:r>
            <a:r>
              <a:rPr lang="en-US" sz="2600" dirty="0"/>
              <a:t> um layout simples e de </a:t>
            </a:r>
            <a:r>
              <a:rPr lang="en-US" sz="2600" dirty="0" err="1"/>
              <a:t>preenchimento</a:t>
            </a:r>
            <a:r>
              <a:rPr lang="en-US" sz="2600" dirty="0"/>
              <a:t> </a:t>
            </a:r>
            <a:r>
              <a:rPr lang="en-US" sz="2600" dirty="0" err="1"/>
              <a:t>intuitivo</a:t>
            </a:r>
            <a:r>
              <a:rPr lang="en-US" sz="2600" dirty="0"/>
              <a:t>.</a:t>
            </a:r>
          </a:p>
          <a:p>
            <a:pPr marL="630238" lvl="1" algn="just"/>
            <a:r>
              <a:rPr lang="en-US" sz="2600" dirty="0" err="1"/>
              <a:t>Nela</a:t>
            </a:r>
            <a:r>
              <a:rPr lang="en-US" sz="2600" dirty="0"/>
              <a:t>, o </a:t>
            </a:r>
            <a:r>
              <a:rPr lang="en-US" sz="2600" dirty="0" err="1"/>
              <a:t>objetivo</a:t>
            </a:r>
            <a:r>
              <a:rPr lang="en-US" sz="2600" dirty="0"/>
              <a:t> é </a:t>
            </a:r>
            <a:r>
              <a:rPr lang="en-US" sz="2600" dirty="0" err="1"/>
              <a:t>criar</a:t>
            </a:r>
            <a:r>
              <a:rPr lang="en-US" sz="2600" dirty="0"/>
              <a:t> um </a:t>
            </a:r>
            <a:r>
              <a:rPr lang="en-US" sz="2600" dirty="0" err="1"/>
              <a:t>registro</a:t>
            </a:r>
            <a:r>
              <a:rPr lang="en-US" sz="2600" dirty="0"/>
              <a:t> de </a:t>
            </a:r>
            <a:r>
              <a:rPr lang="en-US" sz="2600" dirty="0" err="1"/>
              <a:t>tudo</a:t>
            </a:r>
            <a:r>
              <a:rPr lang="en-US" sz="2600" dirty="0"/>
              <a:t> o que </a:t>
            </a:r>
            <a:r>
              <a:rPr lang="en-US" sz="2600" dirty="0" err="1"/>
              <a:t>está</a:t>
            </a:r>
            <a:r>
              <a:rPr lang="en-US" sz="2600" dirty="0"/>
              <a:t> </a:t>
            </a:r>
            <a:r>
              <a:rPr lang="en-US" sz="2600" dirty="0" err="1"/>
              <a:t>sendo</a:t>
            </a:r>
            <a:r>
              <a:rPr lang="en-US" sz="2600" dirty="0"/>
              <a:t> </a:t>
            </a:r>
            <a:r>
              <a:rPr lang="en-US" sz="2600" dirty="0" err="1"/>
              <a:t>retirado</a:t>
            </a:r>
            <a:r>
              <a:rPr lang="en-US" sz="2600" dirty="0"/>
              <a:t> do </a:t>
            </a:r>
            <a:r>
              <a:rPr lang="en-US" sz="2600" dirty="0" err="1"/>
              <a:t>estoque</a:t>
            </a:r>
            <a:r>
              <a:rPr lang="en-US" sz="2600" dirty="0"/>
              <a:t>, junto </a:t>
            </a:r>
            <a:r>
              <a:rPr lang="en-US" sz="2600" dirty="0" err="1"/>
              <a:t>ao</a:t>
            </a:r>
            <a:r>
              <a:rPr lang="en-US" sz="2600" dirty="0"/>
              <a:t> </a:t>
            </a:r>
            <a:r>
              <a:rPr lang="en-US" sz="2600" dirty="0" err="1"/>
              <a:t>responsável</a:t>
            </a:r>
            <a:r>
              <a:rPr lang="en-US" sz="2600" dirty="0"/>
              <a:t> pela </a:t>
            </a:r>
            <a:r>
              <a:rPr lang="en-US" sz="2600" dirty="0" err="1"/>
              <a:t>retirada</a:t>
            </a:r>
            <a:r>
              <a:rPr lang="en-US" sz="2600" dirty="0"/>
              <a:t>, a data, o </a:t>
            </a:r>
            <a:r>
              <a:rPr lang="en-US" sz="2600" dirty="0" err="1"/>
              <a:t>projeto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que </a:t>
            </a:r>
            <a:r>
              <a:rPr lang="en-US" sz="2600" dirty="0" err="1"/>
              <a:t>será</a:t>
            </a:r>
            <a:r>
              <a:rPr lang="en-US" sz="2600" dirty="0"/>
              <a:t> </a:t>
            </a:r>
            <a:r>
              <a:rPr lang="en-US" sz="2600" dirty="0" err="1"/>
              <a:t>aplicado</a:t>
            </a:r>
            <a:r>
              <a:rPr lang="en-US" sz="2600" dirty="0"/>
              <a:t> e o </a:t>
            </a:r>
            <a:r>
              <a:rPr lang="en-US" sz="2600" dirty="0" err="1"/>
              <a:t>motivo</a:t>
            </a:r>
            <a:r>
              <a:rPr lang="en-US" sz="2600" dirty="0"/>
              <a:t> da </a:t>
            </a:r>
            <a:r>
              <a:rPr lang="en-US" sz="2600" dirty="0" err="1"/>
              <a:t>retirada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86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0" y="1536483"/>
            <a:ext cx="8733607" cy="4922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40" y="160034"/>
            <a:ext cx="7055380" cy="996460"/>
          </a:xfrm>
        </p:spPr>
        <p:txBody>
          <a:bodyPr/>
          <a:lstStyle/>
          <a:p>
            <a:r>
              <a:rPr lang="en-US" dirty="0" err="1"/>
              <a:t>Ferramentas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04" y="923867"/>
            <a:ext cx="8028840" cy="5010265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Ficha</a:t>
            </a:r>
            <a:r>
              <a:rPr lang="en-US" sz="2800" dirty="0"/>
              <a:t> de </a:t>
            </a:r>
            <a:r>
              <a:rPr lang="en-US" sz="2800" dirty="0" err="1"/>
              <a:t>Controle</a:t>
            </a:r>
            <a:r>
              <a:rPr lang="en-US" sz="2800" dirty="0"/>
              <a:t> das </a:t>
            </a:r>
            <a:r>
              <a:rPr lang="en-US" sz="2800" dirty="0" err="1"/>
              <a:t>Saídas</a:t>
            </a:r>
            <a:r>
              <a:rPr lang="en-US" sz="2800" dirty="0"/>
              <a:t> dos </a:t>
            </a:r>
            <a:r>
              <a:rPr lang="en-US" sz="2800" dirty="0" err="1"/>
              <a:t>Insumos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8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10" y="160421"/>
            <a:ext cx="7412621" cy="1400530"/>
          </a:xfrm>
        </p:spPr>
        <p:txBody>
          <a:bodyPr/>
          <a:lstStyle/>
          <a:p>
            <a:r>
              <a:rPr lang="pt-BR" sz="4800" dirty="0">
                <a:solidFill>
                  <a:schemeClr val="tx1"/>
                </a:solidFill>
              </a:rP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5" y="1229193"/>
            <a:ext cx="8487990" cy="5662363"/>
          </a:xfrm>
        </p:spPr>
        <p:txBody>
          <a:bodyPr anchor="t">
            <a:normAutofit/>
          </a:bodyPr>
          <a:lstStyle/>
          <a:p>
            <a:pPr algn="just"/>
            <a:r>
              <a:rPr lang="pt-BR" sz="2800" dirty="0"/>
              <a:t>Com a implementação do método kanban para o controle do estoque da Promarking, será possível visualizar e gerenciar de forma mais eficiente o fluxo de entrada e saída dos produtos.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Evitando a sobrecarga de trabalho e garantindo que os recursos mantenham-se disponíveis para atender às demandas dos clientes.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5" y="0"/>
            <a:ext cx="7412621" cy="140053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Próximo passo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5" y="860299"/>
            <a:ext cx="8487990" cy="5333333"/>
          </a:xfrm>
        </p:spPr>
        <p:txBody>
          <a:bodyPr anchor="t">
            <a:normAutofit/>
          </a:bodyPr>
          <a:lstStyle/>
          <a:p>
            <a:pPr algn="just"/>
            <a:r>
              <a:rPr lang="pt-BR" sz="2600" dirty="0"/>
              <a:t>A próxima sugestão é atribuir um novo uso aos armários que se encontram abaixo das bancadas da produção, que possuem uma boa oportunidade de aproveitamento e encontram-se obsoletos.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D7FFC0-2AB4-E0BD-1C53-119814962A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00" t="9962" r="4888" b="11010"/>
          <a:stretch/>
        </p:blipFill>
        <p:spPr>
          <a:xfrm>
            <a:off x="950722" y="2773180"/>
            <a:ext cx="6937273" cy="37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2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03" y="218460"/>
            <a:ext cx="7055380" cy="1400530"/>
          </a:xfrm>
        </p:spPr>
        <p:txBody>
          <a:bodyPr/>
          <a:lstStyle/>
          <a:p>
            <a:r>
              <a:rPr lang="en-US" dirty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03" y="2173574"/>
            <a:ext cx="8589363" cy="3957595"/>
          </a:xfrm>
        </p:spPr>
        <p:txBody>
          <a:bodyPr>
            <a:normAutofit/>
          </a:bodyPr>
          <a:lstStyle/>
          <a:p>
            <a:r>
              <a:rPr lang="pt-BR" u="sng" dirty="0"/>
              <a:t>https://www.alura.com.br/artigos/metodo-kanban</a:t>
            </a:r>
          </a:p>
          <a:p>
            <a:r>
              <a:rPr lang="pt-BR" u="sng" dirty="0"/>
              <a:t>https://artia.com/blog/beneficios-do-kanban-para-equipes-de-ux/</a:t>
            </a:r>
          </a:p>
          <a:p>
            <a:pPr algn="just"/>
            <a:r>
              <a:rPr lang="pt-BR" sz="2000" dirty="0"/>
              <a:t>Informações adquiridas através de visitas a empresa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E5A5A7-2F4B-405F-92C6-D2D9B1A2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0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6443" y="3722134"/>
            <a:ext cx="6620967" cy="1915647"/>
          </a:xfrm>
        </p:spPr>
        <p:txBody>
          <a:bodyPr/>
          <a:lstStyle/>
          <a:p>
            <a:r>
              <a:rPr lang="pt-BR" dirty="0"/>
              <a:t>Muito Obrigado!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CAEEA4-D558-4AE7-8DB1-F850E597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3" y="2731786"/>
            <a:ext cx="6818214" cy="13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524" y="5496635"/>
            <a:ext cx="7228045" cy="767687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André Antunes         Danielle Vieira        Vitor fernando</a:t>
            </a:r>
          </a:p>
          <a:p>
            <a:pPr algn="r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94464D-A2B4-4DEA-9A6A-6F50033E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90" y="1623285"/>
            <a:ext cx="6943422" cy="1420035"/>
          </a:xfrm>
          <a:prstGeom prst="rect">
            <a:avLst/>
          </a:prstGeom>
        </p:spPr>
      </p:pic>
      <p:pic>
        <p:nvPicPr>
          <p:cNvPr id="4" name="Imagem 3" descr="Mulher com óculos de grau&#10;&#10;Descrição gerada automaticamente">
            <a:extLst>
              <a:ext uri="{FF2B5EF4-FFF2-40B4-BE49-F238E27FC236}">
                <a16:creationId xmlns:a16="http://schemas.microsoft.com/office/drawing/2014/main" id="{1BD1EBC5-9388-90CF-883A-AC529C7A4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70" b="11911"/>
          <a:stretch/>
        </p:blipFill>
        <p:spPr>
          <a:xfrm>
            <a:off x="4143801" y="3949101"/>
            <a:ext cx="1143000" cy="1420033"/>
          </a:xfrm>
          <a:prstGeom prst="rect">
            <a:avLst/>
          </a:prstGeom>
        </p:spPr>
      </p:pic>
      <p:pic>
        <p:nvPicPr>
          <p:cNvPr id="7" name="Imagem 6" descr="Homem de camisa branca&#10;&#10;Descrição gerada automaticamente">
            <a:extLst>
              <a:ext uri="{FF2B5EF4-FFF2-40B4-BE49-F238E27FC236}">
                <a16:creationId xmlns:a16="http://schemas.microsoft.com/office/drawing/2014/main" id="{64A92A59-F0A6-33DC-76A7-815C9258BD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745"/>
          <a:stretch/>
        </p:blipFill>
        <p:spPr>
          <a:xfrm>
            <a:off x="7044012" y="3949101"/>
            <a:ext cx="1143000" cy="1420034"/>
          </a:xfrm>
          <a:prstGeom prst="rect">
            <a:avLst/>
          </a:prstGeom>
        </p:spPr>
      </p:pic>
      <p:pic>
        <p:nvPicPr>
          <p:cNvPr id="9" name="Imagem 8" descr="Pessoa de cabelo curto sorrindo&#10;&#10;Descrição gerada automaticamente">
            <a:extLst>
              <a:ext uri="{FF2B5EF4-FFF2-40B4-BE49-F238E27FC236}">
                <a16:creationId xmlns:a16="http://schemas.microsoft.com/office/drawing/2014/main" id="{3A47E0DF-D075-AFBF-A0A7-EF448F5BB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590" y="3949100"/>
            <a:ext cx="1143000" cy="14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7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83" y="169569"/>
            <a:ext cx="7055380" cy="996460"/>
          </a:xfrm>
        </p:spPr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2" y="959370"/>
            <a:ext cx="8860396" cy="5060086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Dificuldade na armazenagem de insumos de pequeno porte como, por exemplo, parafusos, porcas, arruelas, etc.</a:t>
            </a:r>
            <a:endParaRPr lang="en-US" sz="2800" dirty="0"/>
          </a:p>
          <a:p>
            <a:pPr algn="just"/>
            <a:r>
              <a:rPr lang="en-US" sz="2800" dirty="0" err="1"/>
              <a:t>Falta</a:t>
            </a:r>
            <a:r>
              <a:rPr lang="en-US" sz="2800" dirty="0"/>
              <a:t> de </a:t>
            </a:r>
            <a:r>
              <a:rPr lang="en-US" sz="2800" dirty="0" err="1"/>
              <a:t>controle</a:t>
            </a:r>
            <a:r>
              <a:rPr lang="en-US" sz="2800" dirty="0"/>
              <a:t> e </a:t>
            </a:r>
            <a:r>
              <a:rPr lang="en-US" sz="2800" dirty="0" err="1"/>
              <a:t>rastreabilidade</a:t>
            </a:r>
            <a:r>
              <a:rPr lang="en-US" sz="2800" dirty="0"/>
              <a:t> do </a:t>
            </a:r>
            <a:r>
              <a:rPr lang="en-US" sz="2800" dirty="0" err="1"/>
              <a:t>fluxo</a:t>
            </a:r>
            <a:r>
              <a:rPr lang="en-US" sz="2800" dirty="0"/>
              <a:t> dos </a:t>
            </a:r>
            <a:r>
              <a:rPr lang="en-US" sz="2800" dirty="0" err="1"/>
              <a:t>insumos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70538D-1B5F-8E70-7197-F4015533B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71" r="6050" b="41161"/>
          <a:stretch/>
        </p:blipFill>
        <p:spPr>
          <a:xfrm>
            <a:off x="209311" y="3517500"/>
            <a:ext cx="4994644" cy="310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C21486-DFB9-0918-8055-C30E844C4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85" t="13476" r="19674" b="41317"/>
          <a:stretch/>
        </p:blipFill>
        <p:spPr>
          <a:xfrm>
            <a:off x="5291528" y="3169940"/>
            <a:ext cx="3623097" cy="34489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6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CDD02D4-628B-9D5A-4C35-D45AE3DD5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83" t="28741" r="5628" b="47564"/>
          <a:stretch/>
        </p:blipFill>
        <p:spPr>
          <a:xfrm>
            <a:off x="4691920" y="2949001"/>
            <a:ext cx="4144057" cy="3528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91" y="160034"/>
            <a:ext cx="7055380" cy="996460"/>
          </a:xfrm>
        </p:spPr>
        <p:txBody>
          <a:bodyPr/>
          <a:lstStyle/>
          <a:p>
            <a:r>
              <a:rPr lang="en-US" dirty="0" err="1"/>
              <a:t>Armazenamento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2" y="914400"/>
            <a:ext cx="8574255" cy="5105056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3200" dirty="0" err="1"/>
              <a:t>Atualmente</a:t>
            </a:r>
            <a:r>
              <a:rPr lang="en-US" sz="3200" dirty="0"/>
              <a:t> os </a:t>
            </a:r>
            <a:r>
              <a:rPr lang="en-US" sz="3200" dirty="0" err="1"/>
              <a:t>pequenos</a:t>
            </a:r>
            <a:r>
              <a:rPr lang="en-US" sz="3200" dirty="0"/>
              <a:t> </a:t>
            </a:r>
            <a:r>
              <a:rPr lang="en-US" sz="3200" dirty="0" err="1"/>
              <a:t>insumos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armazenados</a:t>
            </a:r>
            <a:r>
              <a:rPr lang="en-US" sz="3200" dirty="0"/>
              <a:t> pela </a:t>
            </a:r>
            <a:r>
              <a:rPr lang="en-US" sz="3200" dirty="0" err="1"/>
              <a:t>empresa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um porta-</a:t>
            </a:r>
            <a:r>
              <a:rPr lang="en-US" sz="3200" dirty="0" err="1"/>
              <a:t>objetos</a:t>
            </a:r>
            <a:r>
              <a:rPr lang="en-US" sz="3200" dirty="0"/>
              <a:t>, que se </a:t>
            </a:r>
            <a:r>
              <a:rPr lang="en-US" sz="3200" dirty="0" err="1"/>
              <a:t>localiza</a:t>
            </a:r>
            <a:r>
              <a:rPr lang="en-US" sz="3200" dirty="0"/>
              <a:t> </a:t>
            </a:r>
            <a:r>
              <a:rPr lang="en-US" sz="3200" dirty="0" err="1"/>
              <a:t>fixo</a:t>
            </a:r>
            <a:r>
              <a:rPr lang="en-US" sz="3200" dirty="0"/>
              <a:t> à </a:t>
            </a:r>
            <a:r>
              <a:rPr lang="en-US" sz="3200" dirty="0" err="1"/>
              <a:t>parede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80FD9D-5693-D2D2-76C6-58558E622A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0" t="15566" r="33400" b="50000"/>
          <a:stretch/>
        </p:blipFill>
        <p:spPr>
          <a:xfrm>
            <a:off x="216753" y="2921567"/>
            <a:ext cx="4328042" cy="35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59D4B2D-19E8-A85A-6A91-49ECB4540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1" t="13263" r="16337" b="21935"/>
          <a:stretch/>
        </p:blipFill>
        <p:spPr>
          <a:xfrm>
            <a:off x="405180" y="2788170"/>
            <a:ext cx="8597018" cy="38747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93" y="70268"/>
            <a:ext cx="7055380" cy="996460"/>
          </a:xfrm>
        </p:spPr>
        <p:txBody>
          <a:bodyPr/>
          <a:lstStyle/>
          <a:p>
            <a:r>
              <a:rPr lang="en-US" dirty="0"/>
              <a:t>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0263"/>
            <a:ext cx="9002198" cy="4876112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2600" dirty="0"/>
              <a:t>A </a:t>
            </a:r>
            <a:r>
              <a:rPr lang="en-US" sz="2600" dirty="0" err="1"/>
              <a:t>sugestão</a:t>
            </a:r>
            <a:r>
              <a:rPr lang="en-US" sz="2600" dirty="0"/>
              <a:t> é </a:t>
            </a:r>
            <a:r>
              <a:rPr lang="en-US" sz="2600" dirty="0" err="1"/>
              <a:t>adaptar</a:t>
            </a:r>
            <a:r>
              <a:rPr lang="en-US" sz="2600" dirty="0"/>
              <a:t> </a:t>
            </a:r>
            <a:r>
              <a:rPr lang="en-US" sz="2600" dirty="0" err="1"/>
              <a:t>esse</a:t>
            </a:r>
            <a:r>
              <a:rPr lang="en-US" sz="2600" dirty="0"/>
              <a:t> porta-</a:t>
            </a:r>
            <a:r>
              <a:rPr lang="en-US" sz="2600" dirty="0" err="1"/>
              <a:t>objetos</a:t>
            </a:r>
            <a:r>
              <a:rPr lang="en-US" sz="2600" dirty="0"/>
              <a:t>, </a:t>
            </a:r>
            <a:r>
              <a:rPr lang="en-US" sz="2600" dirty="0" err="1"/>
              <a:t>utilizando</a:t>
            </a:r>
            <a:r>
              <a:rPr lang="en-US" sz="2600" dirty="0"/>
              <a:t> um material </a:t>
            </a:r>
            <a:r>
              <a:rPr lang="en-US" sz="2600" dirty="0" err="1"/>
              <a:t>transparente</a:t>
            </a:r>
            <a:r>
              <a:rPr lang="en-US" sz="2600" dirty="0"/>
              <a:t>, </a:t>
            </a:r>
            <a:r>
              <a:rPr lang="en-US" sz="2600" dirty="0" err="1"/>
              <a:t>como</a:t>
            </a:r>
            <a:r>
              <a:rPr lang="en-US" sz="2600" dirty="0"/>
              <a:t> o </a:t>
            </a:r>
            <a:r>
              <a:rPr lang="en-US" sz="2600" dirty="0" err="1"/>
              <a:t>acrílico</a:t>
            </a:r>
            <a:r>
              <a:rPr lang="en-US" sz="2600" dirty="0"/>
              <a:t>, 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err="1"/>
              <a:t>exemplo</a:t>
            </a:r>
            <a:r>
              <a:rPr lang="en-US" sz="2600" dirty="0"/>
              <a:t>. </a:t>
            </a:r>
            <a:r>
              <a:rPr lang="en-US" sz="2600" dirty="0" err="1"/>
              <a:t>Desse</a:t>
            </a:r>
            <a:r>
              <a:rPr lang="en-US" sz="2600" dirty="0"/>
              <a:t> modo, será </a:t>
            </a:r>
            <a:r>
              <a:rPr lang="en-US" sz="2600" dirty="0" err="1"/>
              <a:t>possível</a:t>
            </a:r>
            <a:r>
              <a:rPr lang="en-US" sz="2600" dirty="0"/>
              <a:t> </a:t>
            </a:r>
            <a:r>
              <a:rPr lang="en-US" sz="2600" dirty="0" err="1"/>
              <a:t>visualizar</a:t>
            </a:r>
            <a:r>
              <a:rPr lang="en-US" sz="2600" dirty="0"/>
              <a:t> o </a:t>
            </a:r>
            <a:r>
              <a:rPr lang="en-US" sz="2600" dirty="0" err="1"/>
              <a:t>conteúdo</a:t>
            </a:r>
            <a:r>
              <a:rPr lang="en-US" sz="2600" dirty="0"/>
              <a:t> </a:t>
            </a:r>
            <a:r>
              <a:rPr lang="en-US" sz="2600" dirty="0" err="1"/>
              <a:t>desse</a:t>
            </a:r>
            <a:r>
              <a:rPr lang="en-US" sz="2600" dirty="0"/>
              <a:t> </a:t>
            </a:r>
            <a:r>
              <a:rPr lang="en-US" sz="2600" dirty="0" err="1"/>
              <a:t>recepientes</a:t>
            </a:r>
            <a:r>
              <a:rPr lang="en-US" sz="2600" dirty="0"/>
              <a:t> de forma </a:t>
            </a:r>
            <a:r>
              <a:rPr lang="en-US" sz="2600" dirty="0" err="1"/>
              <a:t>simplificada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81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32" y="239155"/>
            <a:ext cx="7055380" cy="996460"/>
          </a:xfrm>
        </p:spPr>
        <p:txBody>
          <a:bodyPr/>
          <a:lstStyle/>
          <a:p>
            <a:r>
              <a:rPr lang="en-US" dirty="0"/>
              <a:t>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944"/>
            <a:ext cx="9144000" cy="4876112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seguida</a:t>
            </a:r>
            <a:r>
              <a:rPr lang="en-US" sz="2600" dirty="0"/>
              <a:t>, com o </a:t>
            </a:r>
            <a:r>
              <a:rPr lang="en-US" sz="2600" dirty="0" err="1"/>
              <a:t>auxílio</a:t>
            </a:r>
            <a:r>
              <a:rPr lang="en-US" sz="2600" dirty="0"/>
              <a:t> de </a:t>
            </a:r>
            <a:r>
              <a:rPr lang="en-US" sz="2600" dirty="0" err="1"/>
              <a:t>fitas</a:t>
            </a:r>
            <a:r>
              <a:rPr lang="en-US" sz="2600" dirty="0"/>
              <a:t> </a:t>
            </a:r>
            <a:r>
              <a:rPr lang="en-US" sz="2600" dirty="0" err="1"/>
              <a:t>adesivas</a:t>
            </a:r>
            <a:r>
              <a:rPr lang="en-US" sz="2600" dirty="0"/>
              <a:t> </a:t>
            </a:r>
            <a:r>
              <a:rPr lang="en-US" sz="2600" dirty="0" err="1"/>
              <a:t>coloridas</a:t>
            </a:r>
            <a:r>
              <a:rPr lang="en-US" sz="2600" dirty="0"/>
              <a:t>, os </a:t>
            </a:r>
            <a:r>
              <a:rPr lang="en-US" sz="2600" dirty="0" err="1"/>
              <a:t>repartimentos</a:t>
            </a:r>
            <a:r>
              <a:rPr lang="en-US" sz="2600" dirty="0"/>
              <a:t> </a:t>
            </a:r>
            <a:r>
              <a:rPr lang="en-US" sz="2600" dirty="0" err="1"/>
              <a:t>seriam</a:t>
            </a:r>
            <a:r>
              <a:rPr lang="en-US" sz="2600" dirty="0"/>
              <a:t> </a:t>
            </a:r>
            <a:r>
              <a:rPr lang="en-US" sz="2600" dirty="0" err="1"/>
              <a:t>demarcados</a:t>
            </a:r>
            <a:r>
              <a:rPr lang="en-US" sz="2600" dirty="0"/>
              <a:t>, para </a:t>
            </a:r>
            <a:r>
              <a:rPr lang="en-US" sz="2600" dirty="0" err="1"/>
              <a:t>estabelecer</a:t>
            </a:r>
            <a:r>
              <a:rPr lang="en-US" sz="2600" dirty="0"/>
              <a:t> um </a:t>
            </a:r>
            <a:r>
              <a:rPr lang="en-US" sz="2600" dirty="0" err="1"/>
              <a:t>nível</a:t>
            </a:r>
            <a:r>
              <a:rPr lang="en-US" sz="2600" dirty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recipientes</a:t>
            </a:r>
            <a:r>
              <a:rPr lang="en-US" sz="2600" dirty="0"/>
              <a:t> e </a:t>
            </a:r>
            <a:r>
              <a:rPr lang="en-US" sz="2600" dirty="0" err="1"/>
              <a:t>este</a:t>
            </a:r>
            <a:r>
              <a:rPr lang="en-US" sz="2600" dirty="0"/>
              <a:t> </a:t>
            </a:r>
            <a:r>
              <a:rPr lang="en-US" sz="2600" dirty="0" err="1"/>
              <a:t>determina</a:t>
            </a:r>
            <a:r>
              <a:rPr lang="en-US" sz="2600" dirty="0"/>
              <a:t> </a:t>
            </a:r>
            <a:r>
              <a:rPr lang="en-US" sz="2600" dirty="0" err="1"/>
              <a:t>quando</a:t>
            </a:r>
            <a:r>
              <a:rPr lang="en-US" sz="2600" dirty="0"/>
              <a:t> </a:t>
            </a:r>
            <a:r>
              <a:rPr lang="en-US" sz="2600" dirty="0" err="1"/>
              <a:t>já</a:t>
            </a:r>
            <a:r>
              <a:rPr lang="en-US" sz="2600" dirty="0"/>
              <a:t> </a:t>
            </a:r>
            <a:r>
              <a:rPr lang="en-US" sz="2600" dirty="0" err="1"/>
              <a:t>está</a:t>
            </a:r>
            <a:r>
              <a:rPr lang="en-US" sz="2600" dirty="0"/>
              <a:t> no </a:t>
            </a:r>
            <a:r>
              <a:rPr lang="en-US" sz="2600" dirty="0" err="1"/>
              <a:t>momento</a:t>
            </a:r>
            <a:r>
              <a:rPr lang="en-US" sz="2600" dirty="0"/>
              <a:t> de </a:t>
            </a:r>
            <a:r>
              <a:rPr lang="en-US" sz="2600" dirty="0" err="1"/>
              <a:t>repor</a:t>
            </a:r>
            <a:r>
              <a:rPr lang="en-US" sz="2600" dirty="0"/>
              <a:t> o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5BBE8F-B295-78FC-54A7-2182EE1B2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54" t="10450" r="2787" b="10450"/>
          <a:stretch/>
        </p:blipFill>
        <p:spPr>
          <a:xfrm>
            <a:off x="345151" y="2706921"/>
            <a:ext cx="8453698" cy="39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03" y="170506"/>
            <a:ext cx="7055380" cy="996460"/>
          </a:xfrm>
        </p:spPr>
        <p:txBody>
          <a:bodyPr/>
          <a:lstStyle/>
          <a:p>
            <a:r>
              <a:rPr lang="en-US" dirty="0" err="1"/>
              <a:t>Armazenamento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2" y="990944"/>
            <a:ext cx="8860396" cy="4876112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2800" dirty="0" err="1"/>
              <a:t>Atualmente</a:t>
            </a:r>
            <a:r>
              <a:rPr lang="en-US" sz="2800" dirty="0"/>
              <a:t> os </a:t>
            </a:r>
            <a:r>
              <a:rPr lang="en-US" sz="2800" dirty="0" err="1"/>
              <a:t>parafusos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armazenados</a:t>
            </a:r>
            <a:r>
              <a:rPr lang="en-US" sz="2800" dirty="0"/>
              <a:t> e </a:t>
            </a:r>
            <a:r>
              <a:rPr lang="en-US" sz="2800" dirty="0" err="1"/>
              <a:t>organizados</a:t>
            </a:r>
            <a:r>
              <a:rPr lang="en-US" sz="2800" dirty="0"/>
              <a:t> com o </a:t>
            </a:r>
            <a:r>
              <a:rPr lang="en-US" sz="2800" dirty="0" err="1"/>
              <a:t>metodo</a:t>
            </a:r>
            <a:r>
              <a:rPr lang="en-US" sz="2800" dirty="0"/>
              <a:t> two bins, onde a Caixa </a:t>
            </a:r>
            <a:r>
              <a:rPr lang="en-US" sz="2800" dirty="0" err="1"/>
              <a:t>vermelha</a:t>
            </a:r>
            <a:r>
              <a:rPr lang="en-US" sz="2800" dirty="0"/>
              <a:t> </a:t>
            </a:r>
            <a:r>
              <a:rPr lang="en-US" sz="2800" dirty="0" err="1"/>
              <a:t>fica</a:t>
            </a:r>
            <a:r>
              <a:rPr lang="en-US" sz="2800" dirty="0"/>
              <a:t> no estoque e a </a:t>
            </a:r>
            <a:r>
              <a:rPr lang="en-US" sz="2800" dirty="0" err="1"/>
              <a:t>caixa</a:t>
            </a:r>
            <a:r>
              <a:rPr lang="en-US" sz="2800" dirty="0"/>
              <a:t> </a:t>
            </a:r>
            <a:r>
              <a:rPr lang="en-US" sz="2800" dirty="0" err="1"/>
              <a:t>preta</a:t>
            </a:r>
            <a:r>
              <a:rPr lang="en-US" sz="2800" dirty="0"/>
              <a:t> </a:t>
            </a:r>
            <a:r>
              <a:rPr lang="en-US" sz="2800" dirty="0" err="1"/>
              <a:t>fica</a:t>
            </a:r>
            <a:r>
              <a:rPr lang="en-US" sz="2800" dirty="0"/>
              <a:t> com os </a:t>
            </a:r>
            <a:r>
              <a:rPr lang="en-US" sz="2800" dirty="0" err="1"/>
              <a:t>técnicos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C139FE-E91E-20B7-E18F-5E904D405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62" t="13476" r="18716" b="40119"/>
          <a:stretch/>
        </p:blipFill>
        <p:spPr>
          <a:xfrm>
            <a:off x="2477861" y="2625515"/>
            <a:ext cx="4387634" cy="41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B1FD7FC-23D9-20F5-B5D6-69B516655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4" t="27330" r="9640" b="24850"/>
          <a:stretch/>
        </p:blipFill>
        <p:spPr>
          <a:xfrm>
            <a:off x="343167" y="3705281"/>
            <a:ext cx="8152866" cy="30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93" y="45648"/>
            <a:ext cx="7055380" cy="996460"/>
          </a:xfrm>
        </p:spPr>
        <p:txBody>
          <a:bodyPr/>
          <a:lstStyle/>
          <a:p>
            <a:r>
              <a:rPr lang="en-US" dirty="0"/>
              <a:t>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1500" y="777362"/>
            <a:ext cx="9002199" cy="4876112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2600" dirty="0"/>
              <a:t>A </a:t>
            </a:r>
            <a:r>
              <a:rPr lang="en-US" sz="2600" dirty="0" err="1"/>
              <a:t>sugestão</a:t>
            </a:r>
            <a:r>
              <a:rPr lang="en-US" sz="2600" dirty="0"/>
              <a:t> é </a:t>
            </a:r>
            <a:r>
              <a:rPr lang="en-US" sz="2600" dirty="0" err="1"/>
              <a:t>adapitar</a:t>
            </a:r>
            <a:r>
              <a:rPr lang="en-US" sz="2600" dirty="0"/>
              <a:t> o </a:t>
            </a:r>
            <a:r>
              <a:rPr lang="en-US" sz="2600" dirty="0" err="1"/>
              <a:t>metodo</a:t>
            </a:r>
            <a:r>
              <a:rPr lang="en-US" sz="2600" dirty="0"/>
              <a:t> two bins, </a:t>
            </a:r>
            <a:r>
              <a:rPr lang="en-US" sz="2600" dirty="0" err="1"/>
              <a:t>utilizando</a:t>
            </a:r>
            <a:r>
              <a:rPr lang="en-US" sz="2600" dirty="0"/>
              <a:t> um material </a:t>
            </a:r>
            <a:r>
              <a:rPr lang="en-US" sz="2600" dirty="0" err="1"/>
              <a:t>transparente</a:t>
            </a:r>
            <a:r>
              <a:rPr lang="en-US" sz="2600" dirty="0"/>
              <a:t>, onde um </a:t>
            </a:r>
            <a:r>
              <a:rPr lang="en-US" sz="2600" dirty="0" err="1"/>
              <a:t>recipiente</a:t>
            </a:r>
            <a:r>
              <a:rPr lang="en-US" sz="2600" dirty="0"/>
              <a:t> </a:t>
            </a:r>
            <a:r>
              <a:rPr lang="en-US" sz="2600" dirty="0" err="1"/>
              <a:t>ficará</a:t>
            </a:r>
            <a:r>
              <a:rPr lang="en-US" sz="2600" dirty="0"/>
              <a:t> no estoque e outro com o </a:t>
            </a:r>
            <a:r>
              <a:rPr lang="en-US" sz="2600" dirty="0" err="1"/>
              <a:t>técnico</a:t>
            </a:r>
            <a:r>
              <a:rPr lang="en-US" sz="2600" dirty="0"/>
              <a:t>, e ao </a:t>
            </a:r>
            <a:r>
              <a:rPr lang="en-US" sz="2600" dirty="0" err="1"/>
              <a:t>invés</a:t>
            </a:r>
            <a:r>
              <a:rPr lang="en-US" sz="2600" dirty="0"/>
              <a:t> de </a:t>
            </a:r>
            <a:r>
              <a:rPr lang="en-US" sz="2600" dirty="0" err="1"/>
              <a:t>manter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gaveta</a:t>
            </a:r>
            <a:r>
              <a:rPr lang="en-US" sz="2600" dirty="0"/>
              <a:t> com as </a:t>
            </a:r>
            <a:r>
              <a:rPr lang="en-US" sz="2600" dirty="0" err="1"/>
              <a:t>caixas</a:t>
            </a:r>
            <a:r>
              <a:rPr lang="en-US" sz="2600" dirty="0"/>
              <a:t>, os </a:t>
            </a:r>
            <a:r>
              <a:rPr lang="en-US" sz="2600" dirty="0" err="1"/>
              <a:t>parafusos</a:t>
            </a:r>
            <a:r>
              <a:rPr lang="en-US" sz="2600" dirty="0"/>
              <a:t> </a:t>
            </a:r>
            <a:r>
              <a:rPr lang="en-US" sz="2600" dirty="0" err="1"/>
              <a:t>serião</a:t>
            </a:r>
            <a:r>
              <a:rPr lang="en-US" sz="2600" dirty="0"/>
              <a:t> </a:t>
            </a:r>
            <a:r>
              <a:rPr lang="en-US" sz="2600" dirty="0" err="1"/>
              <a:t>armazenados</a:t>
            </a:r>
            <a:r>
              <a:rPr lang="en-US" sz="2600" dirty="0"/>
              <a:t> </a:t>
            </a:r>
            <a:r>
              <a:rPr lang="en-US" sz="2600" dirty="0" err="1"/>
              <a:t>diretamente</a:t>
            </a:r>
            <a:r>
              <a:rPr lang="en-US" sz="2600" dirty="0"/>
              <a:t> </a:t>
            </a:r>
            <a:r>
              <a:rPr lang="en-US" sz="2600" dirty="0" err="1"/>
              <a:t>nas</a:t>
            </a:r>
            <a:r>
              <a:rPr lang="en-US" sz="2600" dirty="0"/>
              <a:t> </a:t>
            </a:r>
            <a:r>
              <a:rPr lang="en-US" sz="2600" dirty="0" err="1"/>
              <a:t>prateleiras</a:t>
            </a:r>
            <a:r>
              <a:rPr lang="en-US" sz="2600" dirty="0"/>
              <a:t>. </a:t>
            </a:r>
            <a:r>
              <a:rPr lang="en-US" sz="2600" dirty="0" err="1"/>
              <a:t>Desse</a:t>
            </a:r>
            <a:r>
              <a:rPr lang="en-US" sz="2600" dirty="0"/>
              <a:t> modo, será </a:t>
            </a:r>
            <a:r>
              <a:rPr lang="en-US" sz="2600" dirty="0" err="1"/>
              <a:t>possível</a:t>
            </a:r>
            <a:r>
              <a:rPr lang="en-US" sz="2600" dirty="0"/>
              <a:t> </a:t>
            </a:r>
            <a:r>
              <a:rPr lang="en-US" sz="2600" dirty="0" err="1"/>
              <a:t>visualizar</a:t>
            </a:r>
            <a:r>
              <a:rPr lang="en-US" sz="2600" dirty="0"/>
              <a:t> o </a:t>
            </a:r>
            <a:r>
              <a:rPr lang="en-US" sz="2600" dirty="0" err="1"/>
              <a:t>conteúdo</a:t>
            </a:r>
            <a:r>
              <a:rPr lang="en-US" sz="2600" dirty="0"/>
              <a:t> </a:t>
            </a:r>
            <a:r>
              <a:rPr lang="en-US" sz="2600" dirty="0" err="1"/>
              <a:t>desses</a:t>
            </a:r>
            <a:r>
              <a:rPr lang="en-US" sz="2600" dirty="0"/>
              <a:t> </a:t>
            </a:r>
            <a:r>
              <a:rPr lang="en-US" sz="2600" dirty="0" err="1"/>
              <a:t>recepientes</a:t>
            </a:r>
            <a:r>
              <a:rPr lang="en-US" sz="2600" dirty="0"/>
              <a:t> de forma </a:t>
            </a:r>
            <a:r>
              <a:rPr lang="en-US" sz="2600" dirty="0" err="1"/>
              <a:t>simplificada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7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32" y="239155"/>
            <a:ext cx="7055380" cy="996460"/>
          </a:xfrm>
        </p:spPr>
        <p:txBody>
          <a:bodyPr/>
          <a:lstStyle/>
          <a:p>
            <a:r>
              <a:rPr lang="en-US" dirty="0"/>
              <a:t>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90944"/>
            <a:ext cx="9002199" cy="4876112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seguida</a:t>
            </a:r>
            <a:r>
              <a:rPr lang="en-US" sz="2800" dirty="0"/>
              <a:t>, com o </a:t>
            </a:r>
            <a:r>
              <a:rPr lang="en-US" sz="2800" dirty="0" err="1"/>
              <a:t>auxílio</a:t>
            </a:r>
            <a:r>
              <a:rPr lang="en-US" sz="2800" dirty="0"/>
              <a:t> de </a:t>
            </a:r>
            <a:r>
              <a:rPr lang="en-US" sz="2800" dirty="0" err="1"/>
              <a:t>fitas</a:t>
            </a:r>
            <a:r>
              <a:rPr lang="en-US" sz="2800" dirty="0"/>
              <a:t> </a:t>
            </a:r>
            <a:r>
              <a:rPr lang="en-US" sz="2800" dirty="0" err="1"/>
              <a:t>adesivas</a:t>
            </a:r>
            <a:r>
              <a:rPr lang="en-US" sz="2800" dirty="0"/>
              <a:t> </a:t>
            </a:r>
            <a:r>
              <a:rPr lang="en-US" sz="2800" dirty="0" err="1"/>
              <a:t>coloridas</a:t>
            </a:r>
            <a:r>
              <a:rPr lang="en-US" sz="2800" dirty="0"/>
              <a:t>, os </a:t>
            </a:r>
            <a:r>
              <a:rPr lang="en-US" sz="2800" dirty="0" err="1"/>
              <a:t>recipientes</a:t>
            </a:r>
            <a:r>
              <a:rPr lang="en-US" sz="2800" dirty="0"/>
              <a:t> </a:t>
            </a:r>
            <a:r>
              <a:rPr lang="en-US" sz="2800" dirty="0" err="1"/>
              <a:t>seriam</a:t>
            </a:r>
            <a:r>
              <a:rPr lang="en-US" sz="2800" dirty="0"/>
              <a:t> </a:t>
            </a:r>
            <a:r>
              <a:rPr lang="en-US" sz="2800" dirty="0" err="1"/>
              <a:t>demarcados</a:t>
            </a:r>
            <a:r>
              <a:rPr lang="en-US" sz="2800" dirty="0"/>
              <a:t>, para </a:t>
            </a:r>
            <a:r>
              <a:rPr lang="en-US" sz="2800" dirty="0" err="1"/>
              <a:t>estabelecer</a:t>
            </a:r>
            <a:r>
              <a:rPr lang="en-US" sz="2800" dirty="0"/>
              <a:t> um </a:t>
            </a:r>
            <a:r>
              <a:rPr lang="en-US" sz="2800" dirty="0" err="1"/>
              <a:t>nível</a:t>
            </a:r>
            <a:r>
              <a:rPr lang="en-US" sz="2800" dirty="0"/>
              <a:t> que </a:t>
            </a:r>
            <a:r>
              <a:rPr lang="en-US" sz="2800" dirty="0" err="1"/>
              <a:t>determina</a:t>
            </a:r>
            <a:r>
              <a:rPr lang="en-US" sz="2800" dirty="0"/>
              <a:t> </a:t>
            </a:r>
            <a:r>
              <a:rPr lang="en-US" sz="2800" dirty="0" err="1"/>
              <a:t>quando</a:t>
            </a:r>
            <a:r>
              <a:rPr lang="en-US" sz="2800" dirty="0"/>
              <a:t> </a:t>
            </a:r>
            <a:r>
              <a:rPr lang="en-US" sz="2800" dirty="0" err="1"/>
              <a:t>já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no </a:t>
            </a:r>
            <a:r>
              <a:rPr lang="en-US" sz="2800" dirty="0" err="1"/>
              <a:t>momento</a:t>
            </a:r>
            <a:r>
              <a:rPr lang="en-US" sz="2800" dirty="0"/>
              <a:t> de </a:t>
            </a:r>
            <a:r>
              <a:rPr lang="en-US" sz="2800" dirty="0" err="1"/>
              <a:t>repor</a:t>
            </a:r>
            <a:r>
              <a:rPr lang="en-US" sz="2800" dirty="0"/>
              <a:t> o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E44097-2A69-BC03-7F13-86E4F88BE1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30" t="21959" r="23771" b="31266"/>
          <a:stretch/>
        </p:blipFill>
        <p:spPr>
          <a:xfrm>
            <a:off x="957634" y="2883276"/>
            <a:ext cx="7055380" cy="37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Personalizada 7">
      <a:dk1>
        <a:srgbClr val="021127"/>
      </a:dk1>
      <a:lt1>
        <a:srgbClr val="EBE8EC"/>
      </a:lt1>
      <a:dk2>
        <a:srgbClr val="143F6A"/>
      </a:dk2>
      <a:lt2>
        <a:srgbClr val="E5E8ED"/>
      </a:lt2>
      <a:accent1>
        <a:srgbClr val="BFD9F3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alizada 7">
    <a:dk1>
      <a:srgbClr val="021127"/>
    </a:dk1>
    <a:lt1>
      <a:srgbClr val="EBE8EC"/>
    </a:lt1>
    <a:dk2>
      <a:srgbClr val="143F6A"/>
    </a:dk2>
    <a:lt2>
      <a:srgbClr val="E5E8ED"/>
    </a:lt2>
    <a:accent1>
      <a:srgbClr val="BFD9F3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Personalizada 7">
    <a:dk1>
      <a:srgbClr val="021127"/>
    </a:dk1>
    <a:lt1>
      <a:srgbClr val="EBE8EC"/>
    </a:lt1>
    <a:dk2>
      <a:srgbClr val="143F6A"/>
    </a:dk2>
    <a:lt2>
      <a:srgbClr val="E5E8ED"/>
    </a:lt2>
    <a:accent1>
      <a:srgbClr val="BFD9F3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C5E3AC3F3BAB4895D9472F95775026" ma:contentTypeVersion="10" ma:contentTypeDescription="Crie um novo documento." ma:contentTypeScope="" ma:versionID="f6320bfc41606f3f2298a281b26465c7">
  <xsd:schema xmlns:xsd="http://www.w3.org/2001/XMLSchema" xmlns:xs="http://www.w3.org/2001/XMLSchema" xmlns:p="http://schemas.microsoft.com/office/2006/metadata/properties" xmlns:ns2="814dc15b-af86-4b03-9a63-c378317243df" xmlns:ns3="058ebfbc-c39d-4987-adbe-73f0ffed2034" targetNamespace="http://schemas.microsoft.com/office/2006/metadata/properties" ma:root="true" ma:fieldsID="c5021a3ec82c47ebfbf06df7c7d2f73b" ns2:_="" ns3:_="">
    <xsd:import namespace="814dc15b-af86-4b03-9a63-c378317243df"/>
    <xsd:import namespace="058ebfbc-c39d-4987-adbe-73f0ffed2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dc15b-af86-4b03-9a63-c37831724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ebfbc-c39d-4987-adbe-73f0ffed20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DD245-ADB2-4AF4-B070-D8AE80F6E97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814dc15b-af86-4b03-9a63-c378317243df"/>
    <ds:schemaRef ds:uri="058ebfbc-c39d-4987-adbe-73f0ffed2034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D4861E-2304-44E9-8371-F6ED2F3A08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CA4ADD-53E1-4B04-89A7-061850D300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4dc15b-af86-4b03-9a63-c378317243df"/>
    <ds:schemaRef ds:uri="058ebfbc-c39d-4987-adbe-73f0ffed2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503</Words>
  <Application>Microsoft Office PowerPoint</Application>
  <PresentationFormat>Apresentação na tela (4:3)</PresentationFormat>
  <Paragraphs>53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Íon</vt:lpstr>
      <vt:lpstr>Estoque (pequenos insumos) Promarking</vt:lpstr>
      <vt:lpstr>Apresentação do PowerPoint</vt:lpstr>
      <vt:lpstr>Problemas</vt:lpstr>
      <vt:lpstr>Armazenamento</vt:lpstr>
      <vt:lpstr>Aplicação</vt:lpstr>
      <vt:lpstr>Aplicação</vt:lpstr>
      <vt:lpstr>Armazenamento</vt:lpstr>
      <vt:lpstr>Aplicação</vt:lpstr>
      <vt:lpstr>Aplicação</vt:lpstr>
      <vt:lpstr>Ferramentas</vt:lpstr>
      <vt:lpstr>Ferramentas</vt:lpstr>
      <vt:lpstr>Conclusão</vt:lpstr>
      <vt:lpstr>Próximo passo</vt:lpstr>
      <vt:lpstr>Referências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ANDRE LUIZ RIBEIRO ANTUNES</cp:lastModifiedBy>
  <cp:revision>64</cp:revision>
  <dcterms:created xsi:type="dcterms:W3CDTF">2016-06-07T15:38:10Z</dcterms:created>
  <dcterms:modified xsi:type="dcterms:W3CDTF">2023-05-14T22:46:35Z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0x0101007CC5E3AC3F3BAB4895D9472F95775026</vt:lpwstr>
  </property>
</Properties>
</file>