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4"/>
  </p:sldMasterIdLst>
  <p:notesMasterIdLst>
    <p:notesMasterId r:id="rId18"/>
  </p:notesMasterIdLst>
  <p:sldIdLst>
    <p:sldId id="275" r:id="rId5"/>
    <p:sldId id="256" r:id="rId6"/>
    <p:sldId id="277" r:id="rId7"/>
    <p:sldId id="286" r:id="rId8"/>
    <p:sldId id="289" r:id="rId9"/>
    <p:sldId id="292" r:id="rId10"/>
    <p:sldId id="293" r:id="rId11"/>
    <p:sldId id="287" r:id="rId12"/>
    <p:sldId id="288" r:id="rId13"/>
    <p:sldId id="259" r:id="rId14"/>
    <p:sldId id="294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67" autoAdjust="0"/>
    <p:restoredTop sz="94643"/>
  </p:normalViewPr>
  <p:slideViewPr>
    <p:cSldViewPr snapToGrid="0" snapToObjects="1">
      <p:cViewPr varScale="1">
        <p:scale>
          <a:sx n="64" d="100"/>
          <a:sy n="64" d="100"/>
        </p:scale>
        <p:origin x="177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49431-8FF8-AA42-9B81-0AB88A779FC3}" type="datetimeFigureOut">
              <a:rPr lang="pt-BR" smtClean="0"/>
              <a:t>07/06/2023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62E4-98A1-424A-92A1-7DDE8D58E60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955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362E4-98A1-424A-92A1-7DDE8D58E606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015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362E4-98A1-424A-92A1-7DDE8D58E606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4170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6/7/2023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676399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6/7/2023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634453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6/7/2023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386418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6/7/2023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41110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6/7/2023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739843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6/7/2023</a:t>
            </a:fld>
            <a:endParaRPr lang="pt-B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698096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6/7/2023</a:t>
            </a:fld>
            <a:endParaRPr lang="pt-B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209849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6/7/2023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166320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6/7/2023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940899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6/7/2023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31" y="-223809"/>
            <a:ext cx="628813" cy="767687"/>
          </a:xfrm>
        </p:spPr>
        <p:txBody>
          <a:bodyPr/>
          <a:lstStyle>
            <a:lvl1pPr>
              <a:defRPr sz="2000"/>
            </a:lvl1pPr>
          </a:lstStyle>
          <a:p>
            <a:fld id="{CFCDC573-C9BE-334B-B909-19E2F28512E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24219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6/7/2023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783070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6/7/2023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743911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6/7/2023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426774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6/7/2023</a:t>
            </a:fld>
            <a:endParaRPr lang="pt-BR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095234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6/7/2023</a:t>
            </a:fld>
            <a:endParaRPr lang="pt-BR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470295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6/7/2023</a:t>
            </a:fld>
            <a:endParaRPr lang="pt-BR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230239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7175-3EC4-824E-802A-A6C9B4D59831}" type="datetime1">
              <a:rPr lang="en-US" smtClean="0"/>
              <a:t>6/7/2023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360846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636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81D7175-3EC4-824E-802A-A6C9B4D59831}" type="datetime1">
              <a:rPr lang="en-US" smtClean="0"/>
              <a:t>6/7/2023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5644" y="-223928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DC573-C9BE-334B-B909-19E2F28512E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7930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61692" y="1378423"/>
            <a:ext cx="7985811" cy="2983715"/>
          </a:xfrm>
        </p:spPr>
        <p:txBody>
          <a:bodyPr/>
          <a:lstStyle/>
          <a:p>
            <a:pPr algn="ctr"/>
            <a:r>
              <a:rPr lang="pt-BR" sz="7200" dirty="0">
                <a:solidFill>
                  <a:srgbClr val="FFFFFF"/>
                </a:solidFill>
                <a:cs typeface="Calibri Light"/>
              </a:rPr>
              <a:t>Estoque</a:t>
            </a:r>
            <a:br>
              <a:rPr lang="pt-BR" sz="7200" dirty="0">
                <a:solidFill>
                  <a:srgbClr val="FFFFFF"/>
                </a:solidFill>
                <a:cs typeface="Calibri Light"/>
              </a:rPr>
            </a:br>
            <a:r>
              <a:rPr lang="pt-BR" sz="3600" dirty="0">
                <a:solidFill>
                  <a:srgbClr val="FFFFFF"/>
                </a:solidFill>
                <a:cs typeface="Calibri Light"/>
              </a:rPr>
              <a:t>(gabinetes)</a:t>
            </a:r>
            <a:br>
              <a:rPr lang="pt-BR" sz="7200" dirty="0">
                <a:solidFill>
                  <a:srgbClr val="FFFFFF"/>
                </a:solidFill>
                <a:cs typeface="Calibri Light"/>
              </a:rPr>
            </a:br>
            <a:r>
              <a:rPr lang="pt-BR" sz="7200" dirty="0">
                <a:solidFill>
                  <a:srgbClr val="FFFFFF"/>
                </a:solidFill>
                <a:cs typeface="Calibri Light"/>
              </a:rPr>
              <a:t>Promarking</a:t>
            </a:r>
            <a:endParaRPr lang="pt-BR" sz="7200" b="1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661692" y="5049376"/>
            <a:ext cx="6620968" cy="860400"/>
          </a:xfrm>
        </p:spPr>
        <p:txBody>
          <a:bodyPr>
            <a:normAutofit/>
          </a:bodyPr>
          <a:lstStyle/>
          <a:p>
            <a:r>
              <a:rPr lang="pt-BR" sz="3200" dirty="0"/>
              <a:t>Materiais e tratamentos 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957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810" y="160421"/>
            <a:ext cx="7412621" cy="1400530"/>
          </a:xfrm>
        </p:spPr>
        <p:txBody>
          <a:bodyPr/>
          <a:lstStyle/>
          <a:p>
            <a:r>
              <a:rPr lang="pt-BR" sz="4800" dirty="0">
                <a:solidFill>
                  <a:schemeClr val="tx1"/>
                </a:solidFill>
              </a:rP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65" y="1229193"/>
            <a:ext cx="8487990" cy="5662363"/>
          </a:xfrm>
        </p:spPr>
        <p:txBody>
          <a:bodyPr anchor="t">
            <a:normAutofit/>
          </a:bodyPr>
          <a:lstStyle/>
          <a:p>
            <a:pPr algn="just"/>
            <a:r>
              <a:rPr lang="pt-BR" sz="2800" dirty="0"/>
              <a:t>Nessa sprint identificamos dois principais problemas: o uso ineficiente das bancadas, e a falta de organização das sobras de materiais.</a:t>
            </a:r>
          </a:p>
          <a:p>
            <a:pPr algn="just"/>
            <a:endParaRPr lang="pt-BR" sz="600" dirty="0"/>
          </a:p>
          <a:p>
            <a:pPr algn="just"/>
            <a:r>
              <a:rPr lang="pt-BR" sz="2800" dirty="0"/>
              <a:t>As medidas propostas visam melhorar a eficiência e organização da produção, aproveitando melhor o espaço disponível e facilitando o acesso aos materiais necessários. Com essas mudanças, a empresa poderá reduzir desperdícios, economizar tempo e recursos, além de melhorar a produtividade e o fluxo de trabalho  como um todo.</a:t>
            </a:r>
          </a:p>
          <a:p>
            <a:pPr algn="just"/>
            <a:endParaRPr lang="pt-B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10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838" y="5877577"/>
            <a:ext cx="739629" cy="87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1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3988" y="160034"/>
            <a:ext cx="7055380" cy="1400530"/>
          </a:xfrm>
        </p:spPr>
        <p:txBody>
          <a:bodyPr/>
          <a:lstStyle/>
          <a:p>
            <a:r>
              <a:rPr lang="pt-BR" sz="4800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3987" y="1071618"/>
            <a:ext cx="8648139" cy="5585660"/>
          </a:xfrm>
        </p:spPr>
        <p:txBody>
          <a:bodyPr>
            <a:noAutofit/>
          </a:bodyPr>
          <a:lstStyle/>
          <a:p>
            <a:pPr algn="just"/>
            <a:r>
              <a:rPr lang="pt-BR" sz="2400" dirty="0"/>
              <a:t>Com a conclusão dessas três sprints, esperamos que as melhorias tenham um impacto positivo no desempenho geral da empresa, contribuindo para o seu sucesso e crescimento no mercado. Esperamos também que essas melhorias resultem em uma maior satisfação dos clientes, prazos de entrega mais precisos e uma redução de custos ao evitar a falta ou o excesso de materiais no estoque.</a:t>
            </a:r>
          </a:p>
          <a:p>
            <a:pPr algn="just"/>
            <a:r>
              <a:rPr lang="pt-BR" sz="2400" dirty="0"/>
              <a:t>Recomendamos  o constante monitoramento das mudanças, mantendo um controle rigoroso e realizando ajustes e melhorias conforme necessário. Além disso, é importante manter uma cultura de organização e responsabilidade no gerenciamento do estoque, envolvendo todos os colaboradores para garantir a eficácia contínua do sistema implementado.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661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403" y="218460"/>
            <a:ext cx="7055380" cy="1400530"/>
          </a:xfrm>
        </p:spPr>
        <p:txBody>
          <a:bodyPr/>
          <a:lstStyle/>
          <a:p>
            <a:r>
              <a:rPr lang="en-US" dirty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403" y="1618990"/>
            <a:ext cx="8589363" cy="4512179"/>
          </a:xfrm>
        </p:spPr>
        <p:txBody>
          <a:bodyPr>
            <a:normAutofit/>
          </a:bodyPr>
          <a:lstStyle/>
          <a:p>
            <a:r>
              <a:rPr lang="pt-BR" u="sng" dirty="0"/>
              <a:t>https://www.alura.com.br/artigos/metodo-kanban</a:t>
            </a:r>
          </a:p>
          <a:p>
            <a:r>
              <a:rPr lang="pt-BR" u="sng" dirty="0"/>
              <a:t>https://artia.com/blog/beneficios-do-kanban-para-equipes-de-ux/</a:t>
            </a:r>
          </a:p>
          <a:p>
            <a:pPr algn="just"/>
            <a:r>
              <a:rPr lang="pt-BR" sz="2000" dirty="0"/>
              <a:t>Informações adquiridas através de visitas a empresa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12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EE5A5A7-2F4B-405F-92C6-D2D9B1A29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08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66443" y="3722134"/>
            <a:ext cx="6620967" cy="1915647"/>
          </a:xfrm>
        </p:spPr>
        <p:txBody>
          <a:bodyPr/>
          <a:lstStyle/>
          <a:p>
            <a:r>
              <a:rPr lang="pt-BR" dirty="0"/>
              <a:t>Muito Obrigado!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13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CAEEA4-D558-4AE7-8DB1-F850E5971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43" y="2731786"/>
            <a:ext cx="6818214" cy="139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6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524" y="5496635"/>
            <a:ext cx="7228045" cy="767687"/>
          </a:xfrm>
        </p:spPr>
        <p:txBody>
          <a:bodyPr>
            <a:normAutofit/>
          </a:bodyPr>
          <a:lstStyle/>
          <a:p>
            <a:pPr algn="r"/>
            <a:r>
              <a:rPr lang="pt-BR" dirty="0"/>
              <a:t>André Antunes         Danielle Vieira        Vitor fernando</a:t>
            </a:r>
          </a:p>
          <a:p>
            <a:pPr algn="r"/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2</a:t>
            </a:fld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D94464D-A2B4-4DEA-9A6A-6F50033EB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590" y="1623285"/>
            <a:ext cx="6943422" cy="1420035"/>
          </a:xfrm>
          <a:prstGeom prst="rect">
            <a:avLst/>
          </a:prstGeom>
        </p:spPr>
      </p:pic>
      <p:pic>
        <p:nvPicPr>
          <p:cNvPr id="4" name="Imagem 3" descr="Mulher com óculos de grau&#10;&#10;Descrição gerada automaticamente">
            <a:extLst>
              <a:ext uri="{FF2B5EF4-FFF2-40B4-BE49-F238E27FC236}">
                <a16:creationId xmlns:a16="http://schemas.microsoft.com/office/drawing/2014/main" id="{1BD1EBC5-9388-90CF-883A-AC529C7A48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70" b="11911"/>
          <a:stretch/>
        </p:blipFill>
        <p:spPr>
          <a:xfrm>
            <a:off x="4143801" y="3949101"/>
            <a:ext cx="1143000" cy="1420033"/>
          </a:xfrm>
          <a:prstGeom prst="rect">
            <a:avLst/>
          </a:prstGeom>
        </p:spPr>
      </p:pic>
      <p:pic>
        <p:nvPicPr>
          <p:cNvPr id="7" name="Imagem 6" descr="Homem de camisa branca&#10;&#10;Descrição gerada automaticamente">
            <a:extLst>
              <a:ext uri="{FF2B5EF4-FFF2-40B4-BE49-F238E27FC236}">
                <a16:creationId xmlns:a16="http://schemas.microsoft.com/office/drawing/2014/main" id="{64A92A59-F0A6-33DC-76A7-815C9258BD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745"/>
          <a:stretch/>
        </p:blipFill>
        <p:spPr>
          <a:xfrm>
            <a:off x="7044012" y="3949101"/>
            <a:ext cx="1143000" cy="1420034"/>
          </a:xfrm>
          <a:prstGeom prst="rect">
            <a:avLst/>
          </a:prstGeom>
        </p:spPr>
      </p:pic>
      <p:pic>
        <p:nvPicPr>
          <p:cNvPr id="9" name="Imagem 8" descr="Pessoa de cabelo curto sorrindo&#10;&#10;Descrição gerada automaticamente">
            <a:extLst>
              <a:ext uri="{FF2B5EF4-FFF2-40B4-BE49-F238E27FC236}">
                <a16:creationId xmlns:a16="http://schemas.microsoft.com/office/drawing/2014/main" id="{3A47E0DF-D075-AFBF-A0A7-EF448F5BBF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590" y="3949100"/>
            <a:ext cx="1143000" cy="142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7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FBEDF89-1B5D-47E9-A38C-DAD801DD64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81" t="12228" r="5205" b="26217"/>
          <a:stretch/>
        </p:blipFill>
        <p:spPr>
          <a:xfrm>
            <a:off x="2620537" y="2737588"/>
            <a:ext cx="6424515" cy="36973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883" y="169569"/>
            <a:ext cx="7055380" cy="996460"/>
          </a:xfrm>
        </p:spPr>
        <p:txBody>
          <a:bodyPr/>
          <a:lstStyle/>
          <a:p>
            <a:r>
              <a:rPr lang="pt-BR" dirty="0"/>
              <a:t>Problemas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378" y="959370"/>
            <a:ext cx="8340739" cy="5060086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Bancadas inutilizadas na produção, que só servem para guardar sobras de materiais.</a:t>
            </a:r>
            <a:endParaRPr lang="en-US" sz="2800" dirty="0"/>
          </a:p>
          <a:p>
            <a:pPr algn="just"/>
            <a:r>
              <a:rPr lang="en-US" sz="2800" dirty="0"/>
              <a:t>Falta de organização das sobras de materiais da produção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3</a:t>
            </a:fld>
            <a:endParaRPr lang="pt-BR" dirty="0"/>
          </a:p>
        </p:txBody>
      </p:sp>
      <p:sp>
        <p:nvSpPr>
          <p:cNvPr id="7" name="AutoShape 4" descr="Conceptual Icono De Análisis Vectorial Swot | El Diseño Plano Y Lineal  Moderna Comercialización De Negocio Ilustración Y El Concepto De Infografía  Negro Sobre Fondo Blanco Ilustraciones Svg, Vectoriales, Clip Art  Vectorizado">
            <a:extLst>
              <a:ext uri="{FF2B5EF4-FFF2-40B4-BE49-F238E27FC236}">
                <a16:creationId xmlns:a16="http://schemas.microsoft.com/office/drawing/2014/main" id="{EBE15F77-3F40-418F-9FBD-899F406298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406D292-27B6-402F-A304-0D2A43EE1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4047312-C39D-4AD2-9A31-60BDE9D7758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496" t="9962" r="9837" b="11010"/>
          <a:stretch/>
        </p:blipFill>
        <p:spPr>
          <a:xfrm>
            <a:off x="97198" y="3276600"/>
            <a:ext cx="4893042" cy="343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6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491" y="160034"/>
            <a:ext cx="7055380" cy="996460"/>
          </a:xfrm>
        </p:spPr>
        <p:txBody>
          <a:bodyPr/>
          <a:lstStyle/>
          <a:p>
            <a:r>
              <a:rPr lang="en-US" dirty="0"/>
              <a:t>Armazenamento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02" y="914400"/>
            <a:ext cx="8574255" cy="5105056"/>
          </a:xfrm>
        </p:spPr>
        <p:txBody>
          <a:bodyPr>
            <a:normAutofit/>
          </a:bodyPr>
          <a:lstStyle/>
          <a:p>
            <a:pPr marL="285750" lvl="1" algn="just"/>
            <a:r>
              <a:rPr lang="en-US" sz="3200" dirty="0"/>
              <a:t>Atualmente a empresa conta com 3 bancadas na produção, que são utilizadas apenas como deposito de sobra de materiais.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4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406D292-27B6-402F-A304-0D2A43EE1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  <p:sp>
        <p:nvSpPr>
          <p:cNvPr id="7" name="AutoShape 4" descr="Conceptual Icono De Análisis Vectorial Swot | El Diseño Plano Y Lineal  Moderna Comercialización De Negocio Ilustración Y El Concepto De Infografía  Negro Sobre Fondo Blanco Ilustraciones Svg, Vectoriales, Clip Art  Vectorizado">
            <a:extLst>
              <a:ext uri="{FF2B5EF4-FFF2-40B4-BE49-F238E27FC236}">
                <a16:creationId xmlns:a16="http://schemas.microsoft.com/office/drawing/2014/main" id="{EBE15F77-3F40-418F-9FBD-899F406298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170E881-B213-462F-A25A-4D8E79E5B8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96" t="9962" r="9837" b="11010"/>
          <a:stretch/>
        </p:blipFill>
        <p:spPr>
          <a:xfrm>
            <a:off x="1310674" y="2888166"/>
            <a:ext cx="6522652" cy="392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7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993" y="70268"/>
            <a:ext cx="7055380" cy="996460"/>
          </a:xfrm>
        </p:spPr>
        <p:txBody>
          <a:bodyPr/>
          <a:lstStyle/>
          <a:p>
            <a:r>
              <a:rPr lang="en-US" dirty="0"/>
              <a:t>Aplicação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2800"/>
            <a:ext cx="9002198" cy="5033575"/>
          </a:xfrm>
        </p:spPr>
        <p:txBody>
          <a:bodyPr>
            <a:normAutofit/>
          </a:bodyPr>
          <a:lstStyle/>
          <a:p>
            <a:pPr marL="285750" lvl="1" algn="just"/>
            <a:r>
              <a:rPr lang="en-US" sz="2600" dirty="0"/>
              <a:t>A sugestão é adaptar essas bancadas, para que sejam utilizadas somente para armazenar materiais e ferrametas que serão utilizados em determinados projetos, assim evitando que tenha que guardar peças sobressalentes no deposito novamente.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5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406D292-27B6-402F-A304-0D2A43EE1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  <p:sp>
        <p:nvSpPr>
          <p:cNvPr id="7" name="AutoShape 4" descr="Conceptual Icono De Análisis Vectorial Swot | El Diseño Plano Y Lineal  Moderna Comercialización De Negocio Ilustración Y El Concepto De Infografía  Negro Sobre Fondo Blanco Ilustraciones Svg, Vectoriales, Clip Art  Vectorizado">
            <a:extLst>
              <a:ext uri="{FF2B5EF4-FFF2-40B4-BE49-F238E27FC236}">
                <a16:creationId xmlns:a16="http://schemas.microsoft.com/office/drawing/2014/main" id="{EBE15F77-3F40-418F-9FBD-899F406298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93D2AA-ADB0-48CB-B483-A7CA337410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938" t="14679" r="16913" b="19498"/>
          <a:stretch/>
        </p:blipFill>
        <p:spPr>
          <a:xfrm>
            <a:off x="858644" y="2854712"/>
            <a:ext cx="7092176" cy="396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1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118C64A-AFA9-4171-B4F4-F1F5513293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81" t="12228" r="5205" b="26217"/>
          <a:stretch/>
        </p:blipFill>
        <p:spPr>
          <a:xfrm>
            <a:off x="203403" y="1987404"/>
            <a:ext cx="8737194" cy="46053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003" y="170506"/>
            <a:ext cx="7055380" cy="996460"/>
          </a:xfrm>
        </p:spPr>
        <p:txBody>
          <a:bodyPr/>
          <a:lstStyle/>
          <a:p>
            <a:r>
              <a:rPr lang="en-US" dirty="0"/>
              <a:t>Armazenamento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02" y="990944"/>
            <a:ext cx="8860396" cy="4876112"/>
          </a:xfrm>
        </p:spPr>
        <p:txBody>
          <a:bodyPr>
            <a:normAutofit/>
          </a:bodyPr>
          <a:lstStyle/>
          <a:p>
            <a:pPr marL="285750" lvl="1" algn="just"/>
            <a:r>
              <a:rPr lang="en-US" sz="2800" dirty="0"/>
              <a:t>Atualmente as sobras de materiais como canaletas e fios ficam em caixas ao lado da entrada.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6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406D292-27B6-402F-A304-0D2A43EE1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  <p:sp>
        <p:nvSpPr>
          <p:cNvPr id="7" name="AutoShape 4" descr="Conceptual Icono De Análisis Vectorial Swot | El Diseño Plano Y Lineal  Moderna Comercialización De Negocio Ilustración Y El Concepto De Infografía  Negro Sobre Fondo Blanco Ilustraciones Svg, Vectoriales, Clip Art  Vectorizado">
            <a:extLst>
              <a:ext uri="{FF2B5EF4-FFF2-40B4-BE49-F238E27FC236}">
                <a16:creationId xmlns:a16="http://schemas.microsoft.com/office/drawing/2014/main" id="{EBE15F77-3F40-418F-9FBD-899F406298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483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00682F7-51EB-4787-94E6-8A35E29D9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00" t="45223" r="29576" b="23602"/>
          <a:stretch/>
        </p:blipFill>
        <p:spPr>
          <a:xfrm>
            <a:off x="143636" y="1636751"/>
            <a:ext cx="5159375" cy="206304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6D7A39F-A645-445E-A666-27F2FA238A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66" t="23975" r="6790" b="15185"/>
          <a:stretch/>
        </p:blipFill>
        <p:spPr>
          <a:xfrm>
            <a:off x="1936599" y="3620432"/>
            <a:ext cx="6927408" cy="31288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993" y="104775"/>
            <a:ext cx="7055380" cy="1122594"/>
          </a:xfrm>
        </p:spPr>
        <p:txBody>
          <a:bodyPr/>
          <a:lstStyle/>
          <a:p>
            <a:r>
              <a:rPr lang="en-US" dirty="0"/>
              <a:t>Aplicação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742950"/>
            <a:ext cx="8694674" cy="4910523"/>
          </a:xfrm>
        </p:spPr>
        <p:txBody>
          <a:bodyPr>
            <a:normAutofit/>
          </a:bodyPr>
          <a:lstStyle/>
          <a:p>
            <a:pPr marL="285750" lvl="1" algn="just"/>
            <a:r>
              <a:rPr lang="en-US" sz="2600" dirty="0"/>
              <a:t>A sugestão é reservar </a:t>
            </a:r>
            <a:r>
              <a:rPr lang="en-US" sz="2600" dirty="0" err="1"/>
              <a:t>uma</a:t>
            </a:r>
            <a:r>
              <a:rPr lang="en-US" sz="2600" dirty="0"/>
              <a:t> area para o deposito desse materias para que os mesmos não fiquem tão expostos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7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406D292-27B6-402F-A304-0D2A43EE1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  <p:sp>
        <p:nvSpPr>
          <p:cNvPr id="7" name="AutoShape 4" descr="Conceptual Icono De Análisis Vectorial Swot | El Diseño Plano Y Lineal  Moderna Comercialización De Negocio Ilustración Y El Concepto De Infografía  Negro Sobre Fondo Blanco Ilustraciones Svg, Vectoriales, Clip Art  Vectorizado">
            <a:extLst>
              <a:ext uri="{FF2B5EF4-FFF2-40B4-BE49-F238E27FC236}">
                <a16:creationId xmlns:a16="http://schemas.microsoft.com/office/drawing/2014/main" id="{EBE15F77-3F40-418F-9FBD-899F406298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8756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234" y="160034"/>
            <a:ext cx="7055380" cy="996460"/>
          </a:xfrm>
        </p:spPr>
        <p:txBody>
          <a:bodyPr/>
          <a:lstStyle/>
          <a:p>
            <a:r>
              <a:rPr lang="en-US" dirty="0"/>
              <a:t>Ferramentas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944380"/>
            <a:ext cx="9002198" cy="5804903"/>
          </a:xfrm>
        </p:spPr>
        <p:txBody>
          <a:bodyPr>
            <a:noAutofit/>
          </a:bodyPr>
          <a:lstStyle/>
          <a:p>
            <a:pPr algn="just"/>
            <a:r>
              <a:rPr lang="en-US" sz="3000" dirty="0"/>
              <a:t>Ficha do Projeto</a:t>
            </a:r>
          </a:p>
          <a:p>
            <a:pPr marL="630238" lvl="1" algn="just"/>
            <a:r>
              <a:rPr lang="en-US" sz="2600" dirty="0"/>
              <a:t>A empresa </a:t>
            </a:r>
            <a:r>
              <a:rPr lang="en-US" sz="2600" dirty="0" err="1"/>
              <a:t>não</a:t>
            </a:r>
            <a:r>
              <a:rPr lang="en-US" sz="2600" dirty="0"/>
              <a:t> </a:t>
            </a:r>
            <a:r>
              <a:rPr lang="en-US" sz="2600" dirty="0" err="1"/>
              <a:t>possui</a:t>
            </a:r>
            <a:r>
              <a:rPr lang="en-US" sz="2600" dirty="0"/>
              <a:t> uma forma de controlar quais </a:t>
            </a:r>
            <a:r>
              <a:rPr lang="en-US" sz="2600" dirty="0" err="1"/>
              <a:t>materiais</a:t>
            </a:r>
            <a:r>
              <a:rPr lang="en-US" sz="2600" dirty="0"/>
              <a:t> </a:t>
            </a:r>
            <a:r>
              <a:rPr lang="en-US" sz="2600" dirty="0" err="1"/>
              <a:t>serão</a:t>
            </a:r>
            <a:r>
              <a:rPr lang="en-US" sz="2600" dirty="0"/>
              <a:t> </a:t>
            </a:r>
            <a:r>
              <a:rPr lang="en-US" sz="2600" dirty="0" err="1"/>
              <a:t>empregados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 </a:t>
            </a:r>
            <a:r>
              <a:rPr lang="en-US" sz="2600" dirty="0" err="1"/>
              <a:t>cada</a:t>
            </a:r>
            <a:r>
              <a:rPr lang="en-US" sz="2600" dirty="0"/>
              <a:t> </a:t>
            </a:r>
            <a:r>
              <a:rPr lang="en-US" sz="2600" dirty="0" err="1"/>
              <a:t>projeto</a:t>
            </a:r>
            <a:r>
              <a:rPr lang="en-US" sz="2600" dirty="0"/>
              <a:t>.</a:t>
            </a:r>
          </a:p>
          <a:p>
            <a:pPr marL="630238" lvl="1" algn="just"/>
            <a:endParaRPr lang="en-US" sz="1100" dirty="0"/>
          </a:p>
          <a:p>
            <a:pPr marL="630238" lvl="1" algn="just"/>
            <a:r>
              <a:rPr lang="en-US" sz="2600" dirty="0"/>
              <a:t>A alternativa encontrada foi a elaboração de um documento, a Ficha do Projeto, que possui um layout simples e de preenchimento intuitivo.</a:t>
            </a:r>
          </a:p>
          <a:p>
            <a:pPr marL="630238" lvl="1" algn="just"/>
            <a:endParaRPr lang="en-US" sz="1100" dirty="0"/>
          </a:p>
          <a:p>
            <a:pPr marL="630238" lvl="1" algn="just"/>
            <a:r>
              <a:rPr lang="en-US" sz="2600" dirty="0"/>
              <a:t>Nela, o objetivo é sinalizar todos os materiais que </a:t>
            </a:r>
            <a:r>
              <a:rPr lang="en-US" sz="2600" dirty="0" err="1"/>
              <a:t>serão</a:t>
            </a:r>
            <a:r>
              <a:rPr lang="en-US" sz="2600" dirty="0"/>
              <a:t> </a:t>
            </a:r>
            <a:r>
              <a:rPr lang="en-US" sz="2600" dirty="0" err="1"/>
              <a:t>necessários</a:t>
            </a:r>
            <a:r>
              <a:rPr lang="en-US" sz="2600" dirty="0"/>
              <a:t> para a conclusão do projeto e se eles se encontram dentro dos gabinetes, com um campo </a:t>
            </a:r>
            <a:r>
              <a:rPr lang="en-US" sz="2600" dirty="0" err="1"/>
              <a:t>indicando</a:t>
            </a:r>
            <a:r>
              <a:rPr lang="en-US" sz="2600" dirty="0"/>
              <a:t> se o insumo se encontra ou não ali, o </a:t>
            </a:r>
            <a:r>
              <a:rPr lang="en-US" sz="2600" dirty="0" err="1"/>
              <a:t>tipo</a:t>
            </a:r>
            <a:r>
              <a:rPr lang="en-US" sz="2600" dirty="0"/>
              <a:t> de insumo, o projeto e sua bancada.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8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406D292-27B6-402F-A304-0D2A43EE1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  <p:sp>
        <p:nvSpPr>
          <p:cNvPr id="7" name="AutoShape 4" descr="Conceptual Icono De Análisis Vectorial Swot | El Diseño Plano Y Lineal  Moderna Comercialización De Negocio Ilustración Y El Concepto De Infografía  Negro Sobre Fondo Blanco Ilustraciones Svg, Vectoriales, Clip Art  Vectorizado">
            <a:extLst>
              <a:ext uri="{FF2B5EF4-FFF2-40B4-BE49-F238E27FC236}">
                <a16:creationId xmlns:a16="http://schemas.microsoft.com/office/drawing/2014/main" id="{EBE15F77-3F40-418F-9FBD-899F406298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5863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40" y="45648"/>
            <a:ext cx="7055380" cy="996460"/>
          </a:xfrm>
        </p:spPr>
        <p:txBody>
          <a:bodyPr/>
          <a:lstStyle/>
          <a:p>
            <a:r>
              <a:rPr lang="en-US" dirty="0"/>
              <a:t>Ferramentas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404" y="771467"/>
            <a:ext cx="8028840" cy="5010265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Ficha do Projeto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9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406D292-27B6-402F-A304-0D2A43EE1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15" b="96970" l="2381" r="97024">
                        <a14:foregroundMark x1="3571" y1="10606" x2="2381" y2="88889"/>
                        <a14:foregroundMark x1="7143" y1="94444" x2="90476" y2="93939"/>
                        <a14:foregroundMark x1="94643" y1="90909" x2="94048" y2="6566"/>
                        <a14:foregroundMark x1="4762" y1="9091" x2="94048" y2="10606"/>
                        <a14:foregroundMark x1="86905" y1="12626" x2="5952" y2="90404"/>
                        <a14:foregroundMark x1="89881" y1="90909" x2="7738" y2="11616"/>
                        <a14:foregroundMark x1="20238" y1="8081" x2="89286" y2="2525"/>
                        <a14:foregroundMark x1="96429" y1="13131" x2="97024" y2="86869"/>
                        <a14:foregroundMark x1="89286" y1="96970" x2="10714" y2="95455"/>
                        <a14:backgroundMark x1="1786" y1="2525" x2="1786" y2="2525"/>
                        <a14:backgroundMark x1="98214" y1="2525" x2="98214" y2="2525"/>
                        <a14:backgroundMark x1="96429" y1="97475" x2="96429" y2="9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69" y="5877577"/>
            <a:ext cx="739629" cy="871706"/>
          </a:xfrm>
          <a:prstGeom prst="rect">
            <a:avLst/>
          </a:prstGeom>
        </p:spPr>
      </p:pic>
      <p:sp>
        <p:nvSpPr>
          <p:cNvPr id="7" name="AutoShape 4" descr="Conceptual Icono De Análisis Vectorial Swot | El Diseño Plano Y Lineal  Moderna Comercialización De Negocio Ilustración Y El Concepto De Infografía  Negro Sobre Fondo Blanco Ilustraciones Svg, Vectoriales, Clip Art  Vectorizado">
            <a:extLst>
              <a:ext uri="{FF2B5EF4-FFF2-40B4-BE49-F238E27FC236}">
                <a16:creationId xmlns:a16="http://schemas.microsoft.com/office/drawing/2014/main" id="{EBE15F77-3F40-418F-9FBD-899F406298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7BB03C0-C71D-4E4A-91EB-4ED0C73D53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333" t="23601" r="22842" b="6601"/>
          <a:stretch/>
        </p:blipFill>
        <p:spPr>
          <a:xfrm>
            <a:off x="598312" y="1269697"/>
            <a:ext cx="7664258" cy="530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59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Personalizada 7">
      <a:dk1>
        <a:srgbClr val="021127"/>
      </a:dk1>
      <a:lt1>
        <a:srgbClr val="EBE8EC"/>
      </a:lt1>
      <a:dk2>
        <a:srgbClr val="143F6A"/>
      </a:dk2>
      <a:lt2>
        <a:srgbClr val="E5E8ED"/>
      </a:lt2>
      <a:accent1>
        <a:srgbClr val="BFD9F3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ersonalizada 7">
    <a:dk1>
      <a:srgbClr val="021127"/>
    </a:dk1>
    <a:lt1>
      <a:srgbClr val="EBE8EC"/>
    </a:lt1>
    <a:dk2>
      <a:srgbClr val="143F6A"/>
    </a:dk2>
    <a:lt2>
      <a:srgbClr val="E5E8ED"/>
    </a:lt2>
    <a:accent1>
      <a:srgbClr val="BFD9F3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C5E3AC3F3BAB4895D9472F95775026" ma:contentTypeVersion="10" ma:contentTypeDescription="Crie um novo documento." ma:contentTypeScope="" ma:versionID="f6320bfc41606f3f2298a281b26465c7">
  <xsd:schema xmlns:xsd="http://www.w3.org/2001/XMLSchema" xmlns:xs="http://www.w3.org/2001/XMLSchema" xmlns:p="http://schemas.microsoft.com/office/2006/metadata/properties" xmlns:ns2="814dc15b-af86-4b03-9a63-c378317243df" xmlns:ns3="058ebfbc-c39d-4987-adbe-73f0ffed2034" targetNamespace="http://schemas.microsoft.com/office/2006/metadata/properties" ma:root="true" ma:fieldsID="c5021a3ec82c47ebfbf06df7c7d2f73b" ns2:_="" ns3:_="">
    <xsd:import namespace="814dc15b-af86-4b03-9a63-c378317243df"/>
    <xsd:import namespace="058ebfbc-c39d-4987-adbe-73f0ffed20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4dc15b-af86-4b03-9a63-c378317243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3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8ebfbc-c39d-4987-adbe-73f0ffed203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8DD245-ADB2-4AF4-B070-D8AE80F6E97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814dc15b-af86-4b03-9a63-c378317243df"/>
    <ds:schemaRef ds:uri="058ebfbc-c39d-4987-adbe-73f0ffed2034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CCA4ADD-53E1-4B04-89A7-061850D300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4dc15b-af86-4b03-9a63-c378317243df"/>
    <ds:schemaRef ds:uri="058ebfbc-c39d-4987-adbe-73f0ffed20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D4861E-2304-44E9-8371-F6ED2F3A08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944</TotalTime>
  <Words>480</Words>
  <Application>Microsoft Office PowerPoint</Application>
  <PresentationFormat>Apresentação na tela (4:3)</PresentationFormat>
  <Paragraphs>50</Paragraphs>
  <Slides>13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Íon</vt:lpstr>
      <vt:lpstr>Estoque (gabinetes) Promarking</vt:lpstr>
      <vt:lpstr>Apresentação do PowerPoint</vt:lpstr>
      <vt:lpstr>Problemas</vt:lpstr>
      <vt:lpstr>Armazenamento</vt:lpstr>
      <vt:lpstr>Aplicação</vt:lpstr>
      <vt:lpstr>Armazenamento</vt:lpstr>
      <vt:lpstr>Aplicação</vt:lpstr>
      <vt:lpstr>Ferramentas</vt:lpstr>
      <vt:lpstr>Ferramentas</vt:lpstr>
      <vt:lpstr>Conclusão</vt:lpstr>
      <vt:lpstr>Resultados</vt:lpstr>
      <vt:lpstr>Referências</vt:lpstr>
      <vt:lpstr>Muito 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VINICIUS DO NASCIMENTO</dc:creator>
  <cp:lastModifiedBy>ANDRE LUIZ RIBEIRO ANTUNES</cp:lastModifiedBy>
  <cp:revision>78</cp:revision>
  <dcterms:created xsi:type="dcterms:W3CDTF">2016-06-07T15:38:10Z</dcterms:created>
  <dcterms:modified xsi:type="dcterms:W3CDTF">2023-06-07T22:16:56Z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0x0101007CC5E3AC3F3BAB4895D9472F95775026</vt:lpwstr>
  </property>
</Properties>
</file>