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00EC7-193F-9768-83E8-C6177BA9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EA1314-D9A3-515C-0EE3-8AFA6D1A0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FA31BC-B4E6-0BCB-B608-72EDC8FA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111E-CCAE-4390-AF08-B7EA73D9524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70B0A-D3BD-F198-1F15-D4616A34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EC3961-13A8-0F0C-CD07-3C7CCC51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C6F6-3BA4-4DC0-9FAE-2265C2A977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22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D7F97-C5E3-0C0B-B909-5B9C1D02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CFBFD7-0F38-841B-EE7F-DDFF57100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B30EC-5BFD-8480-915E-4C4C7B50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111E-CCAE-4390-AF08-B7EA73D9524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60D4BA-4347-044F-EE75-22E7DEEC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B0ADDA-6378-313D-DBD7-CA149371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C6F6-3BA4-4DC0-9FAE-2265C2A977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6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8ADD51-B1C4-E034-2488-DE10B2873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578FCE-C1E9-CF86-F5E9-F5444F7C8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439EC1-D19F-3058-3BE2-543A1690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111E-CCAE-4390-AF08-B7EA73D9524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959A73-5651-851B-E792-F26C72D8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AA2979-3F39-7501-8E50-F59006DB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C6F6-3BA4-4DC0-9FAE-2265C2A977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04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BDD44-A2DC-C3DF-F359-45782918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51D5B-8572-84D7-21AD-3F30C915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472CCA-2DAC-075E-04F0-A8A62BA0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111E-CCAE-4390-AF08-B7EA73D9524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87BBE-5934-C0AA-28AF-B7165EB5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2D4F21-5667-2857-9FAC-0B3D7FCF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C6F6-3BA4-4DC0-9FAE-2265C2A977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83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D2EC7-3B59-DDEE-FEC9-AC5F8EFB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F3086C-2D7E-89A1-F678-C27E0390B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269E21-5BC5-7278-A407-85DE1D58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111E-CCAE-4390-AF08-B7EA73D9524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283EC1-CB1C-2496-0FCF-B539E3CA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DE52B9-A84C-0E4A-ACD7-294EC25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C6F6-3BA4-4DC0-9FAE-2265C2A977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34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81B3D-64FD-AA90-1405-D8B17638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20698-00E9-0AB3-797C-75B85615D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F40F40-BFD1-1228-D3F5-C1716D6C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CC2BE3-372D-9FAA-A7DD-1F059FB6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111E-CCAE-4390-AF08-B7EA73D9524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AC2806-960F-AB22-3E72-82EAF4A1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2CABAA-BF93-0221-AABF-CBD6AAFB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C6F6-3BA4-4DC0-9FAE-2265C2A977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64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9F0F4-0CD1-AE5A-132B-E84757D1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2E756D-3ED2-B470-273B-4A1AF240B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CD4EE9-59C1-DF3C-4686-30D9F9846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0FA21D-358E-C128-0384-D05BA372F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D6C714-E062-82FE-78B7-6C0639231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03B5F2-21B4-5FF3-D6C0-2C756E9C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111E-CCAE-4390-AF08-B7EA73D9524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4E149B-32B0-4A5A-DFC1-7D63AF16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F87D82-A737-8324-C819-3C40C96D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C6F6-3BA4-4DC0-9FAE-2265C2A977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76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C84A9-0017-472A-3576-D8ACED84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FCF7E3-F8CA-BF20-8E38-53BEAE3F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111E-CCAE-4390-AF08-B7EA73D9524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1003AC-1202-FC18-2A90-4FF128B8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15C55E-2448-142F-F50D-F735FC41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C6F6-3BA4-4DC0-9FAE-2265C2A977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66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0CA2CA0-D489-3F66-40D8-6811766D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111E-CCAE-4390-AF08-B7EA73D9524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2362AC-68E5-3A47-F42F-A534784A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95E6B1-69D4-21E1-5925-B2B455BE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C6F6-3BA4-4DC0-9FAE-2265C2A977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15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91C27-3BC6-F4C8-575C-8A41CC3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4B1FED-F59D-220C-FD56-308E2503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152DC4-560E-D383-7F06-D994234CA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DE1D0F-B3F9-7250-3C35-1417877F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111E-CCAE-4390-AF08-B7EA73D9524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4AD59E-E672-0EEB-048F-1F7C41DD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D17234-232E-F4F0-BCFB-B03B908E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C6F6-3BA4-4DC0-9FAE-2265C2A977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84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3360F-D292-9C8F-4861-1C92E479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206691-4327-E6C8-1251-841F2766C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E4526B-3700-F93F-BB6D-0247A6D9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D2145A-7BA7-F66D-B876-AE5700B9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111E-CCAE-4390-AF08-B7EA73D9524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367CB6-CC76-43BF-951C-EBCDC222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310FE8-5DEF-5B36-39A8-C8783336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C6F6-3BA4-4DC0-9FAE-2265C2A977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49837F-FC1C-A576-E625-792427B1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F53324-37A7-B4E6-94E6-751F9737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838CFA-9A9D-E7F3-1316-E18A470C1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0D111E-CCAE-4390-AF08-B7EA73D9524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C5027C-0659-FAEF-3EDA-95C6D3B33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6233D-BD41-8ED0-AE58-CE1DFACDD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24C6F6-3BA4-4DC0-9FAE-2265C2A977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1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3A7FD4A-B615-37ED-7F3E-615BC2D9216A}"/>
              </a:ext>
            </a:extLst>
          </p:cNvPr>
          <p:cNvSpPr/>
          <p:nvPr/>
        </p:nvSpPr>
        <p:spPr>
          <a:xfrm>
            <a:off x="827314" y="1279526"/>
            <a:ext cx="2286000" cy="1317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Identificação e Documentação dos Processos</a:t>
            </a:r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98BF025-EF71-239B-A819-BEA592E1A541}"/>
              </a:ext>
            </a:extLst>
          </p:cNvPr>
          <p:cNvSpPr/>
          <p:nvPr/>
        </p:nvSpPr>
        <p:spPr>
          <a:xfrm>
            <a:off x="3505201" y="3032581"/>
            <a:ext cx="2286000" cy="1317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Tecnologia e Automação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2D5300E-75CA-9E2D-DE3F-D07929DD4756}"/>
              </a:ext>
            </a:extLst>
          </p:cNvPr>
          <p:cNvSpPr/>
          <p:nvPr/>
        </p:nvSpPr>
        <p:spPr>
          <a:xfrm>
            <a:off x="3505201" y="1279525"/>
            <a:ext cx="2286000" cy="1317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Análise e Melhoria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0B8716E-D2FA-5B49-5456-EC0FEB0A0A86}"/>
              </a:ext>
            </a:extLst>
          </p:cNvPr>
          <p:cNvSpPr/>
          <p:nvPr/>
        </p:nvSpPr>
        <p:spPr>
          <a:xfrm>
            <a:off x="6183088" y="1230539"/>
            <a:ext cx="2286000" cy="1317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Implementação e Treinamento</a:t>
            </a:r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0957A5D-0096-245B-58E3-F079D91ACA6E}"/>
              </a:ext>
            </a:extLst>
          </p:cNvPr>
          <p:cNvSpPr/>
          <p:nvPr/>
        </p:nvSpPr>
        <p:spPr>
          <a:xfrm>
            <a:off x="770166" y="3032581"/>
            <a:ext cx="2286000" cy="1317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Monitoramento e Controle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A4A364D-7750-9B3A-8B42-5147CE2FC67C}"/>
              </a:ext>
            </a:extLst>
          </p:cNvPr>
          <p:cNvSpPr/>
          <p:nvPr/>
        </p:nvSpPr>
        <p:spPr>
          <a:xfrm>
            <a:off x="6830786" y="3032581"/>
            <a:ext cx="4735286" cy="23508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chave para o sucesso na implementação da padronização de processos é o comprometimento da liderança, a participação dos colaboradores em todos os níveis e a adaptação contínua com base no feedback e nos resultados observados.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98C8D4-DDA2-F19C-C9E1-FBA7B8216085}"/>
              </a:ext>
            </a:extLst>
          </p:cNvPr>
          <p:cNvSpPr txBox="1"/>
          <p:nvPr/>
        </p:nvSpPr>
        <p:spPr>
          <a:xfrm>
            <a:off x="770166" y="446314"/>
            <a:ext cx="54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PADRONIZAÇÃO DOS PROCESSOS</a:t>
            </a:r>
          </a:p>
        </p:txBody>
      </p:sp>
    </p:spTree>
    <p:extLst>
      <p:ext uri="{BB962C8B-B14F-4D97-AF65-F5344CB8AC3E}">
        <p14:creationId xmlns:p14="http://schemas.microsoft.com/office/powerpoint/2010/main" val="1512156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Debora Valente</dc:creator>
  <cp:lastModifiedBy>Debora Valente</cp:lastModifiedBy>
  <cp:revision>1</cp:revision>
  <dcterms:created xsi:type="dcterms:W3CDTF">2024-04-18T23:39:10Z</dcterms:created>
  <dcterms:modified xsi:type="dcterms:W3CDTF">2024-04-18T23:45:32Z</dcterms:modified>
</cp:coreProperties>
</file>