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1885F-3E99-4445-8C22-50AD566CA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F2D994-2A18-49A9-85D4-530334DE9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D9E9A-1E4C-4AB6-BD59-3CEB1CD6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8804D2-270A-4990-AFC3-253EBB40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F5839-46C9-4960-A9CA-98A190E7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89B3F-E692-4710-8076-1F5F9834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3EB593-0E91-49C7-A381-2800052F5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EDB9DD-8C0E-4942-BB2E-7069C123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E4DC48-5FB0-46DD-BA4B-BA5D7071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B50A8-BD18-4429-ABDA-C5C1BCB1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6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6EE212-E191-497C-B1EC-263CEC910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74911-65B3-40CA-94CA-D0279483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B31E1D-D94A-4F74-B9BC-AEE260AE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C5358-4618-4385-AB0E-EB244BB2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737F3-23E8-4A77-9FAC-558C606C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00824-D18A-4698-899D-A3AC631B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B3B95-35A3-45EA-9537-D9304E82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FDC9C-9AEE-4EF7-89B9-459413F8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4A0046-B3C9-478C-89BB-C7D45CC0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A94B7E-8076-41C1-8F70-B0F59FB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91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50DC-B25E-453C-82A2-41D9E528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6DB246-C627-448A-800D-84FCDE94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2F97F-F356-4DBC-B313-FE3DB525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91D03-8692-47A1-BC74-7A837D7E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31BFD9-B5B3-43BF-8EBD-9CAFCCF1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1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9316-C9AA-4D9C-9016-A1005B40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4F55B-0A5B-4804-B605-A24B8886F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8404C7-5109-4A57-ABEA-019D573E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607F32-7CD1-485E-922A-AC15F46E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EF3B6A-C692-4A7B-B2D6-F83BA542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04113-6DC5-4D6C-A15E-882EC1EF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14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8C05B-DA54-4A3F-B7A3-56341D72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97714D-94CA-4DAB-B2AE-AE48EBBF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5A2C19-F9AF-4EAE-868E-E6446124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7C697F-643E-45F9-A18A-81E7B91E1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D26B0E-6BB4-4CB0-9CAD-1540B22D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71B0D3-BE28-4A96-B2F1-2560D912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AFC3E5-EE57-4178-B91D-A79A01A4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6FC061-D2D7-4C61-BB6A-4E530048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7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51098-CDDD-4796-BD3F-09D10280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365B64-5499-4CCF-A288-1CC1AC33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08D0D9-F557-4918-B231-25928D85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16DA2C-AC0D-4AD1-B3A0-4AEB6DAB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5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A579DA-2AFC-4585-BB08-0E2A4E47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A4945E-0299-4277-BDE7-537A47DD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EF613C-81AA-461F-9E87-4B6B38DA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98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3736-1418-405E-84D7-C6C09849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B71DC-F3A8-4A78-A24D-A9B46C20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32E879-E875-4806-B8C3-C76B8A01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7A66C7-2309-4762-9EA3-3EE76162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0A682-6DAE-4C8B-80C7-7310AC35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BBBF42-74C3-4943-8589-AD5C924C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C4A78-4CB7-42CD-8A56-35FBF677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24497F-12ED-4FD8-A4EE-35BB0800B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89521-4D96-46E9-831A-D00F1AF65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9EBB33-C57D-45FD-B8B7-26B8F273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7CC57D-5DF6-4968-BB46-6E46A357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0F7DE5-EB99-465C-8047-BB1E83F3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28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66548C-F1CD-427E-9F58-18DDE5B6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6A36F-C873-49FF-A152-86FA875A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7C4A1-40BD-4A6D-B2F9-8B167A5D7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9227-8EF5-4D7B-8CFE-2088CC686D17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BB8E67-F9E4-4FA1-A4C5-F02F5ABE7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66E0A-424A-4490-8A24-F3CC8F9C8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1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869CA-BEC2-43C3-BBD7-A7B991064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7592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API – GPI – Quinto semestre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FF905C-B129-45EE-AFF7-2FE93A3EC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7811" y="2911925"/>
            <a:ext cx="8911087" cy="2574475"/>
          </a:xfrm>
        </p:spPr>
        <p:txBody>
          <a:bodyPr>
            <a:normAutofit/>
          </a:bodyPr>
          <a:lstStyle/>
          <a:p>
            <a:r>
              <a:rPr lang="pt-BR" sz="3200" dirty="0"/>
              <a:t>Hertz Eletrônica (Sr. Milton)</a:t>
            </a:r>
          </a:p>
          <a:p>
            <a:endParaRPr lang="pt-BR" sz="3600" dirty="0"/>
          </a:p>
          <a:p>
            <a:r>
              <a:rPr lang="pt-BR" sz="2800" dirty="0"/>
              <a:t>(agosto de 2023)</a:t>
            </a:r>
          </a:p>
        </p:txBody>
      </p:sp>
    </p:spTree>
    <p:extLst>
      <p:ext uri="{BB962C8B-B14F-4D97-AF65-F5344CB8AC3E}">
        <p14:creationId xmlns:p14="http://schemas.microsoft.com/office/powerpoint/2010/main" val="207859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/>
              <a:t>Apresentação do parceiro acadêmico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/>
              <a:t>Centro Eletrônico </a:t>
            </a:r>
            <a:r>
              <a:rPr lang="pt-BR" b="1" dirty="0" err="1"/>
              <a:t>Herz</a:t>
            </a:r>
            <a:endParaRPr lang="pt-BR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Avenida Pedro Álvares Cabral, 647 - Jardim Paulista</a:t>
            </a: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CBAB84-B6AB-4121-89BB-97E08C6D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90" y="3493967"/>
            <a:ext cx="2435605" cy="22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latin typeface="+mn-lt"/>
              </a:rPr>
              <a:t>Comércio do setor varejista de material 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8" y="1584085"/>
            <a:ext cx="10972800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Empresa tradicional e familiar, ativa desde 1966 em São José dos Campos.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A6FBEB-A608-41F6-9693-0F8FABBDD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0" r="13355"/>
          <a:stretch/>
        </p:blipFill>
        <p:spPr>
          <a:xfrm>
            <a:off x="1725283" y="2909648"/>
            <a:ext cx="2260121" cy="2857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55CAC7-36C1-4F62-AEED-493E5141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05" y="2845669"/>
            <a:ext cx="5197456" cy="31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latin typeface="+mn-lt"/>
              </a:rPr>
              <a:t>Conhecimentos do semestre em disciplinas no 5º semestre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77" y="1515073"/>
            <a:ext cx="9801045" cy="497780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t-BR" dirty="0"/>
              <a:t>Projeto de Fábrica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Gestão Financeira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Gestão Ambiental Aplicada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Fundamentos de Gestão de Projetos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Planejamento Estratégico I</a:t>
            </a:r>
          </a:p>
          <a:p>
            <a:pPr>
              <a:lnSpc>
                <a:spcPct val="150000"/>
              </a:lnSpc>
            </a:pPr>
            <a:r>
              <a:rPr lang="pt-BR" dirty="0"/>
              <a:t>Gestão da Cadeia de Suprimentos</a:t>
            </a:r>
          </a:p>
        </p:txBody>
      </p:sp>
    </p:spTree>
    <p:extLst>
      <p:ext uri="{BB962C8B-B14F-4D97-AF65-F5344CB8AC3E}">
        <p14:creationId xmlns:p14="http://schemas.microsoft.com/office/powerpoint/2010/main" val="102474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latin typeface="+mn-lt"/>
              </a:rPr>
              <a:t>Desafio /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" y="1690688"/>
            <a:ext cx="11181735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pt-BR" dirty="0"/>
              <a:t>Em definição</a:t>
            </a:r>
          </a:p>
        </p:txBody>
      </p:sp>
    </p:spTree>
    <p:extLst>
      <p:ext uri="{BB962C8B-B14F-4D97-AF65-F5344CB8AC3E}">
        <p14:creationId xmlns:p14="http://schemas.microsoft.com/office/powerpoint/2010/main" val="41390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+mn-lt"/>
              </a:rPr>
              <a:t>Datas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7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BR" dirty="0"/>
              <a:t>Acompanhamento e feedback da empresa nas entregas.</a:t>
            </a:r>
          </a:p>
          <a:p>
            <a:pPr lvl="0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F2A05B0-E862-48C0-AA95-71DFAE6D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09855"/>
              </p:ext>
            </p:extLst>
          </p:nvPr>
        </p:nvGraphicFramePr>
        <p:xfrm>
          <a:off x="1932319" y="2512120"/>
          <a:ext cx="7349704" cy="3770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6416">
                  <a:extLst>
                    <a:ext uri="{9D8B030D-6E8A-4147-A177-3AD203B41FA5}">
                      <a16:colId xmlns:a16="http://schemas.microsoft.com/office/drawing/2014/main" val="15144308"/>
                    </a:ext>
                  </a:extLst>
                </a:gridCol>
                <a:gridCol w="3573288">
                  <a:extLst>
                    <a:ext uri="{9D8B030D-6E8A-4147-A177-3AD203B41FA5}">
                      <a16:colId xmlns:a16="http://schemas.microsoft.com/office/drawing/2014/main" val="446805273"/>
                    </a:ext>
                  </a:extLst>
                </a:gridCol>
              </a:tblGrid>
              <a:tr h="5386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solidFill>
                            <a:schemeClr val="tx1"/>
                          </a:solidFill>
                          <a:effectLst/>
                        </a:rPr>
                        <a:t>Calendário API</a:t>
                      </a:r>
                      <a:endParaRPr lang="pt-BR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6449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 err="1">
                          <a:effectLst/>
                        </a:rPr>
                        <a:t>Kick</a:t>
                      </a:r>
                      <a:r>
                        <a:rPr lang="pt-BR" sz="2800" kern="100" dirty="0">
                          <a:effectLst/>
                        </a:rPr>
                        <a:t> off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23 de agosto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035505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Sprint 1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>
                          <a:effectLst/>
                        </a:rPr>
                        <a:t>13 de setembro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691821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Sprint 2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11 de outubro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856688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Sprint 3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08 de novembro 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006148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Sprint 4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06 de dezembro 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557868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>
                          <a:effectLst/>
                        </a:rPr>
                        <a:t>Feira de soluções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12 de dezembro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66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8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latin typeface="+mn-lt"/>
              </a:rPr>
              <a:t>Requisitos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4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Requisitos Funcionais:</a:t>
            </a:r>
            <a:endParaRPr lang="pt-BR" dirty="0"/>
          </a:p>
          <a:p>
            <a:r>
              <a:rPr lang="pt-BR" dirty="0"/>
              <a:t>Eventual solução tecnológica sugeridas pelas Equipes 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Requisitos Não Funcionais:</a:t>
            </a:r>
            <a:endParaRPr lang="pt-BR" dirty="0"/>
          </a:p>
          <a:p>
            <a:pPr lvl="0"/>
            <a:r>
              <a:rPr lang="pt-BR" dirty="0"/>
              <a:t>Documentações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7573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5CE76F840A6543BB1B11CE8EF29F8C" ma:contentTypeVersion="5" ma:contentTypeDescription="Crie um novo documento." ma:contentTypeScope="" ma:versionID="f9b3f1a4aa882cab044893d9fb5451ab">
  <xsd:schema xmlns:xsd="http://www.w3.org/2001/XMLSchema" xmlns:xs="http://www.w3.org/2001/XMLSchema" xmlns:p="http://schemas.microsoft.com/office/2006/metadata/properties" xmlns:ns2="d2a2c71c-c55d-4a85-9d0d-a0705167be1e" targetNamespace="http://schemas.microsoft.com/office/2006/metadata/properties" ma:root="true" ma:fieldsID="5db43d7aef1a5bead3d8da688975df25" ns2:_="">
    <xsd:import namespace="d2a2c71c-c55d-4a85-9d0d-a0705167be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2c71c-c55d-4a85-9d0d-a0705167be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143B21-1584-4022-9A7D-466D86F554AF}"/>
</file>

<file path=customXml/itemProps2.xml><?xml version="1.0" encoding="utf-8"?>
<ds:datastoreItem xmlns:ds="http://schemas.openxmlformats.org/officeDocument/2006/customXml" ds:itemID="{84B12050-CD57-4D7E-98C7-D8B4646B7281}"/>
</file>

<file path=customXml/itemProps3.xml><?xml version="1.0" encoding="utf-8"?>
<ds:datastoreItem xmlns:ds="http://schemas.openxmlformats.org/officeDocument/2006/customXml" ds:itemID="{7027DA4A-584B-4034-AD54-E0C221B91306}"/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150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API – GPI – Quinto semestre</vt:lpstr>
      <vt:lpstr>Apresentação do parceiro acadêmico</vt:lpstr>
      <vt:lpstr>Comércio do setor varejista de material eletrônico</vt:lpstr>
      <vt:lpstr>Conhecimentos do semestre em disciplinas no 5º semestre</vt:lpstr>
      <vt:lpstr>Desafio / Problema</vt:lpstr>
      <vt:lpstr>Datas Importantes</vt:lpstr>
      <vt:lpstr>Requisitos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– GPI – Quinto semestre</dc:title>
  <dc:creator>ALFRED MAKOTO KABAYAMA</dc:creator>
  <cp:lastModifiedBy>Fatec</cp:lastModifiedBy>
  <cp:revision>23</cp:revision>
  <dcterms:created xsi:type="dcterms:W3CDTF">2022-03-23T20:05:51Z</dcterms:created>
  <dcterms:modified xsi:type="dcterms:W3CDTF">2023-08-23T22:54:16Z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0x010100525CE76F840A6543BB1B11CE8EF29F8C</vt:lpwstr>
  </property>
</Properties>
</file>