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7"/>
  </p:normalViewPr>
  <p:slideViewPr>
    <p:cSldViewPr snapToGrid="0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935E93-9C2F-4B29-A1CF-772E7395039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899DCC-FF37-43D8-B652-9CA5E683E3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LISTAR AQUI OS MÉTODOS ESPECÍFICOS UTILIZADOS NO DESENVOLVIMENTO DO PROJETO</a:t>
          </a:r>
        </a:p>
      </dgm:t>
    </dgm:pt>
    <dgm:pt modelId="{16599E15-CA77-4708-94CF-B67D4C7E4296}" type="parTrans" cxnId="{D64D13A4-9407-4141-984D-328AEE56D696}">
      <dgm:prSet/>
      <dgm:spPr/>
      <dgm:t>
        <a:bodyPr/>
        <a:lstStyle/>
        <a:p>
          <a:endParaRPr lang="en-US"/>
        </a:p>
      </dgm:t>
    </dgm:pt>
    <dgm:pt modelId="{B14E5AE6-F453-4A11-A51A-A63DA1306CF9}" type="sibTrans" cxnId="{D64D13A4-9407-4141-984D-328AEE56D696}">
      <dgm:prSet/>
      <dgm:spPr/>
      <dgm:t>
        <a:bodyPr/>
        <a:lstStyle/>
        <a:p>
          <a:endParaRPr lang="en-US"/>
        </a:p>
      </dgm:t>
    </dgm:pt>
    <dgm:pt modelId="{0B229B3D-C5D2-431B-B3BD-2C80A947D2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LISTAR AQUI AS TECNOLOGIAS EMPREGADAS NO DESENVOLVIMENTO DO PROJETO</a:t>
          </a:r>
        </a:p>
      </dgm:t>
    </dgm:pt>
    <dgm:pt modelId="{206A6FCB-F98F-4826-966A-526ED57496D8}" type="parTrans" cxnId="{636BA293-7421-4B79-8214-9BCD7F87E879}">
      <dgm:prSet/>
      <dgm:spPr/>
      <dgm:t>
        <a:bodyPr/>
        <a:lstStyle/>
        <a:p>
          <a:endParaRPr lang="en-US"/>
        </a:p>
      </dgm:t>
    </dgm:pt>
    <dgm:pt modelId="{0145616A-E705-44BC-8130-31DD0C30235A}" type="sibTrans" cxnId="{636BA293-7421-4B79-8214-9BCD7F87E879}">
      <dgm:prSet/>
      <dgm:spPr/>
      <dgm:t>
        <a:bodyPr/>
        <a:lstStyle/>
        <a:p>
          <a:endParaRPr lang="en-US"/>
        </a:p>
      </dgm:t>
    </dgm:pt>
    <dgm:pt modelId="{DF70D311-41EE-43CC-8989-770BC0C93378}" type="pres">
      <dgm:prSet presAssocID="{33935E93-9C2F-4B29-A1CF-772E7395039C}" presName="root" presStyleCnt="0">
        <dgm:presLayoutVars>
          <dgm:dir/>
          <dgm:resizeHandles val="exact"/>
        </dgm:presLayoutVars>
      </dgm:prSet>
      <dgm:spPr/>
    </dgm:pt>
    <dgm:pt modelId="{F121C62B-8552-4458-9BB7-062B40C614A8}" type="pres">
      <dgm:prSet presAssocID="{6F899DCC-FF37-43D8-B652-9CA5E683E324}" presName="compNode" presStyleCnt="0"/>
      <dgm:spPr/>
    </dgm:pt>
    <dgm:pt modelId="{302186E7-BE9F-4E6A-BEA6-31AECA3953D8}" type="pres">
      <dgm:prSet presAssocID="{6F899DCC-FF37-43D8-B652-9CA5E683E324}" presName="iconBgRect" presStyleLbl="bgShp" presStyleIdx="0" presStyleCnt="2"/>
      <dgm:spPr/>
    </dgm:pt>
    <dgm:pt modelId="{402E1947-B99A-425F-B8C1-D0D0723B593D}" type="pres">
      <dgm:prSet presAssocID="{6F899DCC-FF37-43D8-B652-9CA5E683E3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DBDCB8F-9349-4491-AEC8-19CCB023CAF0}" type="pres">
      <dgm:prSet presAssocID="{6F899DCC-FF37-43D8-B652-9CA5E683E324}" presName="spaceRect" presStyleCnt="0"/>
      <dgm:spPr/>
    </dgm:pt>
    <dgm:pt modelId="{169A4105-5DCD-462C-8FAF-64BF52FC4A72}" type="pres">
      <dgm:prSet presAssocID="{6F899DCC-FF37-43D8-B652-9CA5E683E324}" presName="textRect" presStyleLbl="revTx" presStyleIdx="0" presStyleCnt="2">
        <dgm:presLayoutVars>
          <dgm:chMax val="1"/>
          <dgm:chPref val="1"/>
        </dgm:presLayoutVars>
      </dgm:prSet>
      <dgm:spPr/>
    </dgm:pt>
    <dgm:pt modelId="{85A0C2C6-1259-4D6B-8140-9CF963042134}" type="pres">
      <dgm:prSet presAssocID="{B14E5AE6-F453-4A11-A51A-A63DA1306CF9}" presName="sibTrans" presStyleCnt="0"/>
      <dgm:spPr/>
    </dgm:pt>
    <dgm:pt modelId="{29011154-A22D-48FC-8085-DBF83027EF72}" type="pres">
      <dgm:prSet presAssocID="{0B229B3D-C5D2-431B-B3BD-2C80A947D2AA}" presName="compNode" presStyleCnt="0"/>
      <dgm:spPr/>
    </dgm:pt>
    <dgm:pt modelId="{956F0FC9-1B6D-44A1-85DF-3B4FCE73A288}" type="pres">
      <dgm:prSet presAssocID="{0B229B3D-C5D2-431B-B3BD-2C80A947D2AA}" presName="iconBgRect" presStyleLbl="bgShp" presStyleIdx="1" presStyleCnt="2"/>
      <dgm:spPr/>
    </dgm:pt>
    <dgm:pt modelId="{EF051C78-F3A6-497C-987E-A1040FC87FFA}" type="pres">
      <dgm:prSet presAssocID="{0B229B3D-C5D2-431B-B3BD-2C80A947D2A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E7337B8-3DDC-46C2-BC22-522F9BF5C594}" type="pres">
      <dgm:prSet presAssocID="{0B229B3D-C5D2-431B-B3BD-2C80A947D2AA}" presName="spaceRect" presStyleCnt="0"/>
      <dgm:spPr/>
    </dgm:pt>
    <dgm:pt modelId="{49DEA25A-ECD0-4D98-AFDC-B268132459C3}" type="pres">
      <dgm:prSet presAssocID="{0B229B3D-C5D2-431B-B3BD-2C80A947D2A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DE83410-98E6-4604-BE36-3EE0E41B5570}" type="presOf" srcId="{6F899DCC-FF37-43D8-B652-9CA5E683E324}" destId="{169A4105-5DCD-462C-8FAF-64BF52FC4A72}" srcOrd="0" destOrd="0" presId="urn:microsoft.com/office/officeart/2018/5/layout/IconCircleLabelList"/>
    <dgm:cxn modelId="{C5265066-BD45-4350-B30D-8C116FF157C6}" type="presOf" srcId="{0B229B3D-C5D2-431B-B3BD-2C80A947D2AA}" destId="{49DEA25A-ECD0-4D98-AFDC-B268132459C3}" srcOrd="0" destOrd="0" presId="urn:microsoft.com/office/officeart/2018/5/layout/IconCircleLabelList"/>
    <dgm:cxn modelId="{636BA293-7421-4B79-8214-9BCD7F87E879}" srcId="{33935E93-9C2F-4B29-A1CF-772E7395039C}" destId="{0B229B3D-C5D2-431B-B3BD-2C80A947D2AA}" srcOrd="1" destOrd="0" parTransId="{206A6FCB-F98F-4826-966A-526ED57496D8}" sibTransId="{0145616A-E705-44BC-8130-31DD0C30235A}"/>
    <dgm:cxn modelId="{D64D13A4-9407-4141-984D-328AEE56D696}" srcId="{33935E93-9C2F-4B29-A1CF-772E7395039C}" destId="{6F899DCC-FF37-43D8-B652-9CA5E683E324}" srcOrd="0" destOrd="0" parTransId="{16599E15-CA77-4708-94CF-B67D4C7E4296}" sibTransId="{B14E5AE6-F453-4A11-A51A-A63DA1306CF9}"/>
    <dgm:cxn modelId="{84FDB4E7-C7CC-4B74-BC80-2B37F9762159}" type="presOf" srcId="{33935E93-9C2F-4B29-A1CF-772E7395039C}" destId="{DF70D311-41EE-43CC-8989-770BC0C93378}" srcOrd="0" destOrd="0" presId="urn:microsoft.com/office/officeart/2018/5/layout/IconCircleLabelList"/>
    <dgm:cxn modelId="{830744B2-EF2C-4D47-9844-FDF430B0B48B}" type="presParOf" srcId="{DF70D311-41EE-43CC-8989-770BC0C93378}" destId="{F121C62B-8552-4458-9BB7-062B40C614A8}" srcOrd="0" destOrd="0" presId="urn:microsoft.com/office/officeart/2018/5/layout/IconCircleLabelList"/>
    <dgm:cxn modelId="{6161C25F-2BE4-4881-BE78-EC2BA0C38CBF}" type="presParOf" srcId="{F121C62B-8552-4458-9BB7-062B40C614A8}" destId="{302186E7-BE9F-4E6A-BEA6-31AECA3953D8}" srcOrd="0" destOrd="0" presId="urn:microsoft.com/office/officeart/2018/5/layout/IconCircleLabelList"/>
    <dgm:cxn modelId="{DF9CA184-8900-495D-A848-639DB8261810}" type="presParOf" srcId="{F121C62B-8552-4458-9BB7-062B40C614A8}" destId="{402E1947-B99A-425F-B8C1-D0D0723B593D}" srcOrd="1" destOrd="0" presId="urn:microsoft.com/office/officeart/2018/5/layout/IconCircleLabelList"/>
    <dgm:cxn modelId="{801E3459-C594-4C37-8F8D-0384FDA768DF}" type="presParOf" srcId="{F121C62B-8552-4458-9BB7-062B40C614A8}" destId="{6DBDCB8F-9349-4491-AEC8-19CCB023CAF0}" srcOrd="2" destOrd="0" presId="urn:microsoft.com/office/officeart/2018/5/layout/IconCircleLabelList"/>
    <dgm:cxn modelId="{AFC516AA-1243-4842-AE84-74B6BD15E2A6}" type="presParOf" srcId="{F121C62B-8552-4458-9BB7-062B40C614A8}" destId="{169A4105-5DCD-462C-8FAF-64BF52FC4A72}" srcOrd="3" destOrd="0" presId="urn:microsoft.com/office/officeart/2018/5/layout/IconCircleLabelList"/>
    <dgm:cxn modelId="{57D735E9-B4F5-476E-B623-7DFAF6730077}" type="presParOf" srcId="{DF70D311-41EE-43CC-8989-770BC0C93378}" destId="{85A0C2C6-1259-4D6B-8140-9CF963042134}" srcOrd="1" destOrd="0" presId="urn:microsoft.com/office/officeart/2018/5/layout/IconCircleLabelList"/>
    <dgm:cxn modelId="{4911AAC5-D498-46E4-B70A-524853F20A8A}" type="presParOf" srcId="{DF70D311-41EE-43CC-8989-770BC0C93378}" destId="{29011154-A22D-48FC-8085-DBF83027EF72}" srcOrd="2" destOrd="0" presId="urn:microsoft.com/office/officeart/2018/5/layout/IconCircleLabelList"/>
    <dgm:cxn modelId="{0A9F7772-4FF3-4F3F-9718-3AB13F66F7EB}" type="presParOf" srcId="{29011154-A22D-48FC-8085-DBF83027EF72}" destId="{956F0FC9-1B6D-44A1-85DF-3B4FCE73A288}" srcOrd="0" destOrd="0" presId="urn:microsoft.com/office/officeart/2018/5/layout/IconCircleLabelList"/>
    <dgm:cxn modelId="{A3BDD929-2B3E-460F-95FE-DC149106E06C}" type="presParOf" srcId="{29011154-A22D-48FC-8085-DBF83027EF72}" destId="{EF051C78-F3A6-497C-987E-A1040FC87FFA}" srcOrd="1" destOrd="0" presId="urn:microsoft.com/office/officeart/2018/5/layout/IconCircleLabelList"/>
    <dgm:cxn modelId="{A4137F57-ABE2-4256-A74C-406C36A706E8}" type="presParOf" srcId="{29011154-A22D-48FC-8085-DBF83027EF72}" destId="{5E7337B8-3DDC-46C2-BC22-522F9BF5C594}" srcOrd="2" destOrd="0" presId="urn:microsoft.com/office/officeart/2018/5/layout/IconCircleLabelList"/>
    <dgm:cxn modelId="{B47B71CA-2095-4617-A696-1B15EBEC6299}" type="presParOf" srcId="{29011154-A22D-48FC-8085-DBF83027EF72}" destId="{49DEA25A-ECD0-4D98-AFDC-B268132459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186E7-BE9F-4E6A-BEA6-31AECA3953D8}">
      <dsp:nvSpPr>
        <dsp:cNvPr id="0" name=""/>
        <dsp:cNvSpPr/>
      </dsp:nvSpPr>
      <dsp:spPr>
        <a:xfrm>
          <a:off x="576474" y="282541"/>
          <a:ext cx="1715625" cy="1715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E1947-B99A-425F-B8C1-D0D0723B593D}">
      <dsp:nvSpPr>
        <dsp:cNvPr id="0" name=""/>
        <dsp:cNvSpPr/>
      </dsp:nvSpPr>
      <dsp:spPr>
        <a:xfrm>
          <a:off x="942099" y="648166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A4105-5DCD-462C-8FAF-64BF52FC4A72}">
      <dsp:nvSpPr>
        <dsp:cNvPr id="0" name=""/>
        <dsp:cNvSpPr/>
      </dsp:nvSpPr>
      <dsp:spPr>
        <a:xfrm>
          <a:off x="28037" y="2532541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LISTAR AQUI OS MÉTODOS ESPECÍFICOS UTILIZADOS NO DESENVOLVIMENTO DO PROJETO</a:t>
          </a:r>
        </a:p>
      </dsp:txBody>
      <dsp:txXfrm>
        <a:off x="28037" y="2532541"/>
        <a:ext cx="2812500" cy="720000"/>
      </dsp:txXfrm>
    </dsp:sp>
    <dsp:sp modelId="{956F0FC9-1B6D-44A1-85DF-3B4FCE73A288}">
      <dsp:nvSpPr>
        <dsp:cNvPr id="0" name=""/>
        <dsp:cNvSpPr/>
      </dsp:nvSpPr>
      <dsp:spPr>
        <a:xfrm>
          <a:off x="3881162" y="282541"/>
          <a:ext cx="1715625" cy="1715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51C78-F3A6-497C-987E-A1040FC87FFA}">
      <dsp:nvSpPr>
        <dsp:cNvPr id="0" name=""/>
        <dsp:cNvSpPr/>
      </dsp:nvSpPr>
      <dsp:spPr>
        <a:xfrm>
          <a:off x="4246787" y="648166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EA25A-ECD0-4D98-AFDC-B268132459C3}">
      <dsp:nvSpPr>
        <dsp:cNvPr id="0" name=""/>
        <dsp:cNvSpPr/>
      </dsp:nvSpPr>
      <dsp:spPr>
        <a:xfrm>
          <a:off x="3332724" y="2532541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LISTAR AQUI AS TECNOLOGIAS EMPREGADAS NO DESENVOLVIMENTO DO PROJETO</a:t>
          </a:r>
        </a:p>
      </dsp:txBody>
      <dsp:txXfrm>
        <a:off x="3332724" y="2532541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C0D1F-9A95-AF52-2717-B3537B6D8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7A2F1-9A0C-7F06-7572-A24FB3400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DFED7-DE13-F7C0-A6CA-2E12C495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6E2-372B-4C48-B6F0-BC4200C0FDF6}" type="datetimeFigureOut">
              <a:rPr lang="en-BR" smtClean="0"/>
              <a:t>10/11/23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1133-3172-85F0-0C10-5F56B4E95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E2E69-8D32-1C4A-2680-71D25FBB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C12D-4BA1-A94D-8377-219BFA8146B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0892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952F-371A-EF8F-CF10-0581CE19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6DC51-9860-7C37-29D1-0685EBA6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0016A-07DE-BD00-EA8F-5264A013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6E2-372B-4C48-B6F0-BC4200C0FDF6}" type="datetimeFigureOut">
              <a:rPr lang="en-BR" smtClean="0"/>
              <a:t>10/11/23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070D6-42BB-0D3C-309C-46903AAB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F9CAF-A107-895B-CC53-05C142A2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C12D-4BA1-A94D-8377-219BFA8146B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5352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9D9DA-AF62-ED41-BC40-D6487C2DC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3F3A8-1462-CD7A-0C4A-2274E19FF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FAD2-2FA3-5CA9-D752-AF3B3FC1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6E2-372B-4C48-B6F0-BC4200C0FDF6}" type="datetimeFigureOut">
              <a:rPr lang="en-BR" smtClean="0"/>
              <a:t>10/11/23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731F6-44D1-CD86-7055-8D7BE8AB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5E9D-89E1-7536-D6F3-46B16504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C12D-4BA1-A94D-8377-219BFA8146B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748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260F-7AA6-0C30-9B37-C7DFBCF4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D10A-887C-2C8C-B085-531F491B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DEF50-AA8E-D6DA-A7F1-95022921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6E2-372B-4C48-B6F0-BC4200C0FDF6}" type="datetimeFigureOut">
              <a:rPr lang="en-BR" smtClean="0"/>
              <a:t>10/11/23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082FF-E1B5-5811-7ABA-003DC8E6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CE35F-0663-5E3C-12BC-7B4C7BE3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C12D-4BA1-A94D-8377-219BFA8146B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5582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CDE3-08CC-3FB5-737B-52D6C111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8966F-030C-2A30-BF46-0C72E7D05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1BEED-961C-2C36-A0C8-88F90306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6E2-372B-4C48-B6F0-BC4200C0FDF6}" type="datetimeFigureOut">
              <a:rPr lang="en-BR" smtClean="0"/>
              <a:t>10/11/23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CE711-90CF-FB7E-68C9-4AD2446A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4A1A-E2CA-0280-CFB1-A2D8C8AF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C12D-4BA1-A94D-8377-219BFA8146B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4592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5E47-3CEC-C1EF-E29E-D482E77C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6CCF5-A5E4-8BB8-C237-659046FA3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A8C0B-B4D3-FB31-2010-BE987AFD9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448C6-EC76-3B74-CBEF-69532C4D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6E2-372B-4C48-B6F0-BC4200C0FDF6}" type="datetimeFigureOut">
              <a:rPr lang="en-BR" smtClean="0"/>
              <a:t>10/11/23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2F065-75AD-DBA5-87C7-3B793AEA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1283E-81E3-FE34-49AD-C744835F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C12D-4BA1-A94D-8377-219BFA8146B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1377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53F6-D1D4-36ED-DB87-43EAF7C3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7C427-A85E-6118-75F4-BF0FEBDF7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8EAAC-E8B0-0BF8-1A77-E2BAA7604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C91CA-9062-4BC6-ECA8-474C4CC0E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984B8-C2F0-0CBC-BF5D-9FADE3470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BDE7C-3E3A-DCD3-0196-1FFBEF75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6E2-372B-4C48-B6F0-BC4200C0FDF6}" type="datetimeFigureOut">
              <a:rPr lang="en-BR" smtClean="0"/>
              <a:t>10/11/23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F6C5F-B32B-5957-C50C-C6AFA8FD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107C1-7949-D057-9A91-569AD2BA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C12D-4BA1-A94D-8377-219BFA8146B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7993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D26F-E53B-93F1-1946-D2C8C449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11D76-3F23-867B-D33D-20CAFD96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6E2-372B-4C48-B6F0-BC4200C0FDF6}" type="datetimeFigureOut">
              <a:rPr lang="en-BR" smtClean="0"/>
              <a:t>10/11/23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11212-C8EE-D87A-FC52-35A4C6D8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E5566-85B4-FF8C-7912-674CAB2E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C12D-4BA1-A94D-8377-219BFA8146B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2709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2A51A-87B0-6192-0DBB-63B83715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6E2-372B-4C48-B6F0-BC4200C0FDF6}" type="datetimeFigureOut">
              <a:rPr lang="en-BR" smtClean="0"/>
              <a:t>10/11/23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C459B-7635-AAED-5FB7-B22A5086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D4278-DB48-4096-B0BF-F5E2A34F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C12D-4BA1-A94D-8377-219BFA8146B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622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161C-07CB-7131-7AC0-739970DA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FF5F-3E95-1E02-6DA2-40B848FE9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8804E-D0C5-C4E6-DB1B-26D9C18A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D388E-302C-58AA-6511-3BE593AA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6E2-372B-4C48-B6F0-BC4200C0FDF6}" type="datetimeFigureOut">
              <a:rPr lang="en-BR" smtClean="0"/>
              <a:t>10/11/23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89C2C-9CA6-2C64-55CE-96F13A02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8E85C-0AB3-7B91-437E-5068EB28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C12D-4BA1-A94D-8377-219BFA8146B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5463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5E9D-34B7-7BF3-4A1A-2332F0D5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E3253-86BC-92A8-1DFC-F9C3B895E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C8C38-F342-1392-B7FB-45CDF989B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4F9AB-072C-AC6F-93D8-59797E7E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96E2-372B-4C48-B6F0-BC4200C0FDF6}" type="datetimeFigureOut">
              <a:rPr lang="en-BR" smtClean="0"/>
              <a:t>10/11/23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F6BBE-0239-32FA-77BC-9EE16CC85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158C5-A4C1-0F2B-12E5-949120BC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C12D-4BA1-A94D-8377-219BFA8146B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4692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FB36C-1690-7582-960F-F010C18A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14BBD-7744-8CC1-DC86-7E5C91236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DF2C2-A04F-A213-EEF8-880AAC3EE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296E2-372B-4C48-B6F0-BC4200C0FDF6}" type="datetimeFigureOut">
              <a:rPr lang="en-BR" smtClean="0"/>
              <a:t>10/11/23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2B308-5E3A-CC07-50C7-C830CA6C6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A31-9299-ED33-AE30-4F95181C9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8C12D-4BA1-A94D-8377-219BFA8146B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0461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1DAFD-629A-DEFD-0423-19E107214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t">
            <a:normAutofit/>
          </a:bodyPr>
          <a:lstStyle/>
          <a:p>
            <a:pPr algn="l"/>
            <a:r>
              <a:rPr lang="en-BR" sz="4800" dirty="0">
                <a:solidFill>
                  <a:srgbClr val="FFFFFF"/>
                </a:solidFill>
              </a:rPr>
              <a:t>Título do Projeto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85536-94AA-0934-7F59-79766096B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BR" dirty="0"/>
              <a:t>Autor 1</a:t>
            </a:r>
          </a:p>
          <a:p>
            <a:pPr algn="l"/>
            <a:r>
              <a:rPr lang="en-BR" dirty="0"/>
              <a:t>Autor 2</a:t>
            </a:r>
          </a:p>
          <a:p>
            <a:pPr algn="l"/>
            <a:r>
              <a:rPr lang="en-BR" dirty="0"/>
              <a:t>Autor 3</a:t>
            </a:r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666CD0F9-542D-44AA-205A-7B1AF8E87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689" y="4866907"/>
            <a:ext cx="1385887" cy="147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2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C7F3C-6ECA-813B-69B2-E6902787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348" y="224758"/>
            <a:ext cx="3355304" cy="4421876"/>
          </a:xfrm>
        </p:spPr>
        <p:txBody>
          <a:bodyPr anchor="t">
            <a:normAutofit/>
          </a:bodyPr>
          <a:lstStyle/>
          <a:p>
            <a:pPr algn="ctr"/>
            <a:r>
              <a:rPr lang="en-BR" sz="4000" dirty="0"/>
              <a:t>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C261-ACD5-607A-7E2C-0DFBBC5BA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364" y="1326998"/>
            <a:ext cx="10465271" cy="4743174"/>
          </a:xfrm>
        </p:spPr>
        <p:txBody>
          <a:bodyPr anchor="t">
            <a:normAutofit/>
          </a:bodyPr>
          <a:lstStyle/>
          <a:p>
            <a:r>
              <a:rPr lang="en-BR" sz="2000" dirty="0"/>
              <a:t>Apresentar o contexto do projeto com referências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C7F3C-6ECA-813B-69B2-E6902787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BR" dirty="0"/>
              <a:t>OBJETIVO DO PROJETO</a:t>
            </a:r>
          </a:p>
        </p:txBody>
      </p:sp>
      <p:pic>
        <p:nvPicPr>
          <p:cNvPr id="5" name="Picture 4" descr="Uma seta alcançar o alvo de olho touro">
            <a:extLst>
              <a:ext uri="{FF2B5EF4-FFF2-40B4-BE49-F238E27FC236}">
                <a16:creationId xmlns:a16="http://schemas.microsoft.com/office/drawing/2014/main" id="{0E4BF336-1113-F7E7-56DC-56B4D9822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2" r="4940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C261-ACD5-607A-7E2C-0DFBBC5BA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BR" sz="2000" dirty="0"/>
              <a:t>APRESENTAR O OBJETIVO DO PROJETO</a:t>
            </a:r>
          </a:p>
        </p:txBody>
      </p:sp>
    </p:spTree>
    <p:extLst>
      <p:ext uri="{BB962C8B-B14F-4D97-AF65-F5344CB8AC3E}">
        <p14:creationId xmlns:p14="http://schemas.microsoft.com/office/powerpoint/2010/main" val="175088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C7F3C-6ECA-813B-69B2-E6902787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REFERENCIAL TEÓRICO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C261-ACD5-607A-7E2C-0DFBBC5BA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COLOCAR AQUI OS LOGOS DE CADA TECNOLOGIA UTILIZADA NO PROJETO</a:t>
            </a:r>
          </a:p>
        </p:txBody>
      </p:sp>
    </p:spTree>
    <p:extLst>
      <p:ext uri="{BB962C8B-B14F-4D97-AF65-F5344CB8AC3E}">
        <p14:creationId xmlns:p14="http://schemas.microsoft.com/office/powerpoint/2010/main" val="246352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C7F3C-6ECA-813B-69B2-E6902787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10446004" cy="1655483"/>
          </a:xfrm>
        </p:spPr>
        <p:txBody>
          <a:bodyPr anchor="b">
            <a:normAutofit/>
          </a:bodyPr>
          <a:lstStyle/>
          <a:p>
            <a:pPr algn="ctr"/>
            <a:r>
              <a:rPr lang="en-BR" sz="4000" dirty="0"/>
              <a:t>MÉTODOS ANALÍTICOS E TECNOLOGIAS UTILIZADAS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D788456-D3A1-8B62-422B-C8E895532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970927"/>
              </p:ext>
            </p:extLst>
          </p:nvPr>
        </p:nvGraphicFramePr>
        <p:xfrm>
          <a:off x="3272767" y="2514268"/>
          <a:ext cx="6173262" cy="353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7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7F3C-6ECA-813B-69B2-E6902787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8348" y="224758"/>
            <a:ext cx="3355304" cy="4421876"/>
          </a:xfrm>
        </p:spPr>
        <p:txBody>
          <a:bodyPr anchor="t">
            <a:normAutofit/>
          </a:bodyPr>
          <a:lstStyle/>
          <a:p>
            <a:pPr algn="ctr"/>
            <a:r>
              <a:rPr lang="en-BR" sz="4000" dirty="0"/>
              <a:t>RESULTADOS DO 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C261-ACD5-607A-7E2C-0DFBBC5BA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364" y="1784198"/>
            <a:ext cx="10465271" cy="4743174"/>
          </a:xfrm>
        </p:spPr>
        <p:txBody>
          <a:bodyPr anchor="t">
            <a:normAutofit/>
          </a:bodyPr>
          <a:lstStyle/>
          <a:p>
            <a:r>
              <a:rPr lang="en-BR" sz="2000" dirty="0"/>
              <a:t>Apresentar a solução desenvolvida</a:t>
            </a:r>
          </a:p>
        </p:txBody>
      </p:sp>
    </p:spTree>
    <p:extLst>
      <p:ext uri="{BB962C8B-B14F-4D97-AF65-F5344CB8AC3E}">
        <p14:creationId xmlns:p14="http://schemas.microsoft.com/office/powerpoint/2010/main" val="60561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68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Título do Projeto</vt:lpstr>
      <vt:lpstr>INTRODUÇÃO</vt:lpstr>
      <vt:lpstr>OBJETIVO DO PROJETO</vt:lpstr>
      <vt:lpstr>REFERENCIAL TEÓRICO</vt:lpstr>
      <vt:lpstr>MÉTODOS ANALÍTICOS E TECNOLOGIAS UTILIZADAS</vt:lpstr>
      <vt:lpstr>RESULTADOS DO 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XX SEMESTRE  NOME DA EQUIPE</dc:title>
  <dc:creator>Marcus</dc:creator>
  <cp:lastModifiedBy>Marcus</cp:lastModifiedBy>
  <cp:revision>4</cp:revision>
  <dcterms:created xsi:type="dcterms:W3CDTF">2023-11-09T14:32:46Z</dcterms:created>
  <dcterms:modified xsi:type="dcterms:W3CDTF">2023-11-10T22:50:55Z</dcterms:modified>
</cp:coreProperties>
</file>