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03F-B5C8-4068-92AD-6D62A6B08A9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B3D3B04-0078-46E1-B397-EA40C455CB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5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03F-B5C8-4068-92AD-6D62A6B08A9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3B04-0078-46E1-B397-EA40C455CB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77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03F-B5C8-4068-92AD-6D62A6B08A9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3B04-0078-46E1-B397-EA40C455CB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78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03F-B5C8-4068-92AD-6D62A6B08A9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3B04-0078-46E1-B397-EA40C455CB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41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03F-B5C8-4068-92AD-6D62A6B08A9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3B04-0078-46E1-B397-EA40C455CB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25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03F-B5C8-4068-92AD-6D62A6B08A9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3B04-0078-46E1-B397-EA40C455CB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82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03F-B5C8-4068-92AD-6D62A6B08A9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3B04-0078-46E1-B397-EA40C455CB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19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03F-B5C8-4068-92AD-6D62A6B08A9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3B04-0078-46E1-B397-EA40C455CB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67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03F-B5C8-4068-92AD-6D62A6B08A9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3B04-0078-46E1-B397-EA40C455CB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64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4903F-B5C8-4068-92AD-6D62A6B08A9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3B04-0078-46E1-B397-EA40C455CB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97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44903F-B5C8-4068-92AD-6D62A6B08A9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D3B04-0078-46E1-B397-EA40C455CB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48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4903F-B5C8-4068-92AD-6D62A6B08A95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B3D3B04-0078-46E1-B397-EA40C455CBBB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06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E75AE-FBA3-72F3-EF5C-945065642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de produto 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1F22B9-AE10-A9AB-56D1-F8E8E35D8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Cap 1 – grupo 5</a:t>
            </a:r>
          </a:p>
          <a:p>
            <a:r>
              <a:rPr lang="pt-BR" dirty="0"/>
              <a:t>Andre </a:t>
            </a:r>
            <a:r>
              <a:rPr lang="pt-BR" dirty="0" err="1"/>
              <a:t>antunes</a:t>
            </a:r>
            <a:r>
              <a:rPr lang="pt-BR" dirty="0"/>
              <a:t> E </a:t>
            </a:r>
            <a:r>
              <a:rPr lang="pt-BR" dirty="0" err="1"/>
              <a:t>danielle</a:t>
            </a:r>
            <a:r>
              <a:rPr lang="pt-BR" dirty="0"/>
              <a:t> vieira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5461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62AB2-9690-0C8E-E301-7D560E8C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PARCEIROS CHAVE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A055EB-B66A-C1EB-66C2-E2CE4DB4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Fornecedores de matéria-prima, como madeira, ferragens e acabamentos</a:t>
            </a:r>
          </a:p>
        </p:txBody>
      </p:sp>
    </p:spTree>
    <p:extLst>
      <p:ext uri="{BB962C8B-B14F-4D97-AF65-F5344CB8AC3E}">
        <p14:creationId xmlns:p14="http://schemas.microsoft.com/office/powerpoint/2010/main" val="265925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5EDC7-F0AF-A114-8AB5-2B1932B6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CUSTOS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E92955-3F95-1D0E-ADF3-909BCC244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Salários e encargos da equipe</a:t>
            </a:r>
          </a:p>
          <a:p>
            <a:pPr algn="just"/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ustos de matéria-prima e fornecedores</a:t>
            </a:r>
          </a:p>
          <a:p>
            <a:pPr algn="just"/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ustos de manutenção da oficina e equipamentos</a:t>
            </a:r>
          </a:p>
          <a:p>
            <a:pPr algn="just"/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espesas de marketing e divulgação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640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8AEA3-541A-A14E-0123-2B9FE6416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E6ECB4-77E7-50BC-91BE-DD49F907C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“Nossa missão é criar móveis de alta qualidade que combinam design personalizado com artesanato excepcional, proporcionando soluções únicas e funcionais que transformam espaços e superam as expectativas dos nossos clientes. Valorizamos a sustentabilidade e o compromisso com práticas responsáveis, contribuindo para um futuro mais verde e consciente.”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333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48AA4-9F7E-214F-E64F-8DD6A0F5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C25313-B48E-36FC-7238-CF9AF8B2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“Ser reconhecida como uma marcenaria líder no mercado nacional, conhecida por inovação, excelência no atendimento e compromisso com a sustentabilidade, tornando-se a primeira escolha de clientes que buscam móveis exclusivos e de alta qualidade.”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22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83148-9EB1-1FE2-D183-3DF2A68E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35" y="340140"/>
            <a:ext cx="9603275" cy="1049235"/>
          </a:xfrm>
        </p:spPr>
        <p:txBody>
          <a:bodyPr>
            <a:normAutofit/>
          </a:bodyPr>
          <a:lstStyle/>
          <a:p>
            <a:r>
              <a:rPr lang="pt-BR" sz="5400" dirty="0"/>
              <a:t>SWOT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6F7661-54B7-F60C-EE36-F7B4BC9C2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B01D3B-E333-6881-B76C-C10A15656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84" t="29383" r="25808" b="11713"/>
          <a:stretch/>
        </p:blipFill>
        <p:spPr>
          <a:xfrm>
            <a:off x="1603716" y="1073424"/>
            <a:ext cx="8525021" cy="57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30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00DDC-1774-4B6C-037E-52931B05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ESTRATEGIAS DE NEGOCIO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A0F693-92B6-B0A2-E128-3311A7E2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547046"/>
          </a:xfrm>
        </p:spPr>
        <p:txBody>
          <a:bodyPr>
            <a:normAutofit/>
          </a:bodyPr>
          <a:lstStyle/>
          <a:p>
            <a:pPr marL="228600" algn="just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Estratégias de Preços</a:t>
            </a:r>
          </a:p>
          <a:p>
            <a:pPr lvl="1" algn="just"/>
            <a:r>
              <a:rPr lang="pt-BR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dotar uma estratégia de segmentação de preços, criando linhas de produtos com faixas de preço variadas</a:t>
            </a:r>
          </a:p>
          <a:p>
            <a:pPr marL="228600" algn="just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Marketing e Branding</a:t>
            </a:r>
          </a:p>
          <a:p>
            <a:pPr lvl="1" algn="just"/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Investir em SEO, Google </a:t>
            </a:r>
            <a:r>
              <a:rPr lang="pt-BR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Ads</a:t>
            </a:r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redes sociais permitirá alcançar um público mais amplo e diversificado. </a:t>
            </a:r>
          </a:p>
          <a:p>
            <a:pPr marL="228600" algn="just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Melhoria Operacional</a:t>
            </a:r>
          </a:p>
          <a:p>
            <a:pPr lvl="1" algn="just"/>
            <a:r>
              <a:rPr lang="pt-BR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investir em novas tecnologias e ferramentas que automatizem processos e aumentem a capacidade</a:t>
            </a:r>
            <a:endParaRPr lang="pt-BR" sz="1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just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Expansão de Mercado</a:t>
            </a:r>
          </a:p>
          <a:p>
            <a:pPr lvl="1"/>
            <a:r>
              <a:rPr lang="pt-BR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Explorar novos canais de venda e regiões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472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71294-3A16-6D0F-FB16-92A2402E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103FAC-55A0-64D5-9068-382DA3F5A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https://sebrae.com.br/; </a:t>
            </a:r>
          </a:p>
          <a:p>
            <a:r>
              <a:rPr lang="pt-BR" dirty="0"/>
              <a:t>Empresa: Movelaria Antunes.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0481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31897-5738-D3F5-324C-47BDD16DC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7DA4D1-7593-1EFA-1342-DBF154FD5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43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59E66-D74E-A2E2-22FC-01B7FF9B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73" y="452411"/>
            <a:ext cx="9603275" cy="1049235"/>
          </a:xfrm>
        </p:spPr>
        <p:txBody>
          <a:bodyPr/>
          <a:lstStyle/>
          <a:p>
            <a:r>
              <a:rPr lang="pt-BR" sz="6000" dirty="0" err="1"/>
              <a:t>Canva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E1D0A3-9B86-B3C5-E7F9-1F37FBE5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7A8DA2-CAEE-BEC3-5E24-90C51619A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24" t="20278" r="19577" b="9108"/>
          <a:stretch/>
        </p:blipFill>
        <p:spPr>
          <a:xfrm>
            <a:off x="3706575" y="451443"/>
            <a:ext cx="7498080" cy="40384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922B8A0-BE94-E654-55A2-E1FA4E80D8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67" t="11712" r="21233" b="58773"/>
          <a:stretch/>
        </p:blipFill>
        <p:spPr>
          <a:xfrm>
            <a:off x="3706575" y="4489918"/>
            <a:ext cx="7498080" cy="20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1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F1486-6D7D-47BB-9618-34C543AF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Segmento de mercado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84DD21-893E-C7EC-4594-67595FD56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Clientes residenciais</a:t>
            </a:r>
          </a:p>
          <a:p>
            <a:pPr algn="just"/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mpresas de arquitetura e design de interiores </a:t>
            </a:r>
          </a:p>
          <a:p>
            <a:pPr algn="just"/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Outras marcenarias o fabricantes de moveis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119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291AF-08C6-2B9E-C6EC-93E73947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valor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14587B-615D-7CD3-9D35-20F63C7AC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oveis personalizados e de alta qualidade</a:t>
            </a:r>
          </a:p>
          <a:p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rtesanato e acabamento de excelência</a:t>
            </a:r>
          </a:p>
          <a:p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erviço de design personalizado e consultoria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154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B31E4-4DD1-610E-0333-4D638926A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cANAIS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5B79FD-B37C-773D-CA1C-4A8A4D720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oja física para exibição de produtos e atendimento aos clientes,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Redes sociais com portifólio de projetos, informações sobre serviços e possibilidade de solicitação de orçamento.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078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1B843-35E3-FE39-66B1-84251A49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RELAÇÃO COM OS CLIENTES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78C6B6-AD7C-16E5-1909-89FF9F6F2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1800" dirty="0">
                <a:latin typeface="Arial" panose="020B0604020202020204" pitchFamily="34" charset="0"/>
                <a:cs typeface="Times New Roman" panose="02020603050405020304" pitchFamily="18" charset="0"/>
              </a:rPr>
              <a:t>Atendimento personalizado, com consultoria especializada durante o processo de design e fabricação</a:t>
            </a:r>
          </a:p>
          <a:p>
            <a:pPr algn="l"/>
            <a:r>
              <a:rPr lang="pt-BR" sz="1800" dirty="0">
                <a:latin typeface="Arial" panose="020B0604020202020204" pitchFamily="34" charset="0"/>
                <a:cs typeface="Times New Roman" panose="02020603050405020304" pitchFamily="18" charset="0"/>
              </a:rPr>
              <a:t>Manutenção de relacionamento de longo prazo com os clientes para futuros projetos e referencias</a:t>
            </a:r>
          </a:p>
        </p:txBody>
      </p:sp>
    </p:spTree>
    <p:extLst>
      <p:ext uri="{BB962C8B-B14F-4D97-AF65-F5344CB8AC3E}">
        <p14:creationId xmlns:p14="http://schemas.microsoft.com/office/powerpoint/2010/main" val="419908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D0687-DC6A-B44C-82C7-81F4B49E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 DE </a:t>
            </a:r>
            <a:r>
              <a:rPr lang="pt-BR" dirty="0" err="1"/>
              <a:t>RENDa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5F9851-476E-53C0-245A-69D031515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Venda direta de moveis personalizados aos clientes finais</a:t>
            </a:r>
          </a:p>
          <a:p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cordos de terceirização de produção com outros fabricantes ou marcenarias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Parcerias com empresas de arquitetura e design de interiores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138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DF0C2-6B8C-FFC5-8ACA-DBB2F44A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CHAVE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DADFCB-9384-4678-36CD-68B76B032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Equipe de marceneiros habilitados e especializados</a:t>
            </a:r>
          </a:p>
          <a:p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Oficina equipada com as ferramentas e maquinário necessário</a:t>
            </a:r>
          </a:p>
          <a:p>
            <a:r>
              <a:rPr lang="pt-BR" sz="18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ede de fornecedores de materiais de qualidade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424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A90C0-BA96-F577-089F-03F4F8FF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 CHAVE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472C3D-F78C-DC7C-ABE6-ED160F7B9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e desenvolvimento de projetos personalizados</a:t>
            </a:r>
          </a:p>
          <a:p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abricação e montagem de moveis</a:t>
            </a:r>
          </a:p>
          <a:p>
            <a:r>
              <a:rPr lang="pt-B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pt-BR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erenciamento de projetos e controle de qualidade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711793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</TotalTime>
  <Words>401</Words>
  <Application>Microsoft Office PowerPoint</Application>
  <PresentationFormat>Widescreen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Galeria</vt:lpstr>
      <vt:lpstr>Projeto de produto i</vt:lpstr>
      <vt:lpstr>Canva</vt:lpstr>
      <vt:lpstr>Segmento de mercado</vt:lpstr>
      <vt:lpstr>Proposta de valor</vt:lpstr>
      <vt:lpstr>cANAIS</vt:lpstr>
      <vt:lpstr>RELAÇÃO COM OS CLIENTES</vt:lpstr>
      <vt:lpstr>FONTES DE RENDa</vt:lpstr>
      <vt:lpstr>RECURSOS CHAVE</vt:lpstr>
      <vt:lpstr>ATIVIDADES CHAVE</vt:lpstr>
      <vt:lpstr>PARCEIROS CHAVE</vt:lpstr>
      <vt:lpstr>ESTRUTURA DE CUSTOS</vt:lpstr>
      <vt:lpstr>MISSÃO</vt:lpstr>
      <vt:lpstr>VISÃO</vt:lpstr>
      <vt:lpstr>SWOT</vt:lpstr>
      <vt:lpstr>ESTRATEGIAS DE NEGOCIO</vt:lpstr>
      <vt:lpstr>REFERÊNCIAS 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produto i</dc:title>
  <dc:creator>ANDRE LUIZ RIBEIRO ANTUNES</dc:creator>
  <cp:lastModifiedBy>ANDRE LUIZ RIBEIRO ANTUNES</cp:lastModifiedBy>
  <cp:revision>1</cp:revision>
  <dcterms:created xsi:type="dcterms:W3CDTF">2024-09-10T18:01:46Z</dcterms:created>
  <dcterms:modified xsi:type="dcterms:W3CDTF">2024-09-10T18:35:32Z</dcterms:modified>
</cp:coreProperties>
</file>