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8" r:id="rId7"/>
    <p:sldId id="257" r:id="rId8"/>
    <p:sldId id="259" r:id="rId9"/>
    <p:sldId id="279" r:id="rId10"/>
    <p:sldId id="260" r:id="rId11"/>
    <p:sldId id="277" r:id="rId12"/>
    <p:sldId id="261" r:id="rId13"/>
    <p:sldId id="276" r:id="rId14"/>
    <p:sldId id="278" r:id="rId15"/>
    <p:sldId id="274" r:id="rId16"/>
    <p:sldId id="275" r:id="rId17"/>
    <p:sldId id="270" r:id="rId18"/>
    <p:sldId id="271" r:id="rId19"/>
    <p:sldId id="28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5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1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64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1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8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2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Disciplina: Desenho Técnico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681875" y="6356350"/>
            <a:ext cx="4782393" cy="365125"/>
          </a:xfrm>
        </p:spPr>
        <p:txBody>
          <a:bodyPr/>
          <a:lstStyle/>
          <a:p>
            <a:r>
              <a:rPr lang="pt-BR" dirty="0"/>
              <a:t>Faculdade de Tecnologia “</a:t>
            </a:r>
            <a:r>
              <a:rPr lang="pt-BR" dirty="0" err="1"/>
              <a:t>Prof.º</a:t>
            </a:r>
            <a:r>
              <a:rPr lang="pt-BR" dirty="0"/>
              <a:t> </a:t>
            </a:r>
            <a:r>
              <a:rPr lang="pt-BR" dirty="0" err="1"/>
              <a:t>Jessen</a:t>
            </a:r>
            <a:r>
              <a:rPr lang="pt-BR" dirty="0"/>
              <a:t> Vidal” – São José dos Campos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5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6AE8-2113-497C-B24E-ACB5711BC106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8B52-A27D-4DE7-91EA-738CF0E1A8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7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6.jpeg"/><Relationship Id="rId2" Type="http://schemas.openxmlformats.org/officeDocument/2006/relationships/hyperlink" Target="http://www.google.com.br/url?sa=i&amp;rct=j&amp;q=&amp;esrc=s&amp;source=images&amp;cd=&amp;cad=rja&amp;docid=C4eRsnDUIKrLSM&amp;tbnid=eN8eQr9txYMdcM:&amp;ved=0CAUQjRw&amp;url=http://www4.faac.unesp.br/pesquisa/hypergeo/monge.htm&amp;ei=lZIGU9qLNeeusAT184G4Bw&amp;bvm=bv.61725948,d.dmQ&amp;psig=AFQjCNFXkxF5iX0r0s0tJtJUSVmW6RnMoA&amp;ust=139302537326992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hyperlink" Target="http://www.google.com.br/url?sa=i&amp;rct=j&amp;q=&amp;esrc=s&amp;source=images&amp;cd=&amp;cad=rja&amp;docid=C4eRsnDUIKrLSM&amp;tbnid=T6o99Dz9dM47bM:&amp;ved=0CAUQjRw&amp;url=http://www4.faac.unesp.br/pesquisa/hypergeo/monge.htm&amp;ei=B5MGU8PnC_TEsASY_YH4Bg&amp;bvm=bv.61725948,d.dmQ&amp;psig=AFQjCNFXkxF5iX0r0s0tJtJUSVmW6RnMoA&amp;ust=139302537326992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99488" y="718456"/>
            <a:ext cx="7113860" cy="14614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997535" y="5129129"/>
            <a:ext cx="611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Curso superior de Tecnologia em Gestão da Produção Industrial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Disciplina: Desenho técnico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33058" y="2179864"/>
            <a:ext cx="97744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Seminário 04</a:t>
            </a:r>
          </a:p>
          <a:p>
            <a:pPr algn="ctr"/>
            <a:endParaRPr lang="pt-BR" sz="2400" dirty="0"/>
          </a:p>
          <a:p>
            <a:pPr algn="ctr"/>
            <a:r>
              <a:rPr lang="pt-BR" sz="2400" b="1" dirty="0"/>
              <a:t>Projeções Ortogonais: </a:t>
            </a:r>
            <a:r>
              <a:rPr lang="pt-BR" sz="2400" dirty="0"/>
              <a:t>Normas brasileiras e americanas. Noções de projeções múltiplas. Representação de peças</a:t>
            </a:r>
          </a:p>
        </p:txBody>
      </p:sp>
    </p:spTree>
    <p:extLst>
      <p:ext uri="{BB962C8B-B14F-4D97-AF65-F5344CB8AC3E}">
        <p14:creationId xmlns:p14="http://schemas.microsoft.com/office/powerpoint/2010/main" val="35197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23580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5"/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Número de vistas suficientes para a correta representação de uma peça</a:t>
            </a:r>
            <a:endParaRPr lang="pt-BR" sz="2400" spc="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9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23580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5"/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Número de vistas suficientes para a correta representação de uma peça</a:t>
            </a:r>
            <a:endParaRPr lang="pt-BR" sz="2400" spc="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5125" y="1768376"/>
            <a:ext cx="361049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spc="15" dirty="0">
                <a:latin typeface="Arial" panose="020B0604020202020204" pitchFamily="34" charset="0"/>
                <a:cs typeface="Arial" panose="020B0604020202020204" pitchFamily="34" charset="0"/>
              </a:rPr>
              <a:t>Vistas Auxiliares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spc="15" dirty="0">
                <a:latin typeface="Arial" panose="020B0604020202020204" pitchFamily="34" charset="0"/>
                <a:cs typeface="Arial" panose="020B0604020202020204" pitchFamily="34" charset="0"/>
              </a:rPr>
              <a:t>Vistas de Detalhe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spc="15" dirty="0">
                <a:latin typeface="Arial" panose="020B0604020202020204" pitchFamily="34" charset="0"/>
                <a:cs typeface="Arial" panose="020B0604020202020204" pitchFamily="34" charset="0"/>
              </a:rPr>
              <a:t>Vistas Interrompidas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spc="15" dirty="0">
                <a:latin typeface="Arial" panose="020B0604020202020204" pitchFamily="34" charset="0"/>
                <a:cs typeface="Arial" panose="020B0604020202020204" pitchFamily="34" charset="0"/>
              </a:rPr>
              <a:t>Vistas com Simetria</a:t>
            </a:r>
          </a:p>
        </p:txBody>
      </p:sp>
    </p:spTree>
    <p:extLst>
      <p:ext uri="{BB962C8B-B14F-4D97-AF65-F5344CB8AC3E}">
        <p14:creationId xmlns:p14="http://schemas.microsoft.com/office/powerpoint/2010/main" val="357294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90083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eaLnBrk="0" fontAlgn="base" hangingPunct="0">
              <a:spcBef>
                <a:spcPct val="0"/>
              </a:spcBef>
              <a:spcAft>
                <a:spcPts val="2400"/>
              </a:spcAft>
              <a:buFont typeface="+mj-lt"/>
              <a:buAutoNum type="arabicPeriod" startAt="6"/>
              <a:tabLst>
                <a:tab pos="185738" algn="l"/>
              </a:tabLst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Escolha da vista frontal</a:t>
            </a:r>
            <a:endParaRPr lang="pt-PT" sz="2400" spc="20" dirty="0">
              <a:solidFill>
                <a:srgbClr val="000000"/>
              </a:solidFill>
              <a:latin typeface="Arial" panose="020B0604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6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90083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eaLnBrk="0" fontAlgn="base" hangingPunct="0">
              <a:spcBef>
                <a:spcPct val="0"/>
              </a:spcBef>
              <a:spcAft>
                <a:spcPts val="2400"/>
              </a:spcAft>
              <a:buFont typeface="+mj-lt"/>
              <a:buAutoNum type="arabicPeriod" startAt="7"/>
              <a:tabLst>
                <a:tab pos="185738" algn="l"/>
              </a:tabLst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Símbolobs e convenções em Desenho Técnico</a:t>
            </a:r>
            <a:endParaRPr lang="pt-PT" sz="2400" spc="20" dirty="0">
              <a:solidFill>
                <a:srgbClr val="000000"/>
              </a:solidFill>
              <a:latin typeface="Arial" panose="020B0604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6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56832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8"/>
            </a:pP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06196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56832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9"/>
            </a:pP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Explicação da atividade proposta</a:t>
            </a:r>
          </a:p>
        </p:txBody>
      </p:sp>
    </p:spTree>
    <p:extLst>
      <p:ext uri="{BB962C8B-B14F-4D97-AF65-F5344CB8AC3E}">
        <p14:creationId xmlns:p14="http://schemas.microsoft.com/office/powerpoint/2010/main" val="319344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99488" y="718456"/>
            <a:ext cx="7113860" cy="14614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997535" y="5129129"/>
            <a:ext cx="611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Curso superior de Tecnologia em Gestão da Produção Industrial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Disciplina: Desenho técnico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33058" y="2179864"/>
            <a:ext cx="97744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Seminário 04</a:t>
            </a:r>
          </a:p>
          <a:p>
            <a:pPr algn="ctr"/>
            <a:endParaRPr lang="pt-BR" sz="2400" dirty="0"/>
          </a:p>
          <a:p>
            <a:pPr algn="ctr"/>
            <a:r>
              <a:rPr lang="pt-BR" sz="2400" b="1" dirty="0"/>
              <a:t>Projeções Ortogonais: </a:t>
            </a:r>
            <a:r>
              <a:rPr lang="pt-BR" sz="2400" dirty="0"/>
              <a:t>Normas brasileiras e americanas. Noções de projeções múltiplas. Representação de peças</a:t>
            </a:r>
          </a:p>
        </p:txBody>
      </p:sp>
    </p:spTree>
    <p:extLst>
      <p:ext uri="{BB962C8B-B14F-4D97-AF65-F5344CB8AC3E}">
        <p14:creationId xmlns:p14="http://schemas.microsoft.com/office/powerpoint/2010/main" val="18702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99488" y="718456"/>
            <a:ext cx="7113860" cy="14614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69202" y="2179864"/>
            <a:ext cx="97744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Seminário 04</a:t>
            </a:r>
          </a:p>
          <a:p>
            <a:pPr algn="ctr"/>
            <a:endParaRPr lang="pt-BR" sz="2400" dirty="0"/>
          </a:p>
          <a:p>
            <a:pPr algn="ctr"/>
            <a:r>
              <a:rPr lang="pt-BR" sz="2400" b="1" dirty="0"/>
              <a:t>Projeções Ortogonais: </a:t>
            </a:r>
            <a:r>
              <a:rPr lang="pt-BR" sz="2400" dirty="0"/>
              <a:t>Normas brasileiras e americanas. Noções de projeções múltiplas. Representação de peças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588179" y="4065100"/>
            <a:ext cx="936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GRUPO:</a:t>
            </a:r>
          </a:p>
          <a:p>
            <a:pPr algn="ctr"/>
            <a:r>
              <a:rPr lang="pt-BR" dirty="0"/>
              <a:t>Aluno 1</a:t>
            </a:r>
          </a:p>
          <a:p>
            <a:pPr algn="ctr"/>
            <a:r>
              <a:rPr lang="pt-BR" dirty="0"/>
              <a:t>Aluno 2</a:t>
            </a:r>
          </a:p>
          <a:p>
            <a:pPr algn="ctr"/>
            <a:r>
              <a:rPr lang="pt-BR" dirty="0"/>
              <a:t>Aluno 3</a:t>
            </a:r>
          </a:p>
          <a:p>
            <a:pPr algn="ctr"/>
            <a:r>
              <a:rPr lang="pt-BR" dirty="0"/>
              <a:t>Aluno 4</a:t>
            </a:r>
          </a:p>
        </p:txBody>
      </p:sp>
    </p:spTree>
    <p:extLst>
      <p:ext uri="{BB962C8B-B14F-4D97-AF65-F5344CB8AC3E}">
        <p14:creationId xmlns:p14="http://schemas.microsoft.com/office/powerpoint/2010/main" val="42779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98517" y="473826"/>
            <a:ext cx="1080654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  <a:tabLst>
                <a:tab pos="185738" algn="l"/>
              </a:tabLst>
            </a:pPr>
            <a:r>
              <a:rPr lang="pt-PT" sz="2400" spc="2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O que são e para que servem as projeções ortogonais e noções de VG (Verdadeira Grandeza);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  <a:tabLst>
                <a:tab pos="185738" algn="l"/>
              </a:tabLst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Tipos de projeções existentes e diedros de projeção;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  <a:tabLst>
                <a:tab pos="185738" algn="l"/>
              </a:tabLst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Método de Monge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  <a:tabLst>
                <a:tab pos="139304" algn="l"/>
              </a:tabLst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Número de vistas suficientes para a correta representação de uma peça; 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  <a:tabLst>
                <a:tab pos="139304" algn="l"/>
              </a:tabLst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Como escolher a vista frontal?;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ts val="1200"/>
              </a:spcAft>
              <a:buFont typeface="+mj-lt"/>
              <a:buAutoNum type="arabicPeriod"/>
              <a:tabLst>
                <a:tab pos="139304" algn="l"/>
              </a:tabLst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Símbolobs e convenções em Desenho Técnico (diâmetro, faze quadrada, etc.);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Bibliografia,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Explicação da atividade proposta.</a:t>
            </a:r>
          </a:p>
        </p:txBody>
      </p:sp>
    </p:spTree>
    <p:extLst>
      <p:ext uri="{BB962C8B-B14F-4D97-AF65-F5344CB8AC3E}">
        <p14:creationId xmlns:p14="http://schemas.microsoft.com/office/powerpoint/2010/main" val="121588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56832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 algn="just">
              <a:spcAft>
                <a:spcPts val="1200"/>
              </a:spcAft>
              <a:buFont typeface="+mj-lt"/>
              <a:buAutoNum type="arabicPeriod"/>
            </a:pP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292519"/>
              </p:ext>
            </p:extLst>
          </p:nvPr>
        </p:nvGraphicFramePr>
        <p:xfrm>
          <a:off x="2261062" y="1051496"/>
          <a:ext cx="7141165" cy="516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8810625" imgH="5048250" progId="AutoCADLT.Drawing.4">
                  <p:embed/>
                </p:oleObj>
              </mc:Choice>
              <mc:Fallback>
                <p:oleObj name="Drawing" r:id="rId2" imgW="8810625" imgH="5048250" progId="AutoCADLT.Drawing.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97" r="9892"/>
                      <a:stretch>
                        <a:fillRect/>
                      </a:stretch>
                    </p:blipFill>
                    <p:spPr bwMode="auto">
                      <a:xfrm>
                        <a:off x="2261062" y="1051496"/>
                        <a:ext cx="7141165" cy="516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34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56832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2"/>
            </a:pPr>
            <a:r>
              <a:rPr lang="pt-PT" sz="2400" spc="2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O que são e para que servem as projeções ortogonais</a:t>
            </a:r>
            <a:endParaRPr lang="pt-BR" sz="2400" spc="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2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56832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2"/>
            </a:pPr>
            <a:r>
              <a:rPr lang="pt-PT" sz="2400" spc="20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O que são e para que servem as projeções ortogonais</a:t>
            </a:r>
            <a:endParaRPr lang="pt-BR" sz="2400" spc="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5125" y="1768376"/>
            <a:ext cx="6386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spc="15" dirty="0">
                <a:latin typeface="Arial" panose="020B0604020202020204" pitchFamily="34" charset="0"/>
                <a:cs typeface="Arial" panose="020B0604020202020204" pitchFamily="34" charset="0"/>
              </a:rPr>
              <a:t>Noções de Verdadeira Grandeza (VG)</a:t>
            </a:r>
          </a:p>
        </p:txBody>
      </p:sp>
    </p:spTree>
    <p:extLst>
      <p:ext uri="{BB962C8B-B14F-4D97-AF65-F5344CB8AC3E}">
        <p14:creationId xmlns:p14="http://schemas.microsoft.com/office/powerpoint/2010/main" val="102456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56832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3"/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Tipos de projeções existentes e os diedros de projeção</a:t>
            </a:r>
            <a:endParaRPr lang="pt-BR" sz="2400" spc="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56832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3"/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Tipos de projeções existentes e os diedros de projeção</a:t>
            </a:r>
            <a:endParaRPr lang="pt-BR" sz="2400" spc="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://www4.faac.unesp.br/pesquisa/hypergeo/epdie2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76" y="4038600"/>
            <a:ext cx="3024139" cy="215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4.faac.unesp.br/pesquisa/hypergeo/epdie3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10" y="1604179"/>
            <a:ext cx="2876086" cy="21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encrypted-tbn3.gstatic.com/images?q=tbn:ANd9GcQAySZe4YEyWBtlskz3EJBc29tZgEMR_jmfHRybLC5544RbeJIw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15" y="1565701"/>
            <a:ext cx="3045280" cy="227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1.gstatic.com/images?q=tbn:ANd9GcSoexeoKbDpPHsRke_mgF3t6OuH207QeadpHQrvKgtOpze8GuQ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15" y="4038600"/>
            <a:ext cx="2894804" cy="209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928252" y="1077458"/>
            <a:ext cx="3144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spc="15" dirty="0">
                <a:latin typeface="Arial" panose="020B0604020202020204" pitchFamily="34" charset="0"/>
                <a:cs typeface="Arial" panose="020B0604020202020204" pitchFamily="34" charset="0"/>
              </a:rPr>
              <a:t>Diedros de Projeção</a:t>
            </a:r>
          </a:p>
        </p:txBody>
      </p:sp>
      <p:sp>
        <p:nvSpPr>
          <p:cNvPr id="12" name="Retângulo 11"/>
          <p:cNvSpPr/>
          <p:nvPr/>
        </p:nvSpPr>
        <p:spPr bwMode="auto">
          <a:xfrm>
            <a:off x="3547675" y="1468468"/>
            <a:ext cx="3289540" cy="24939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2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-8092" y="6352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82880" y="6418747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spc="2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Gestão da Produção Industrial - Disciplina: Desenho técnico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623666" y="6418747"/>
            <a:ext cx="103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pc="20" dirty="0">
                <a:latin typeface="Arial" panose="020B0604020202020204" pitchFamily="34" charset="0"/>
                <a:cs typeface="Arial" panose="020B0604020202020204" pitchFamily="34" charset="0"/>
              </a:rPr>
              <a:t>Slide nº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-8092" y="9849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32262" y="423580"/>
            <a:ext cx="105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 startAt="4"/>
            </a:pPr>
            <a:r>
              <a:rPr lang="pt-PT" sz="2400" spc="15" dirty="0">
                <a:solidFill>
                  <a:srgbClr val="000000"/>
                </a:solidFill>
                <a:latin typeface="Arial" panose="020B0604020202020204" pitchFamily="34" charset="0"/>
                <a:cs typeface="Times New Roman" pitchFamily="18" charset="0"/>
              </a:rPr>
              <a:t>Método de Monge</a:t>
            </a:r>
            <a:endParaRPr lang="pt-BR" sz="2400" spc="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74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DFE4203ACAE4499A53805DC51DBA89" ma:contentTypeVersion="7" ma:contentTypeDescription="Crie um novo documento." ma:contentTypeScope="" ma:versionID="5916232d39f43ca27bd5a6be1e52a7be">
  <xsd:schema xmlns:xsd="http://www.w3.org/2001/XMLSchema" xmlns:xs="http://www.w3.org/2001/XMLSchema" xmlns:p="http://schemas.microsoft.com/office/2006/metadata/properties" xmlns:ns2="39e62592-c6f4-4005-b2e3-51a2fe24a4b2" targetNamespace="http://schemas.microsoft.com/office/2006/metadata/properties" ma:root="true" ma:fieldsID="4ca52ad37e9b8d69eaf9ae7e0294fafe" ns2:_="">
    <xsd:import namespace="39e62592-c6f4-4005-b2e3-51a2fe24a4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62592-c6f4-4005-b2e3-51a2fe24a4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418C46-7C81-4A38-9E28-420FD933DE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98D894-6210-4B8C-BC16-6D2CF6D43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FC3559-4981-4E84-A65F-CBF1C5280C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62592-c6f4-4005-b2e3-51a2fe24a4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453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do Office</vt:lpstr>
      <vt:lpstr>Drawing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FABIANA ELOISA PASSADOR</dc:creator>
  <cp:lastModifiedBy>ANDRE LUIZ RIBEIRO ANTUNES</cp:lastModifiedBy>
  <cp:revision>23</cp:revision>
  <dcterms:created xsi:type="dcterms:W3CDTF">2023-08-29T23:36:08Z</dcterms:created>
  <dcterms:modified xsi:type="dcterms:W3CDTF">2024-03-17T01:23:56Z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0x010100DBDFE4203ACAE4499A53805DC51DBA89</vt:lpwstr>
  </property>
</Properties>
</file>