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18738-0109-1A32-2245-58C33068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B9AE4-961D-69D7-FD44-20996A7AD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B61B1-E396-9AEB-1433-88AA3455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FB21D-1143-72B9-DEDF-9738E0AA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844BB5-C874-43A4-CB03-33BB55D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5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87AC3-0E1F-5808-4042-49C98779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9F50AA-C70D-8841-E24A-811837A9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798070-4453-4E3B-2D12-00CC714C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DF300-EFFD-F097-7B5D-8CE0B4D4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E3035-5657-08B1-2D75-3638F189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81199B-EE3C-AFA3-D1CC-9DB47036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B76B3B-A0FA-5F68-13B8-24862F37C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C2CA11-5AFE-A485-9CCF-AC2EEB89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BBF70-32D3-A385-AE62-537D8CD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2F4A6-7488-BCAD-2746-77369398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6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4782E-2CCE-6959-E686-70EB5943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2DB9C-092B-9370-5CBA-8645FCC8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52F02-15FB-F0F2-74E0-98C3B4CD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8ACB2-7C3C-CAF0-B5D7-B94D0FCD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D05A0B-9870-4BB5-3AC3-D36E2BEF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6A8E9-4A13-B9C6-ECD8-425DEEC1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6E246-C51E-4725-7E35-37B9C662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377BA9-C8AC-B449-09E0-96E681C2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ED42B3-F264-1CE8-F9A1-9C5C390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3BF74-8DE2-F819-0359-92468853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A1A92-0623-B29E-0818-325CC452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D6944-C9FE-212E-9EF7-35AA3F57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841667-46F2-B060-D313-B5C80B5E0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8B084-A535-560A-05C7-DD41CD75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75919B-2CA3-CBF6-E1FD-3FB2505B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753378-873D-AE06-D2B7-A9A0AFB4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4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41B26-5D42-78B3-F490-2D4AFC86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AE5FD-C886-A2BF-2581-336EC559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8CE7AC-4ED7-6F92-099F-F2A0CD6C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2AE47B-6671-205D-10CE-C0ABD6FA4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51143B-0034-4439-F5F1-4176BC87A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44F508-E338-EBA7-03F4-0CF9C501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475D54-DDEE-1609-B8A9-E8A67158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836CBE-AB3F-C503-E022-2042B888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68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20421-21E5-3D5A-EA4E-86A2F9F6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986343-A1D5-1B21-5294-B65726C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54FDD6-00F8-F4B3-27ED-21F8832A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42B747-2E4B-A4EC-A04C-8472C788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1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8B5D4A-9AF2-B125-0286-C3772175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74A546-9FBF-C786-96FC-B3453673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17F19-8092-4A0E-F304-5348F953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99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F7A12-E2B8-2793-FC0B-10AEB00C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F93D3-BEBE-13FC-7CA1-2C578D62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89ACBB-4EE2-50F1-F767-17BB42A8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087B44-CA47-EAAB-EE09-3E2FDD17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BBF115-CC82-7F90-3D5D-881F0ABF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615C1E-4A5C-9362-1833-8ED3EFB8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2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E4390-F80D-CAFA-34F3-78320A85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86D56C-925E-5403-1F6E-987046A18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35A821-CEA4-966A-E6F6-B30B5069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E8D8E0-86B1-8000-A3F1-DD695E22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9618B7-50F6-A472-60D4-6F54BB43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C93497-95F1-B70E-FC56-4E339F1A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7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17E32C-9425-5F1C-B996-EF1781EC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7A94F1-B115-B0DF-7F01-828131FE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F6CAE-08FE-D7B3-D78B-D89D6BB57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65A99-B20A-402B-8B75-1E06E229733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8B9554-2088-5C56-ACD7-0C51581CD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191151-BAE1-3856-D4B4-55BED924D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C8185-7336-463B-B201-FBBE7371FA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61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inagem: O que é e qual a sua importância? - Bozzi">
            <a:extLst>
              <a:ext uri="{FF2B5EF4-FFF2-40B4-BE49-F238E27FC236}">
                <a16:creationId xmlns:a16="http://schemas.microsoft.com/office/drawing/2014/main" id="{6B11A506-6A3E-7D56-DE1F-9919F8450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5" r="16307" b="-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9C3F42C-3D17-7B76-6F1C-9694ED5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95942"/>
            <a:ext cx="5072743" cy="1557221"/>
          </a:xfrm>
        </p:spPr>
        <p:txBody>
          <a:bodyPr>
            <a:normAutofit fontScale="90000"/>
          </a:bodyPr>
          <a:lstStyle/>
          <a:p>
            <a:br>
              <a:rPr lang="pt-BR" sz="3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40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Acabamento de Superfícies Usinadas</a:t>
            </a:r>
            <a:br>
              <a:rPr lang="pt-BR" sz="3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sz="31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1E2B3CA-2164-3DC9-2E2A-0514AD79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3163"/>
            <a:ext cx="4767943" cy="4423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acabamento de superfícies usinadas refere-se à qualidade da superfície de uma peça após passar por processos de usinagem, como torneamento, fresamento, retificação, entre outros.</a:t>
            </a:r>
          </a:p>
          <a:p>
            <a:pPr algn="just"/>
            <a:endParaRPr lang="pt-BR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Fatores que Influenciam o Acabamento Superficial</a:t>
            </a:r>
            <a:endParaRPr lang="pt-BR" sz="15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Ferramenta de Corte;</a:t>
            </a:r>
          </a:p>
          <a:p>
            <a:pPr algn="just"/>
            <a:r>
              <a:rPr lang="pt-B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Velocidade de Corte;</a:t>
            </a:r>
            <a:endParaRPr lang="pt-BR" sz="1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Avanço e Profundidade de Corte;</a:t>
            </a:r>
          </a:p>
          <a:p>
            <a:pPr algn="just"/>
            <a:r>
              <a:rPr lang="pt-B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Condicionamento da Máquina;</a:t>
            </a:r>
            <a:endParaRPr lang="pt-BR" sz="1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Lubrificação e Refrigeração;</a:t>
            </a:r>
          </a:p>
          <a:p>
            <a:pPr algn="just"/>
            <a:endParaRPr lang="pt-BR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Instrumentos de Medição</a:t>
            </a:r>
            <a:endParaRPr lang="pt-BR" sz="1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5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Perfilômetros</a:t>
            </a:r>
            <a:endParaRPr lang="pt-BR" sz="15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Microscópios de Interferência</a:t>
            </a:r>
          </a:p>
          <a:p>
            <a:pPr algn="just"/>
            <a:r>
              <a:rPr lang="pt-BR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Instrumentos Ópticos</a:t>
            </a:r>
            <a:endParaRPr lang="pt-BR" sz="15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8094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o funciona um processo de usinagem? - Blog da SKA">
            <a:extLst>
              <a:ext uri="{FF2B5EF4-FFF2-40B4-BE49-F238E27FC236}">
                <a16:creationId xmlns:a16="http://schemas.microsoft.com/office/drawing/2014/main" id="{CFE7EAA3-011C-22FE-8474-495330636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11" y="761999"/>
            <a:ext cx="6780729" cy="55596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528DD59-2897-1561-E58F-C96F670F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45" y="429306"/>
            <a:ext cx="5157787" cy="528637"/>
          </a:xfrm>
        </p:spPr>
        <p:txBody>
          <a:bodyPr anchor="ctr"/>
          <a:lstStyle/>
          <a:p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TÉCNICAS PARA MELHORAR O ACABAMENTO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CBB27CA6-C93F-CEC3-47B0-E08B1A207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045" y="1066800"/>
            <a:ext cx="5157787" cy="3871006"/>
          </a:xfrm>
        </p:spPr>
        <p:txBody>
          <a:bodyPr/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Retificação;</a:t>
            </a:r>
          </a:p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Lixamento e Polimento;</a:t>
            </a:r>
            <a:endParaRPr lang="pt-BR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Superacabamento</a:t>
            </a:r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pt-B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Honing</a:t>
            </a:r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pt-BR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Lapping</a:t>
            </a:r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16" name="Espaço Reservado para Texto 9">
            <a:extLst>
              <a:ext uri="{FF2B5EF4-FFF2-40B4-BE49-F238E27FC236}">
                <a16:creationId xmlns:a16="http://schemas.microsoft.com/office/drawing/2014/main" id="{A0F15223-31E4-02DC-7E72-91269D1D8F9E}"/>
              </a:ext>
            </a:extLst>
          </p:cNvPr>
          <p:cNvSpPr txBox="1">
            <a:spLocks/>
          </p:cNvSpPr>
          <p:nvPr/>
        </p:nvSpPr>
        <p:spPr>
          <a:xfrm>
            <a:off x="694643" y="3164681"/>
            <a:ext cx="5183188" cy="52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IMPORTÂNCIA DO ACABAMENTO SUPERFICIAL</a:t>
            </a:r>
            <a:endParaRPr lang="pt-BR" dirty="0"/>
          </a:p>
        </p:txBody>
      </p:sp>
      <p:sp>
        <p:nvSpPr>
          <p:cNvPr id="17" name="Espaço Reservado para Conteúdo 10">
            <a:extLst>
              <a:ext uri="{FF2B5EF4-FFF2-40B4-BE49-F238E27FC236}">
                <a16:creationId xmlns:a16="http://schemas.microsoft.com/office/drawing/2014/main" id="{C48B9806-803C-175E-70E4-F8EC787CBF49}"/>
              </a:ext>
            </a:extLst>
          </p:cNvPr>
          <p:cNvSpPr txBox="1">
            <a:spLocks/>
          </p:cNvSpPr>
          <p:nvPr/>
        </p:nvSpPr>
        <p:spPr>
          <a:xfrm>
            <a:off x="694643" y="38021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Funcionalidade;</a:t>
            </a:r>
          </a:p>
          <a:p>
            <a:r>
              <a:rPr lang="pt-BR" sz="1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Durabilidade;</a:t>
            </a:r>
          </a:p>
          <a:p>
            <a:r>
              <a:rPr lang="pt-BR" sz="1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Aparência;</a:t>
            </a:r>
          </a:p>
          <a:p>
            <a:r>
              <a:rPr lang="pt-BR" sz="1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Tolerâncias e Ajustes;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66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EB1D1-7FF7-2598-7B33-63AF89CC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31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31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Aspectos fundamentais do acabamento de Superfícies Usinadas na fabricação mecânica</a:t>
            </a:r>
            <a:b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2BA9A3-A207-12CC-67DE-19EE3EDC8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9"/>
            <a:ext cx="5157787" cy="1738312"/>
          </a:xfrm>
        </p:spPr>
        <p:txBody>
          <a:bodyPr/>
          <a:lstStyle/>
          <a:p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Funcionalidade Mecânica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Tolerâncias e Ajustes</a:t>
            </a:r>
          </a:p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Resistência ao Desgaste e à Corrosão</a:t>
            </a:r>
            <a:endParaRPr lang="pt-BR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Aparência Estética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CE3DA5-435B-7CCB-ACFE-4BE879A41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9"/>
            <a:ext cx="5183188" cy="1825398"/>
          </a:xfrm>
        </p:spPr>
        <p:txBody>
          <a:bodyPr/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Propriedades Tribológicas</a:t>
            </a:r>
            <a:endParaRPr lang="pt-BR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Integração e Compatibilidade</a:t>
            </a:r>
          </a:p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Propriedades Elétricas e Térmicas</a:t>
            </a:r>
          </a:p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Custos de Produção e Manutenção</a:t>
            </a:r>
            <a:endParaRPr lang="pt-BR" sz="1800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F879D2-3A95-939C-4152-A93E9BC963BA}"/>
              </a:ext>
            </a:extLst>
          </p:cNvPr>
          <p:cNvSpPr txBox="1"/>
          <p:nvPr/>
        </p:nvSpPr>
        <p:spPr>
          <a:xfrm>
            <a:off x="1611086" y="3701143"/>
            <a:ext cx="8730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acabamento de superfícies usinadas é um fator essencial que permeia vários aspectos da fabricação mecânica, desde a performance técnica até a estética e a durabilidade do produto final. Este aspecto garante que os componentes funcionem de maneira eficaz, tenham uma vida útil mais longa e atendam às expectativas de qualidade e aparência.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58185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 Acabamento de Superfícies Usinadas </vt:lpstr>
      <vt:lpstr>Apresentação do PowerPoint</vt:lpstr>
      <vt:lpstr> Aspectos fundamentais do acabamento de Superfícies Usinadas na fabricação mecânica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Acabamento de Superfícies Usinadas </dc:title>
  <dc:creator>Debora Valente</dc:creator>
  <cp:lastModifiedBy>Debora Valente</cp:lastModifiedBy>
  <cp:revision>1</cp:revision>
  <dcterms:created xsi:type="dcterms:W3CDTF">2024-05-15T23:40:51Z</dcterms:created>
  <dcterms:modified xsi:type="dcterms:W3CDTF">2024-05-16T00:11:14Z</dcterms:modified>
</cp:coreProperties>
</file>