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3" r:id="rId9"/>
    <p:sldId id="269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5" d="100"/>
          <a:sy n="165" d="100"/>
        </p:scale>
        <p:origin x="-864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04/07/16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4" Type="http://schemas.openxmlformats.org/officeDocument/2006/relationships/hyperlink" Target="https://sites.google.com/site/gson/" TargetMode="External"/><Relationship Id="rId5" Type="http://schemas.openxmlformats.org/officeDocument/2006/relationships/hyperlink" Target="http://super-csv.github.io/super-csv/" TargetMode="External"/><Relationship Id="rId6" Type="http://schemas.openxmlformats.org/officeDocument/2006/relationships/hyperlink" Target="http://jgrapht.org/" TargetMode="External"/><Relationship Id="rId7" Type="http://schemas.openxmlformats.org/officeDocument/2006/relationships/hyperlink" Target="https://plot.l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vahidi/jdd/wiki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Formel-Editor2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Formel-Editor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1" y="1995854"/>
            <a:ext cx="8868177" cy="3698713"/>
          </a:xfrm>
        </p:spPr>
      </p:pic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Berechnung der Verteilung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 smtClean="0"/>
              <a:t>171</a:t>
            </a:r>
            <a:r>
              <a:rPr lang="de-DE" dirty="0"/>
              <a:t>! </a:t>
            </a:r>
            <a:r>
              <a:rPr lang="de-DE" dirty="0" smtClean="0"/>
              <a:t>passt nicht mehr in einen Double Precision </a:t>
            </a:r>
            <a:r>
              <a:rPr lang="de-DE" dirty="0" err="1" smtClean="0"/>
              <a:t>Float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-Kriterium entsprechend angepasst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 (wie Java Stream nur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</a:t>
            </a:r>
            <a:r>
              <a:rPr lang="de-DE" dirty="0" err="1"/>
              <a:t>Sequence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Sprachen: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 err="1"/>
              <a:t>Kotlin</a:t>
            </a:r>
            <a:r>
              <a:rPr lang="de-DE" sz="2000" dirty="0"/>
              <a:t> (JVM-basierte Sprache)</a:t>
            </a:r>
          </a:p>
          <a:p>
            <a:pPr lvl="2"/>
            <a:r>
              <a:rPr lang="de-DE" sz="2000" dirty="0"/>
              <a:t>Python (nur für Plots mit </a:t>
            </a:r>
            <a:r>
              <a:rPr lang="de-DE" sz="2000" dirty="0" err="1"/>
              <a:t>plotly</a:t>
            </a:r>
            <a:r>
              <a:rPr lang="de-DE" sz="2000" dirty="0"/>
              <a:t>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Visualisierung)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1"/>
            <a:r>
              <a:rPr lang="de-DE" sz="2000" dirty="0"/>
              <a:t>Plot: </a:t>
            </a:r>
            <a:r>
              <a:rPr lang="de-DE" sz="2000" dirty="0">
                <a:hlinkClick r:id="rId7"/>
              </a:rPr>
              <a:t>https://plot.ly/</a:t>
            </a:r>
            <a:endParaRPr lang="de-DE" sz="20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 smtClean="0"/>
              <a:t>HFT-Format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JSON</a:t>
            </a:r>
            <a:endParaRPr lang="en-US" dirty="0"/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 smtClean="0"/>
              <a:t>HFT </a:t>
            </a:r>
            <a:r>
              <a:rPr lang="de-DE" dirty="0"/>
              <a:t>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HFT 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5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Markovkette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 smtClean="0"/>
              <a:t>Pro Zusammenhangskomponente eine </a:t>
            </a:r>
            <a:r>
              <a:rPr lang="de-DE" sz="2800" dirty="0" err="1" smtClean="0"/>
              <a:t>Markovkette</a:t>
            </a:r>
            <a:endParaRPr lang="de-DE" sz="2800" dirty="0"/>
          </a:p>
          <a:p>
            <a:pPr lvl="2"/>
            <a:r>
              <a:rPr lang="de-DE" sz="2200" dirty="0" smtClean="0"/>
              <a:t>Bessere Laufzeit bei Ketten mit Inseln</a:t>
            </a:r>
          </a:p>
          <a:p>
            <a:pPr marL="201168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CTMC mit </a:t>
            </a:r>
            <a:r>
              <a:rPr lang="de-DE" dirty="0" err="1" smtClean="0"/>
              <a:t>Uniformisierung</a:t>
            </a:r>
            <a:r>
              <a:rPr lang="de-DE" dirty="0" smtClean="0"/>
              <a:t>: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 Abbruchkriterium:                oder              </a:t>
            </a:r>
            <a:endParaRPr lang="de-DE" dirty="0"/>
          </a:p>
          <a:p>
            <a:pPr lvl="1"/>
            <a:endParaRPr lang="de-DE" sz="2800" dirty="0" smtClean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6025"/>
              </p:ext>
            </p:extLst>
          </p:nvPr>
        </p:nvGraphicFramePr>
        <p:xfrm>
          <a:off x="4641145" y="3270058"/>
          <a:ext cx="3109830" cy="90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Formel" r:id="rId3" imgW="1574800" imgH="457200" progId="Equation.3">
                  <p:embed/>
                </p:oleObj>
              </mc:Choice>
              <mc:Fallback>
                <p:oleObj name="Formel" r:id="rId3" imgW="157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1145" y="3270058"/>
                        <a:ext cx="3109830" cy="902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pierung 8"/>
          <p:cNvGrpSpPr/>
          <p:nvPr/>
        </p:nvGrpSpPr>
        <p:grpSpPr>
          <a:xfrm>
            <a:off x="3581400" y="4565181"/>
            <a:ext cx="2642811" cy="689648"/>
            <a:chOff x="3581400" y="3249000"/>
            <a:chExt cx="2642811" cy="689648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534018"/>
                </p:ext>
              </p:extLst>
            </p:nvPr>
          </p:nvGraphicFramePr>
          <p:xfrm>
            <a:off x="3581400" y="3249000"/>
            <a:ext cx="1034472" cy="689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Formel" r:id="rId5" imgW="609600" imgH="406400" progId="Equation.3">
                    <p:embed/>
                  </p:oleObj>
                </mc:Choice>
                <mc:Fallback>
                  <p:oleObj name="Formel" r:id="rId5" imgW="6096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81400" y="3249000"/>
                          <a:ext cx="1034472" cy="689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83667"/>
                </p:ext>
              </p:extLst>
            </p:nvPr>
          </p:nvGraphicFramePr>
          <p:xfrm>
            <a:off x="5299200" y="3429000"/>
            <a:ext cx="925011" cy="325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Formel" r:id="rId7" imgW="469900" imgH="165100" progId="Equation.3">
                    <p:embed/>
                  </p:oleObj>
                </mc:Choice>
                <mc:Fallback>
                  <p:oleObj name="Formel" r:id="rId7" imgW="4699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99200" y="3429000"/>
                          <a:ext cx="925011" cy="3250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122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284</Words>
  <Application>Microsoft Macintosh PowerPoint</Application>
  <PresentationFormat>Bildschirmpräsentation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Rückblick</vt:lpstr>
      <vt:lpstr>Microsoft Formel-Editor</vt:lpstr>
      <vt:lpstr>Programmier-Projekt FSSD</vt:lpstr>
      <vt:lpstr>Features</vt:lpstr>
      <vt:lpstr>Sprachen, IDE und Tools</vt:lpstr>
      <vt:lpstr>Libraries</vt:lpstr>
      <vt:lpstr>HFT-Format</vt:lpstr>
      <vt:lpstr>HFT → (BDD, Markov)</vt:lpstr>
      <vt:lpstr>Top-event Evaluation</vt:lpstr>
      <vt:lpstr>Top-event Evaluation</vt:lpstr>
      <vt:lpstr>Markovkette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Gregor Best</cp:lastModifiedBy>
  <cp:revision>38</cp:revision>
  <dcterms:created xsi:type="dcterms:W3CDTF">2016-06-29T13:05:41Z</dcterms:created>
  <dcterms:modified xsi:type="dcterms:W3CDTF">2016-07-04T19:18:40Z</dcterms:modified>
</cp:coreProperties>
</file>