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3" r:id="rId8"/>
    <p:sldId id="261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7" Type="http://schemas.openxmlformats.org/officeDocument/2006/relationships/hyperlink" Target="http://jgrapht.org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er-csv.github.io/super-csv/" TargetMode="External"/><Relationship Id="rId5" Type="http://schemas.openxmlformats.org/officeDocument/2006/relationships/hyperlink" Target="https://sites.google.com/site/gson/" TargetMode="External"/><Relationship Id="rId4" Type="http://schemas.openxmlformats.org/officeDocument/2006/relationships/hyperlink" Target="https://github.com/poetix/protonpa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TODO: Bild </a:t>
            </a:r>
            <a:r>
              <a:rPr lang="de-DE"/>
              <a:t>der 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Werten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Berechnung der Verteilung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11! ergibt ein POSITIVE_INFINITY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-Kriterium entsprechend angepasst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Streams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Stream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Eleganz des Ansatz verloren gegangen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Einlesen HFT aus Datei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Unterstützung von mehreren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Graphische Ausgabe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IDE und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Sprachen: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 err="1"/>
              <a:t>Kotlin</a:t>
            </a:r>
            <a:r>
              <a:rPr lang="de-DE" sz="2000" dirty="0"/>
              <a:t> (JVM-basierte Sprache)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Visualisierung)</a:t>
            </a:r>
          </a:p>
          <a:p>
            <a:pPr lvl="2"/>
            <a:r>
              <a:rPr lang="de-DE" sz="2000" dirty="0" err="1"/>
              <a:t>GnuPlot</a:t>
            </a:r>
            <a:r>
              <a:rPr lang="de-DE" sz="2000" dirty="0"/>
              <a:t> (Plotten)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Matrizen: </a:t>
            </a:r>
            <a:r>
              <a:rPr lang="de-DE" sz="2000" dirty="0">
                <a:hlinkClick r:id="rId3"/>
              </a:rPr>
              <a:t>http://commons.apache.org/proper/commons-math/</a:t>
            </a:r>
            <a:endParaRPr lang="de-DE" sz="2000" dirty="0"/>
          </a:p>
          <a:p>
            <a:pPr lvl="1"/>
            <a:r>
              <a:rPr lang="de-DE" sz="2000" dirty="0" err="1"/>
              <a:t>StreamUtils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https://github.com/poetix/protonpack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JSON-Parser: </a:t>
            </a:r>
            <a:r>
              <a:rPr lang="de-DE" sz="2000" dirty="0">
                <a:hlinkClick r:id="rId5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CSV-Parser: </a:t>
            </a:r>
            <a:r>
              <a:rPr lang="de-DE" sz="2000" dirty="0">
                <a:hlinkClick r:id="rId6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7"/>
              </a:rPr>
              <a:t>http://jgrapht.org/</a:t>
            </a:r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HTF-Format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JSON-Format</a:t>
            </a:r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HTF 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HTF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Zusammenhangskomponenten (Variablen Ordnung)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Konstruktion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Ketten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Kotlin</a:t>
            </a:r>
            <a:r>
              <a:rPr lang="de-DE" dirty="0"/>
              <a:t> Code der Formel </a:t>
            </a:r>
            <a:r>
              <a:rPr lang="de-DE" dirty="0" err="1"/>
              <a:t>formulaFromChildes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Kette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de-DE" dirty="0"/>
              </a:p>
              <a:p>
                <a:pPr lvl="1"/>
                <a:r>
                  <a:rPr lang="de-DE" dirty="0"/>
                  <a:t>Pro Zusammenhangskomponente eine </a:t>
                </a:r>
                <a:r>
                  <a:rPr lang="de-DE" dirty="0" err="1"/>
                  <a:t>Markov</a:t>
                </a:r>
                <a:r>
                  <a:rPr lang="de-DE" dirty="0"/>
                  <a:t> Kette</a:t>
                </a:r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Stop</a:t>
                </a:r>
                <a:r>
                  <a:rPr lang="de-DE" dirty="0"/>
                  <a:t>-Kriterium:</a:t>
                </a:r>
              </a:p>
              <a:p>
                <a:pPr lvl="2"/>
                <a:r>
                  <a:rPr lang="de-DE" dirty="0"/>
                  <a:t>Grenzwert abhängig von Maschinen-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Math.ulp</a:t>
                </a:r>
                <a:r>
                  <a:rPr lang="de-DE" dirty="0"/>
                  <a:t>)</a:t>
                </a:r>
              </a:p>
              <a:p>
                <a:pPr lvl="2"/>
                <a:r>
                  <a:rPr lang="de-DE" dirty="0"/>
                  <a:t>Maximal jedoch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205</Words>
  <Application>Microsoft Office PowerPoint</Application>
  <PresentationFormat>Bildschirmpräsentation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Symbol</vt:lpstr>
      <vt:lpstr>Wingdings</vt:lpstr>
      <vt:lpstr>Rückblick</vt:lpstr>
      <vt:lpstr>Programmier-Projekt FSSD</vt:lpstr>
      <vt:lpstr>Features</vt:lpstr>
      <vt:lpstr>Sprachen, IDE und Tools</vt:lpstr>
      <vt:lpstr>Libraries</vt:lpstr>
      <vt:lpstr>HTF-Format</vt:lpstr>
      <vt:lpstr>HFT → (BDD, Markov)</vt:lpstr>
      <vt:lpstr>Top-event Evaluation</vt:lpstr>
      <vt:lpstr>Markov Kette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26</cp:revision>
  <dcterms:created xsi:type="dcterms:W3CDTF">2016-06-29T13:05:41Z</dcterms:created>
  <dcterms:modified xsi:type="dcterms:W3CDTF">2016-06-30T12:13:45Z</dcterms:modified>
</cp:coreProperties>
</file>