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7" r:id="rId5"/>
    <p:sldId id="260" r:id="rId6"/>
    <p:sldId id="262" r:id="rId7"/>
    <p:sldId id="263" r:id="rId8"/>
    <p:sldId id="261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5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0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math/" TargetMode="External"/><Relationship Id="rId7" Type="http://schemas.openxmlformats.org/officeDocument/2006/relationships/hyperlink" Target="http://jgrapht.org/" TargetMode="External"/><Relationship Id="rId2" Type="http://schemas.openxmlformats.org/officeDocument/2006/relationships/hyperlink" Target="https://bitbucket.org/vahidi/jdd/wiki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er-csv.github.io/super-csv/" TargetMode="External"/><Relationship Id="rId5" Type="http://schemas.openxmlformats.org/officeDocument/2006/relationships/hyperlink" Target="https://sites.google.com/site/gson/" TargetMode="External"/><Relationship Id="rId4" Type="http://schemas.openxmlformats.org/officeDocument/2006/relationships/hyperlink" Target="https://github.com/poetix/protonpac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Programmier-Projekt</a:t>
            </a:r>
            <a:br>
              <a:rPr lang="de-DE" dirty="0"/>
            </a:br>
            <a:r>
              <a:rPr lang="de-DE" dirty="0"/>
              <a:t>FSSD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Gregor Best</a:t>
            </a:r>
          </a:p>
          <a:p>
            <a:r>
              <a:rPr lang="de-DE" dirty="0"/>
              <a:t>Andre Mann</a:t>
            </a:r>
          </a:p>
        </p:txBody>
      </p:sp>
    </p:spTree>
    <p:extLst>
      <p:ext uri="{BB962C8B-B14F-4D97-AF65-F5344CB8AC3E}">
        <p14:creationId xmlns:p14="http://schemas.microsoft.com/office/powerpoint/2010/main" val="4154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TODO: Bild </a:t>
            </a:r>
            <a:r>
              <a:rPr lang="de-DE"/>
              <a:t>der Visualisierung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63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Begegnete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lvl="1"/>
            <a:r>
              <a:rPr lang="de-DE" dirty="0"/>
              <a:t>BDD Library nicht leicht zu verstehen</a:t>
            </a:r>
          </a:p>
          <a:p>
            <a:pPr lvl="2"/>
            <a:r>
              <a:rPr lang="de-DE" dirty="0"/>
              <a:t>Sehr unhandliche API, da alles mit Integer Werten referenziert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Wrapper um fertigen BDD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Streams um Formel für gesamten Baum aufzubauen</a:t>
            </a:r>
          </a:p>
          <a:p>
            <a:pPr lvl="2"/>
            <a:r>
              <a:rPr lang="de-DE" b="1" u="sng" dirty="0"/>
              <a:t>Aber:</a:t>
            </a:r>
            <a:r>
              <a:rPr lang="de-DE" dirty="0"/>
              <a:t> Nicht für „</a:t>
            </a:r>
            <a:r>
              <a:rPr lang="de-DE" dirty="0" err="1"/>
              <a:t>Computed</a:t>
            </a:r>
            <a:r>
              <a:rPr lang="de-DE" dirty="0"/>
              <a:t>-Table“ geeignet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Pro Knoten Liste aus Stream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Eleganz des Ansatz verloren gegangen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46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Einlesen HFT aus Datei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Unterstützung von mehreren Top-Events in HFT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/>
              <a:t>Graphische Ausgabe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 err="1"/>
              <a:t>Pipelining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58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Sprachen, IDE und 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dirty="0"/>
              <a:t>Sprachen: </a:t>
            </a:r>
          </a:p>
          <a:p>
            <a:pPr lvl="2"/>
            <a:r>
              <a:rPr lang="de-DE" dirty="0"/>
              <a:t>Java </a:t>
            </a:r>
          </a:p>
          <a:p>
            <a:pPr lvl="2"/>
            <a:r>
              <a:rPr lang="de-DE" dirty="0" err="1"/>
              <a:t>Kotlin</a:t>
            </a:r>
            <a:r>
              <a:rPr lang="de-DE" dirty="0"/>
              <a:t> (JVM-basierte Sprache)</a:t>
            </a:r>
          </a:p>
          <a:p>
            <a:pPr lvl="1"/>
            <a:r>
              <a:rPr lang="de-DE" dirty="0"/>
              <a:t>IDE: </a:t>
            </a:r>
            <a:r>
              <a:rPr lang="de-DE" dirty="0" err="1"/>
              <a:t>IntelliJ</a:t>
            </a:r>
            <a:r>
              <a:rPr lang="de-DE" dirty="0"/>
              <a:t> Community Edition</a:t>
            </a:r>
          </a:p>
          <a:p>
            <a:pPr lvl="1"/>
            <a:r>
              <a:rPr lang="de-DE" dirty="0"/>
              <a:t>Tools:</a:t>
            </a:r>
          </a:p>
          <a:p>
            <a:pPr lvl="2"/>
            <a:r>
              <a:rPr lang="de-DE" dirty="0" err="1"/>
              <a:t>Graphviz</a:t>
            </a:r>
            <a:r>
              <a:rPr lang="de-DE" dirty="0"/>
              <a:t> (BDD/HFT Visualisierung)</a:t>
            </a:r>
          </a:p>
          <a:p>
            <a:pPr lvl="2"/>
            <a:r>
              <a:rPr lang="de-DE" dirty="0" err="1"/>
              <a:t>GnuPlot</a:t>
            </a:r>
            <a:r>
              <a:rPr lang="de-DE" dirty="0"/>
              <a:t> (Plotten)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2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lvl="1"/>
            <a:r>
              <a:rPr lang="de-DE" sz="2000" dirty="0"/>
              <a:t>BDD: </a:t>
            </a:r>
            <a:r>
              <a:rPr lang="de-DE" sz="2000" dirty="0">
                <a:hlinkClick r:id="rId2"/>
              </a:rPr>
              <a:t>https://bitbucket.org/vahidi/jdd/wiki/Home</a:t>
            </a:r>
            <a:endParaRPr lang="de-DE" sz="2000" dirty="0"/>
          </a:p>
          <a:p>
            <a:pPr lvl="1"/>
            <a:r>
              <a:rPr lang="de-DE" sz="2000" dirty="0"/>
              <a:t>Matrizen: </a:t>
            </a:r>
            <a:r>
              <a:rPr lang="de-DE" sz="2000" dirty="0">
                <a:hlinkClick r:id="rId3"/>
              </a:rPr>
              <a:t>http://commons.apache.org/proper/commons-math/</a:t>
            </a:r>
            <a:endParaRPr lang="de-DE" sz="2000" dirty="0"/>
          </a:p>
          <a:p>
            <a:pPr lvl="1"/>
            <a:r>
              <a:rPr lang="de-DE" sz="2000" dirty="0" err="1"/>
              <a:t>StreamUtils</a:t>
            </a:r>
            <a:r>
              <a:rPr lang="de-DE" sz="2000" dirty="0"/>
              <a:t>: </a:t>
            </a:r>
            <a:r>
              <a:rPr lang="de-DE" sz="2000" dirty="0">
                <a:hlinkClick r:id="rId4"/>
              </a:rPr>
              <a:t>https://github.com/poetix/protonpack</a:t>
            </a:r>
            <a:r>
              <a:rPr lang="de-DE" sz="2000" dirty="0"/>
              <a:t>	</a:t>
            </a:r>
          </a:p>
          <a:p>
            <a:pPr lvl="1"/>
            <a:r>
              <a:rPr lang="de-DE" sz="2000" dirty="0"/>
              <a:t>JSON-Parser: </a:t>
            </a:r>
            <a:r>
              <a:rPr lang="de-DE" sz="2000" dirty="0">
                <a:hlinkClick r:id="rId5"/>
              </a:rPr>
              <a:t>https://sites.google.com/site/gson/</a:t>
            </a:r>
            <a:endParaRPr lang="de-DE" sz="2000" dirty="0"/>
          </a:p>
          <a:p>
            <a:pPr lvl="1"/>
            <a:r>
              <a:rPr lang="de-DE" sz="2000" dirty="0"/>
              <a:t>CSV-Parser: </a:t>
            </a:r>
            <a:r>
              <a:rPr lang="de-DE" sz="2000" dirty="0">
                <a:hlinkClick r:id="rId6"/>
              </a:rPr>
              <a:t>http://super-csv.github.io/super-csv/</a:t>
            </a:r>
            <a:endParaRPr lang="de-DE" sz="2000" dirty="0"/>
          </a:p>
          <a:p>
            <a:pPr lvl="1"/>
            <a:r>
              <a:rPr lang="de-DE" sz="2000" dirty="0"/>
              <a:t>Graph: </a:t>
            </a:r>
            <a:r>
              <a:rPr lang="de-DE" sz="2000" dirty="0">
                <a:hlinkClick r:id="rId7"/>
              </a:rPr>
              <a:t>http://jgrapht.org/</a:t>
            </a:r>
            <a:endParaRPr lang="de-DE" sz="2000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277" y="2085703"/>
            <a:ext cx="26517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/>
          <p:cNvPicPr>
            <a:picLocks noChangeAspect="1"/>
          </p:cNvPicPr>
          <p:nvPr/>
        </p:nvPicPr>
        <p:blipFill rotWithShape="1">
          <a:blip r:embed="rId2"/>
          <a:srcRect r="41312"/>
          <a:stretch/>
        </p:blipFill>
        <p:spPr>
          <a:xfrm>
            <a:off x="661572" y="64896"/>
            <a:ext cx="4659208" cy="62045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83550" y="634947"/>
            <a:ext cx="2678757" cy="1450757"/>
          </a:xfrm>
        </p:spPr>
        <p:txBody>
          <a:bodyPr>
            <a:normAutofit/>
          </a:bodyPr>
          <a:lstStyle/>
          <a:p>
            <a:r>
              <a:rPr lang="de-DE" dirty="0"/>
              <a:t>HTF-Format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84749" y="2198914"/>
            <a:ext cx="2677558" cy="367018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JSON-Format</a:t>
            </a:r>
          </a:p>
          <a:p>
            <a:pPr lvl="2"/>
            <a:r>
              <a:rPr lang="en-US" dirty="0" err="1"/>
              <a:t>Menschenlesbar</a:t>
            </a:r>
            <a:r>
              <a:rPr lang="en-US" dirty="0"/>
              <a:t> </a:t>
            </a:r>
            <a:r>
              <a:rPr lang="de-DE" dirty="0"/>
              <a:t>✓ </a:t>
            </a:r>
          </a:p>
          <a:p>
            <a:pPr lvl="2"/>
            <a:r>
              <a:rPr lang="de-DE" dirty="0"/>
              <a:t>Einfach zu parsen 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HFT → (BDD, </a:t>
            </a:r>
            <a:r>
              <a:rPr lang="de-DE" dirty="0" err="1"/>
              <a:t>Markov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r>
              <a:rPr lang="de-DE" dirty="0"/>
              <a:t>HTF ergibt sich direkt aus JSON-File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HTF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Zusammenhangskomponenten (Variablen Ordnung)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BDD Konstruktion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dirty="0" err="1"/>
              <a:t>Markov</a:t>
            </a:r>
            <a:r>
              <a:rPr lang="de-DE" dirty="0"/>
              <a:t> Ketten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Error Handling: </a:t>
            </a:r>
            <a:r>
              <a:rPr lang="de-DE" i="1" dirty="0"/>
              <a:t>Fail-Fast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8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Top-event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Kotlin</a:t>
            </a:r>
            <a:r>
              <a:rPr lang="de-DE" dirty="0"/>
              <a:t> Code der Formel </a:t>
            </a:r>
            <a:r>
              <a:rPr lang="de-DE" dirty="0" err="1"/>
              <a:t>formulaFromChildes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58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Markov</a:t>
            </a:r>
            <a:r>
              <a:rPr lang="de-DE" dirty="0"/>
              <a:t> Kette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de-DE" dirty="0"/>
              </a:p>
              <a:p>
                <a:pPr lvl="1"/>
                <a:r>
                  <a:rPr lang="de-DE" dirty="0"/>
                  <a:t>Pro Zusammenhangskomponente eine </a:t>
                </a:r>
                <a:r>
                  <a:rPr lang="de-DE" dirty="0" err="1"/>
                  <a:t>Markov</a:t>
                </a:r>
                <a:r>
                  <a:rPr lang="de-DE" dirty="0"/>
                  <a:t> Kette</a:t>
                </a:r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de-DE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Grenzwert abhängig von Maschinen-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Math.ulp</a:t>
                </a:r>
                <a:r>
                  <a:rPr lang="de-DE" dirty="0"/>
                  <a:t>)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4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2800" dirty="0"/>
              <a:t>Excel Datei → CSV → Test-Daten</a:t>
            </a:r>
            <a:endParaRPr lang="de-DE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de-DE" dirty="0"/>
              <a:t> </a:t>
            </a:r>
            <a:r>
              <a:rPr lang="de-DE" sz="2400" dirty="0"/>
              <a:t>Entkoppelte Tests:</a:t>
            </a:r>
            <a:endParaRPr lang="de-DE" sz="2800" dirty="0"/>
          </a:p>
          <a:p>
            <a:pPr lvl="3"/>
            <a:r>
              <a:rPr lang="de-DE" sz="2200" dirty="0" err="1"/>
              <a:t>Uniformization</a:t>
            </a:r>
            <a:endParaRPr lang="de-DE" sz="2200" dirty="0"/>
          </a:p>
          <a:p>
            <a:pPr lvl="3"/>
            <a:r>
              <a:rPr lang="de-DE" sz="2200" dirty="0"/>
              <a:t>Evaluation</a:t>
            </a:r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063832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190</Words>
  <Application>Microsoft Office PowerPoint</Application>
  <PresentationFormat>Bildschirmpräsentation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Wingdings</vt:lpstr>
      <vt:lpstr>Rückblick</vt:lpstr>
      <vt:lpstr>Programmier-Projekt FSSD</vt:lpstr>
      <vt:lpstr>Features</vt:lpstr>
      <vt:lpstr>Sprachen, IDE und Tools</vt:lpstr>
      <vt:lpstr>Libraries</vt:lpstr>
      <vt:lpstr>HTF-Format</vt:lpstr>
      <vt:lpstr>HFT → (BDD, Markov)</vt:lpstr>
      <vt:lpstr>Top-event Evaluation</vt:lpstr>
      <vt:lpstr>Markov Kette</vt:lpstr>
      <vt:lpstr>Testen</vt:lpstr>
      <vt:lpstr>Visualisierungen</vt:lpstr>
      <vt:lpstr>Begegnete 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Programmier-Projekt FSSD</dc:title>
  <dc:creator>Andre Mann</dc:creator>
  <cp:lastModifiedBy>Andre Mann</cp:lastModifiedBy>
  <cp:revision>21</cp:revision>
  <dcterms:created xsi:type="dcterms:W3CDTF">2016-06-29T13:05:41Z</dcterms:created>
  <dcterms:modified xsi:type="dcterms:W3CDTF">2016-06-30T07:31:59Z</dcterms:modified>
</cp:coreProperties>
</file>