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BACD-79C5-497F-8BE1-8CBB47A59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9970-E57E-4FF5-9783-C40685480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77E7-9A42-44E6-9C30-80628D1E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8573-E61C-41DA-88B9-EA3FCD7E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1A12-8DD7-4A93-863C-F32FC16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8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6245-8BEE-4836-A694-5D212BAB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F3998-157A-40A5-B9AD-781088CB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EF10-AA61-4560-9B38-FFDE22C7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F268-3FE8-4558-9F44-89EC129D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A0FD-A851-4419-ADDD-F30B50AA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36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986CD-39F9-4DBB-958D-AE73188F3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97D99-3D34-494B-B71A-36442E54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8062-05E1-441D-9A84-D3A168B6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D7E1-D063-48E1-8D1A-0E6C0FF5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4066-EFA2-4003-BC04-8C7DBA50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03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03B8-193F-4318-AE09-8D8A473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0211-4E67-44B4-8764-0C973462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71A1-E89C-47A3-9832-91F2220F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C116-A530-402F-8721-CB3E788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B804-8F65-47C0-8CCD-85212C52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1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AC67-8D1F-43AB-8DED-C871838A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F503-5596-4F21-800E-9D6990A2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FB1C-EB97-4F85-9262-3B1D1E35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DD333-64B7-40A6-BF83-F64DD58A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66B8-E061-4581-8439-1B118C4B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2C44-D997-445F-A817-C42938FC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AB77-545D-4EBD-839E-6254A66CA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1234-FF06-4120-ABFE-5DB577619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0DBCE-BD0F-4671-8B98-7F4A0036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EF876-D9DD-4868-A957-CA344CF6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FFAF4-C950-4787-B718-D9050ED4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5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EED1-7277-4DB5-844C-BB4CDAB3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CB3-3770-4249-8F82-83EEE8BF9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D2AE-B113-4F5B-95C6-EA08B887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C9291-E965-41ED-A757-899280405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4CAD7-8BA7-42BF-878F-B666C519D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E89F4-77A2-4091-95E2-58C80154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E978D-6D7D-4982-B4EC-927FB046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9E6B-94ED-4D43-A815-B2B2D4BA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908E-3A25-41CB-898E-0C1A3D41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7E3CE-15E0-4C18-8779-28CE2646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2D195-9672-4B3D-BC89-BB61D8C5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7286A-DCB4-4F27-8515-3328C5E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A8012-BC15-49CD-B532-D52C3B3D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F8593-094D-46B0-B6EA-77D18DC0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6F80A-5D40-4A32-98C3-46C03351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4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13FB-10D9-4365-B8C8-A1A6D21B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9845-2EFB-4C70-991C-266BE63A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5E9A2-7DBF-4FF1-9A46-C463D758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A5DCC-D815-414B-9EB5-A2A87165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9F404-DF41-4D51-81DA-1F2442B1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95491-5B1C-4C29-AD5D-1407A95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88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219C-D931-4618-AE4C-6FDF9EB0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15918-D785-48B7-AB94-02E216B75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9D24D-8AEB-4277-94A8-77138B6D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015F-D621-4CA7-81D8-95A9FDA6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6604-E2D5-47E6-993F-B2F7988E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8DF1-ECA6-47D4-B3EE-FB7CDD86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8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A6742-B0F9-43EB-8275-066C591F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06F48-6E64-47FA-8387-FDDB1061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954D-2670-4023-A8C7-FA53DD97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BC50-2680-4B67-8712-E962C197F7B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C4DF-94C5-4152-BF50-20A5E7DBF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AB21-779D-4E0A-8669-F9056C076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DF3F-72C9-4FF6-BE5B-98F5771C28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1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52D7C14-7D48-480E-AB41-DF7545D01148}"/>
              </a:ext>
            </a:extLst>
          </p:cNvPr>
          <p:cNvSpPr/>
          <p:nvPr/>
        </p:nvSpPr>
        <p:spPr>
          <a:xfrm>
            <a:off x="4406343" y="127535"/>
            <a:ext cx="3167269" cy="13898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Evitar superlotação, que faz com que os carros fiquem no corredor, gerando risco de acidente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4758A9-AFE1-49B6-8320-39E747B23B42}"/>
              </a:ext>
            </a:extLst>
          </p:cNvPr>
          <p:cNvSpPr/>
          <p:nvPr/>
        </p:nvSpPr>
        <p:spPr>
          <a:xfrm>
            <a:off x="1027048" y="1986183"/>
            <a:ext cx="3167269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Controlar a quantidade de vagas livres e ocupadas.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7FA882-6047-4E2D-8DDD-4CF9FCF04E42}"/>
              </a:ext>
            </a:extLst>
          </p:cNvPr>
          <p:cNvSpPr/>
          <p:nvPr/>
        </p:nvSpPr>
        <p:spPr>
          <a:xfrm>
            <a:off x="1027048" y="4381486"/>
            <a:ext cx="3167269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as vagas.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40792-8519-45B2-9A28-82C75BC3C6D7}"/>
              </a:ext>
            </a:extLst>
          </p:cNvPr>
          <p:cNvSpPr/>
          <p:nvPr/>
        </p:nvSpPr>
        <p:spPr>
          <a:xfrm>
            <a:off x="4406342" y="5749804"/>
            <a:ext cx="3167269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Controlar o status das vagas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03D5F0-A2CB-40F6-9A9B-C6848664660A}"/>
              </a:ext>
            </a:extLst>
          </p:cNvPr>
          <p:cNvSpPr/>
          <p:nvPr/>
        </p:nvSpPr>
        <p:spPr>
          <a:xfrm>
            <a:off x="7997682" y="3162285"/>
            <a:ext cx="3167269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 a quantidade de vagas livres e ocupadas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07B7FC-9D6E-44D7-9902-829D16B3C6E4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2610683" y="2966844"/>
            <a:ext cx="0" cy="141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AFA8BB-F456-4C8B-8615-A1668AFF9215}"/>
              </a:ext>
            </a:extLst>
          </p:cNvPr>
          <p:cNvSpPr/>
          <p:nvPr/>
        </p:nvSpPr>
        <p:spPr>
          <a:xfrm>
            <a:off x="2584174" y="750450"/>
            <a:ext cx="1802296" cy="1263880"/>
          </a:xfrm>
          <a:custGeom>
            <a:avLst/>
            <a:gdLst>
              <a:gd name="connsiteX0" fmla="*/ 1802296 w 1802296"/>
              <a:gd name="connsiteY0" fmla="*/ 110941 h 1263880"/>
              <a:gd name="connsiteX1" fmla="*/ 212035 w 1802296"/>
              <a:gd name="connsiteY1" fmla="*/ 110941 h 1263880"/>
              <a:gd name="connsiteX2" fmla="*/ 0 w 1802296"/>
              <a:gd name="connsiteY2" fmla="*/ 1263880 h 12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296" h="1263880">
                <a:moveTo>
                  <a:pt x="1802296" y="110941"/>
                </a:moveTo>
                <a:cubicBezTo>
                  <a:pt x="1157357" y="14863"/>
                  <a:pt x="512418" y="-81215"/>
                  <a:pt x="212035" y="110941"/>
                </a:cubicBezTo>
                <a:cubicBezTo>
                  <a:pt x="-88348" y="303097"/>
                  <a:pt x="37548" y="1062889"/>
                  <a:pt x="0" y="1263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F6A4A5-B5F2-4D13-B5CB-FB604305257C}"/>
              </a:ext>
            </a:extLst>
          </p:cNvPr>
          <p:cNvSpPr/>
          <p:nvPr/>
        </p:nvSpPr>
        <p:spPr>
          <a:xfrm>
            <a:off x="2353711" y="5393635"/>
            <a:ext cx="2032760" cy="1031360"/>
          </a:xfrm>
          <a:custGeom>
            <a:avLst/>
            <a:gdLst>
              <a:gd name="connsiteX0" fmla="*/ 170875 w 1946667"/>
              <a:gd name="connsiteY0" fmla="*/ 0 h 1004856"/>
              <a:gd name="connsiteX1" fmla="*/ 170875 w 1946667"/>
              <a:gd name="connsiteY1" fmla="*/ 927652 h 1004856"/>
              <a:gd name="connsiteX2" fmla="*/ 1946667 w 1946667"/>
              <a:gd name="connsiteY2" fmla="*/ 887896 h 100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6667" h="1004856">
                <a:moveTo>
                  <a:pt x="170875" y="0"/>
                </a:moveTo>
                <a:cubicBezTo>
                  <a:pt x="22892" y="389834"/>
                  <a:pt x="-125090" y="779669"/>
                  <a:pt x="170875" y="927652"/>
                </a:cubicBezTo>
                <a:cubicBezTo>
                  <a:pt x="466840" y="1075635"/>
                  <a:pt x="1206753" y="981765"/>
                  <a:pt x="1946667" y="8878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502AFC1-F103-4F9B-86B4-554BCE1982FD}"/>
              </a:ext>
            </a:extLst>
          </p:cNvPr>
          <p:cNvSpPr/>
          <p:nvPr/>
        </p:nvSpPr>
        <p:spPr>
          <a:xfrm>
            <a:off x="7580243" y="4161183"/>
            <a:ext cx="2304173" cy="2266268"/>
          </a:xfrm>
          <a:custGeom>
            <a:avLst/>
            <a:gdLst>
              <a:gd name="connsiteX0" fmla="*/ 0 w 2304173"/>
              <a:gd name="connsiteY0" fmla="*/ 2067339 h 2266268"/>
              <a:gd name="connsiteX1" fmla="*/ 2093844 w 2304173"/>
              <a:gd name="connsiteY1" fmla="*/ 2067339 h 2266268"/>
              <a:gd name="connsiteX2" fmla="*/ 2120348 w 2304173"/>
              <a:gd name="connsiteY2" fmla="*/ 0 h 226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4173" h="2266268">
                <a:moveTo>
                  <a:pt x="0" y="2067339"/>
                </a:moveTo>
                <a:cubicBezTo>
                  <a:pt x="870226" y="2239617"/>
                  <a:pt x="1740453" y="2411895"/>
                  <a:pt x="2093844" y="2067339"/>
                </a:cubicBezTo>
                <a:cubicBezTo>
                  <a:pt x="2447235" y="1722783"/>
                  <a:pt x="2283791" y="861391"/>
                  <a:pt x="21203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22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F51F3B-BB51-4553-9C43-F0A7E21A5C61}"/>
              </a:ext>
            </a:extLst>
          </p:cNvPr>
          <p:cNvSpPr/>
          <p:nvPr/>
        </p:nvSpPr>
        <p:spPr>
          <a:xfrm>
            <a:off x="4287078" y="122549"/>
            <a:ext cx="3167269" cy="13898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 de inadimplentes e pagamentos errôneos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4FFBF5-7525-4385-B771-5B0388B7FB3C}"/>
              </a:ext>
            </a:extLst>
          </p:cNvPr>
          <p:cNvSpPr/>
          <p:nvPr/>
        </p:nvSpPr>
        <p:spPr>
          <a:xfrm>
            <a:off x="2484782" y="718960"/>
            <a:ext cx="1802296" cy="1263880"/>
          </a:xfrm>
          <a:custGeom>
            <a:avLst/>
            <a:gdLst>
              <a:gd name="connsiteX0" fmla="*/ 1802296 w 1802296"/>
              <a:gd name="connsiteY0" fmla="*/ 110941 h 1263880"/>
              <a:gd name="connsiteX1" fmla="*/ 212035 w 1802296"/>
              <a:gd name="connsiteY1" fmla="*/ 110941 h 1263880"/>
              <a:gd name="connsiteX2" fmla="*/ 0 w 1802296"/>
              <a:gd name="connsiteY2" fmla="*/ 1263880 h 12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296" h="1263880">
                <a:moveTo>
                  <a:pt x="1802296" y="110941"/>
                </a:moveTo>
                <a:cubicBezTo>
                  <a:pt x="1157357" y="14863"/>
                  <a:pt x="512418" y="-81215"/>
                  <a:pt x="212035" y="110941"/>
                </a:cubicBezTo>
                <a:cubicBezTo>
                  <a:pt x="-88348" y="303097"/>
                  <a:pt x="37548" y="1062889"/>
                  <a:pt x="0" y="1263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F7B573-C573-481E-9167-FB3077232E6B}"/>
              </a:ext>
            </a:extLst>
          </p:cNvPr>
          <p:cNvSpPr/>
          <p:nvPr/>
        </p:nvSpPr>
        <p:spPr>
          <a:xfrm>
            <a:off x="901147" y="1982840"/>
            <a:ext cx="3167269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Entrega de ticket para o cliente efetuar o pagamento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19845A-66B9-4900-9F3F-1080641BC79A}"/>
              </a:ext>
            </a:extLst>
          </p:cNvPr>
          <p:cNvCxnSpPr>
            <a:cxnSpLocks/>
          </p:cNvCxnSpPr>
          <p:nvPr/>
        </p:nvCxnSpPr>
        <p:spPr>
          <a:xfrm>
            <a:off x="2484782" y="2963501"/>
            <a:ext cx="0" cy="141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A636C-7046-41C5-BDED-0D94CCBC40C1}"/>
              </a:ext>
            </a:extLst>
          </p:cNvPr>
          <p:cNvSpPr/>
          <p:nvPr/>
        </p:nvSpPr>
        <p:spPr>
          <a:xfrm>
            <a:off x="901146" y="4378143"/>
            <a:ext cx="3167269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Controlar o tempo de permanência dos clientes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879F49-DE10-4287-8D76-E5ABC9BC4312}"/>
              </a:ext>
            </a:extLst>
          </p:cNvPr>
          <p:cNvSpPr/>
          <p:nvPr/>
        </p:nvSpPr>
        <p:spPr>
          <a:xfrm>
            <a:off x="2254318" y="5358804"/>
            <a:ext cx="2032760" cy="1031360"/>
          </a:xfrm>
          <a:custGeom>
            <a:avLst/>
            <a:gdLst>
              <a:gd name="connsiteX0" fmla="*/ 170875 w 1946667"/>
              <a:gd name="connsiteY0" fmla="*/ 0 h 1004856"/>
              <a:gd name="connsiteX1" fmla="*/ 170875 w 1946667"/>
              <a:gd name="connsiteY1" fmla="*/ 927652 h 1004856"/>
              <a:gd name="connsiteX2" fmla="*/ 1946667 w 1946667"/>
              <a:gd name="connsiteY2" fmla="*/ 887896 h 100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6667" h="1004856">
                <a:moveTo>
                  <a:pt x="170875" y="0"/>
                </a:moveTo>
                <a:cubicBezTo>
                  <a:pt x="22892" y="389834"/>
                  <a:pt x="-125090" y="779669"/>
                  <a:pt x="170875" y="927652"/>
                </a:cubicBezTo>
                <a:cubicBezTo>
                  <a:pt x="466840" y="1075635"/>
                  <a:pt x="1206753" y="981765"/>
                  <a:pt x="1946667" y="8878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2E56B-4FFA-4DE6-9FC1-864B584AF60F}"/>
              </a:ext>
            </a:extLst>
          </p:cNvPr>
          <p:cNvSpPr/>
          <p:nvPr/>
        </p:nvSpPr>
        <p:spPr>
          <a:xfrm>
            <a:off x="4287078" y="5771322"/>
            <a:ext cx="3167269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Realização de pagamento com dinheiro/cartão de credito e debito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2D04CD-1E41-4038-9264-9F6F39DD1AEA}"/>
              </a:ext>
            </a:extLst>
          </p:cNvPr>
          <p:cNvSpPr/>
          <p:nvPr/>
        </p:nvSpPr>
        <p:spPr>
          <a:xfrm>
            <a:off x="7454347" y="4225670"/>
            <a:ext cx="2304173" cy="2266268"/>
          </a:xfrm>
          <a:custGeom>
            <a:avLst/>
            <a:gdLst>
              <a:gd name="connsiteX0" fmla="*/ 0 w 2304173"/>
              <a:gd name="connsiteY0" fmla="*/ 2067339 h 2266268"/>
              <a:gd name="connsiteX1" fmla="*/ 2093844 w 2304173"/>
              <a:gd name="connsiteY1" fmla="*/ 2067339 h 2266268"/>
              <a:gd name="connsiteX2" fmla="*/ 2120348 w 2304173"/>
              <a:gd name="connsiteY2" fmla="*/ 0 h 226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4173" h="2266268">
                <a:moveTo>
                  <a:pt x="0" y="2067339"/>
                </a:moveTo>
                <a:cubicBezTo>
                  <a:pt x="870226" y="2239617"/>
                  <a:pt x="1740453" y="2411895"/>
                  <a:pt x="2093844" y="2067339"/>
                </a:cubicBezTo>
                <a:cubicBezTo>
                  <a:pt x="2447235" y="1722783"/>
                  <a:pt x="2283791" y="861391"/>
                  <a:pt x="21203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95AF03-5D84-4E5C-BA92-B98227D53C7B}"/>
              </a:ext>
            </a:extLst>
          </p:cNvPr>
          <p:cNvCxnSpPr>
            <a:cxnSpLocks/>
          </p:cNvCxnSpPr>
          <p:nvPr/>
        </p:nvCxnSpPr>
        <p:spPr>
          <a:xfrm>
            <a:off x="8705527" y="2963501"/>
            <a:ext cx="664903" cy="217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819FE-6A64-41EB-9497-A9701722F7A4}"/>
              </a:ext>
            </a:extLst>
          </p:cNvPr>
          <p:cNvCxnSpPr>
            <a:cxnSpLocks/>
          </p:cNvCxnSpPr>
          <p:nvPr/>
        </p:nvCxnSpPr>
        <p:spPr>
          <a:xfrm flipH="1">
            <a:off x="10408731" y="2963501"/>
            <a:ext cx="405043" cy="141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515AEDF-D33A-4C9E-A9C6-303C5BBE3910}"/>
              </a:ext>
            </a:extLst>
          </p:cNvPr>
          <p:cNvSpPr/>
          <p:nvPr/>
        </p:nvSpPr>
        <p:spPr>
          <a:xfrm>
            <a:off x="8123583" y="4223897"/>
            <a:ext cx="3167269" cy="126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Pagamento eletrônico através de “ilhas”, para fazer a validação do ticket entregue na entrada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BF7CEA-4F83-4009-8105-35607B633396}"/>
              </a:ext>
            </a:extLst>
          </p:cNvPr>
          <p:cNvSpPr/>
          <p:nvPr/>
        </p:nvSpPr>
        <p:spPr>
          <a:xfrm>
            <a:off x="7598117" y="1981953"/>
            <a:ext cx="2016631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data/hora da entrada do veiculo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55A47-80B3-4B74-ABEB-140D5E6E637B}"/>
              </a:ext>
            </a:extLst>
          </p:cNvPr>
          <p:cNvSpPr/>
          <p:nvPr/>
        </p:nvSpPr>
        <p:spPr>
          <a:xfrm>
            <a:off x="9744673" y="1981953"/>
            <a:ext cx="2016631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data/hora da </a:t>
            </a:r>
            <a:r>
              <a:rPr lang="pt-BR" dirty="0" err="1"/>
              <a:t>saida</a:t>
            </a:r>
            <a:r>
              <a:rPr lang="pt-BR" dirty="0"/>
              <a:t> do veiculo</a:t>
            </a:r>
          </a:p>
        </p:txBody>
      </p:sp>
    </p:spTree>
    <p:extLst>
      <p:ext uri="{BB962C8B-B14F-4D97-AF65-F5344CB8AC3E}">
        <p14:creationId xmlns:p14="http://schemas.microsoft.com/office/powerpoint/2010/main" val="105837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5</cp:revision>
  <dcterms:created xsi:type="dcterms:W3CDTF">2020-03-10T12:17:32Z</dcterms:created>
  <dcterms:modified xsi:type="dcterms:W3CDTF">2020-03-10T12:50:00Z</dcterms:modified>
</cp:coreProperties>
</file>