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82" r:id="rId9"/>
    <p:sldId id="263" r:id="rId10"/>
    <p:sldId id="264" r:id="rId11"/>
    <p:sldId id="266" r:id="rId12"/>
    <p:sldId id="267" r:id="rId13"/>
    <p:sldId id="288" r:id="rId14"/>
    <p:sldId id="290" r:id="rId15"/>
    <p:sldId id="299" r:id="rId16"/>
    <p:sldId id="293" r:id="rId17"/>
    <p:sldId id="294" r:id="rId18"/>
    <p:sldId id="295" r:id="rId19"/>
    <p:sldId id="274" r:id="rId20"/>
    <p:sldId id="297" r:id="rId21"/>
    <p:sldId id="296" r:id="rId22"/>
    <p:sldId id="300" r:id="rId2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6725"/>
    <a:srgbClr val="FBFDFE"/>
    <a:srgbClr val="4472C4"/>
    <a:srgbClr val="6378C1"/>
    <a:srgbClr val="000000"/>
    <a:srgbClr val="14299B"/>
    <a:srgbClr val="6E0E7A"/>
    <a:srgbClr val="0C90FA"/>
    <a:srgbClr val="E66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949" autoAdjust="0"/>
  </p:normalViewPr>
  <p:slideViewPr>
    <p:cSldViewPr snapToGrid="0">
      <p:cViewPr varScale="1">
        <p:scale>
          <a:sx n="102" d="100"/>
          <a:sy n="102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b="1" dirty="0">
                <a:solidFill>
                  <a:schemeClr val="bg1"/>
                </a:solidFill>
              </a:rPr>
              <a:t>Mulher</a:t>
            </a:r>
            <a:r>
              <a:rPr lang="pt-BR" dirty="0"/>
              <a:t> </a:t>
            </a:r>
          </a:p>
        </c:rich>
      </c:tx>
      <c:layout>
        <c:manualLayout>
          <c:xMode val="edge"/>
          <c:yMode val="edge"/>
          <c:x val="0.38017039344638437"/>
          <c:y val="9.55011016494968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spPr>
            <a:ln>
              <a:solidFill>
                <a:schemeClr val="tx1"/>
              </a:solidFill>
            </a:ln>
            <a:effectLst>
              <a:softEdge rad="0"/>
            </a:effectLst>
          </c:spPr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tx1"/>
                </a:solidFill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E1E2-4A52-8AB9-A741419097A2}"/>
              </c:ext>
            </c:extLst>
          </c:dPt>
          <c:dPt>
            <c:idx val="1"/>
            <c:bubble3D val="0"/>
            <c:spPr>
              <a:solidFill>
                <a:srgbClr val="14299B"/>
              </a:solidFill>
              <a:ln w="19050">
                <a:solidFill>
                  <a:schemeClr val="tx1"/>
                </a:solidFill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E1E2-4A52-8AB9-A741419097A2}"/>
              </c:ext>
            </c:extLst>
          </c:dPt>
          <c:dPt>
            <c:idx val="2"/>
            <c:bubble3D val="0"/>
            <c:spPr>
              <a:solidFill>
                <a:srgbClr val="EE692D"/>
              </a:solidFill>
              <a:ln w="19050">
                <a:solidFill>
                  <a:schemeClr val="tx1"/>
                </a:solidFill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E1E2-4A52-8AB9-A741419097A2}"/>
              </c:ext>
            </c:extLst>
          </c:dPt>
          <c:dPt>
            <c:idx val="3"/>
            <c:bubble3D val="0"/>
            <c:spPr>
              <a:solidFill>
                <a:srgbClr val="3385D7"/>
              </a:solidFill>
              <a:ln w="19050">
                <a:solidFill>
                  <a:schemeClr val="tx1"/>
                </a:solidFill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E1E2-4A52-8AB9-A741419097A2}"/>
              </c:ext>
            </c:extLst>
          </c:dPt>
          <c:dPt>
            <c:idx val="4"/>
            <c:bubble3D val="0"/>
            <c:spPr>
              <a:solidFill>
                <a:srgbClr val="E149A3"/>
              </a:solidFill>
              <a:ln w="19050">
                <a:solidFill>
                  <a:schemeClr val="tx1"/>
                </a:solidFill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E1E2-4A52-8AB9-A741419097A2}"/>
              </c:ext>
            </c:extLst>
          </c:dPt>
          <c:dLbls>
            <c:dLbl>
              <c:idx val="2"/>
              <c:layout>
                <c:manualLayout>
                  <c:x val="9.8593256913579924E-2"/>
                  <c:y val="4.312732564087290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1E2-4A52-8AB9-A741419097A2}"/>
                </c:ext>
              </c:extLst>
            </c:dLbl>
            <c:dLbl>
              <c:idx val="3"/>
              <c:layout>
                <c:manualLayout>
                  <c:x val="3.0800531784304825E-2"/>
                  <c:y val="-4.122825902734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1E2-4A52-8AB9-A741419097A2}"/>
                </c:ext>
              </c:extLst>
            </c:dLbl>
            <c:dLbl>
              <c:idx val="4"/>
              <c:layout>
                <c:manualLayout>
                  <c:x val="0.10971564134029327"/>
                  <c:y val="0.1537960578271846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1E2-4A52-8AB9-A741419097A2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0">
                <a:spAutoFit/>
              </a:bodyPr>
              <a:lstStyle/>
              <a:p>
                <a:pPr algn="ctr">
                  <a:lnSpc>
                    <a:spcPct val="80000"/>
                  </a:lnSpc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borderCallout1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Folha1!$A$2:$A$6</c:f>
              <c:strCache>
                <c:ptCount val="5"/>
                <c:pt idx="0">
                  <c:v>Lesss than 30 minutes</c:v>
                </c:pt>
                <c:pt idx="1">
                  <c:v>30 - 60 minutes</c:v>
                </c:pt>
                <c:pt idx="2">
                  <c:v>61 - 120 minutes</c:v>
                </c:pt>
                <c:pt idx="3">
                  <c:v>121 - 180 minutes</c:v>
                </c:pt>
                <c:pt idx="4">
                  <c:v>More than 180 minutes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4</c:v>
                </c:pt>
                <c:pt idx="3">
                  <c:v>1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1E2-4A52-8AB9-A741419097A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61628441130124"/>
          <c:y val="0.41569225484516636"/>
          <c:w val="0.47068362982272222"/>
          <c:h val="0.415299260213597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b="1" dirty="0">
                <a:solidFill>
                  <a:schemeClr val="bg1"/>
                </a:solidFill>
              </a:rPr>
              <a:t>Mulher</a:t>
            </a:r>
            <a:r>
              <a:rPr lang="pt-BR" dirty="0"/>
              <a:t> </a:t>
            </a:r>
          </a:p>
        </c:rich>
      </c:tx>
      <c:layout>
        <c:manualLayout>
          <c:xMode val="edge"/>
          <c:yMode val="edge"/>
          <c:x val="0.41632953167688591"/>
          <c:y val="0.13127032077198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C0-452E-BF6E-03811ABF6E99}"/>
              </c:ext>
            </c:extLst>
          </c:dPt>
          <c:dPt>
            <c:idx val="1"/>
            <c:bubble3D val="0"/>
            <c:spPr>
              <a:solidFill>
                <a:srgbClr val="14299B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C0-452E-BF6E-03811ABF6E99}"/>
              </c:ext>
            </c:extLst>
          </c:dPt>
          <c:dPt>
            <c:idx val="2"/>
            <c:bubble3D val="0"/>
            <c:spPr>
              <a:solidFill>
                <a:srgbClr val="EE692D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C0-452E-BF6E-03811ABF6E99}"/>
              </c:ext>
            </c:extLst>
          </c:dPt>
          <c:dPt>
            <c:idx val="3"/>
            <c:bubble3D val="0"/>
            <c:spPr>
              <a:solidFill>
                <a:srgbClr val="3385D7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C0-452E-BF6E-03811ABF6E99}"/>
              </c:ext>
            </c:extLst>
          </c:dPt>
          <c:dPt>
            <c:idx val="4"/>
            <c:bubble3D val="0"/>
            <c:spPr>
              <a:solidFill>
                <a:srgbClr val="E149A3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7C0-452E-BF6E-03811ABF6E99}"/>
              </c:ext>
            </c:extLst>
          </c:dPt>
          <c:dLbls>
            <c:dLbl>
              <c:idx val="1"/>
              <c:layout>
                <c:manualLayout>
                  <c:x val="-0.13282171634051004"/>
                  <c:y val="-0.1238642092944288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7C0-452E-BF6E-03811ABF6E9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borderCallout2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Folha1!$A$2:$A$6</c:f>
              <c:strCache>
                <c:ptCount val="5"/>
                <c:pt idx="0">
                  <c:v>Lesss than 30 minutes</c:v>
                </c:pt>
                <c:pt idx="1">
                  <c:v>30 - 60 minutes</c:v>
                </c:pt>
                <c:pt idx="2">
                  <c:v>61 - 120 minutes</c:v>
                </c:pt>
                <c:pt idx="3">
                  <c:v>121 - 180 minutes</c:v>
                </c:pt>
                <c:pt idx="4">
                  <c:v>More than 180 minutes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17</c:v>
                </c:pt>
                <c:pt idx="1">
                  <c:v>8</c:v>
                </c:pt>
                <c:pt idx="2">
                  <c:v>12</c:v>
                </c:pt>
                <c:pt idx="3">
                  <c:v>9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7C0-452E-BF6E-03811ABF6E9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556069097924264"/>
          <c:y val="0.35145904964141422"/>
          <c:w val="0.45789623770823523"/>
          <c:h val="0.410993410344063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b="1" dirty="0">
                <a:solidFill>
                  <a:schemeClr val="bg1"/>
                </a:solidFill>
              </a:rPr>
              <a:t>Mulher</a:t>
            </a:r>
            <a:r>
              <a:rPr lang="pt-BR" dirty="0"/>
              <a:t> </a:t>
            </a:r>
          </a:p>
        </c:rich>
      </c:tx>
      <c:layout>
        <c:manualLayout>
          <c:xMode val="edge"/>
          <c:yMode val="edge"/>
          <c:x val="0.42089841112219367"/>
          <c:y val="0.130892450608999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14299B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9B-4D11-85A3-BA5821F41B76}"/>
              </c:ext>
            </c:extLst>
          </c:dPt>
          <c:dPt>
            <c:idx val="1"/>
            <c:bubble3D val="0"/>
            <c:spPr>
              <a:solidFill>
                <a:srgbClr val="E66C3C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9B-4D11-85A3-BA5821F41B76}"/>
              </c:ext>
            </c:extLst>
          </c:dPt>
          <c:dPt>
            <c:idx val="2"/>
            <c:bubble3D val="0"/>
            <c:spPr>
              <a:solidFill>
                <a:srgbClr val="0C90F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99B-4D11-85A3-BA5821F41B76}"/>
              </c:ext>
            </c:extLst>
          </c:dPt>
          <c:dPt>
            <c:idx val="3"/>
            <c:bubble3D val="0"/>
            <c:spPr>
              <a:solidFill>
                <a:srgbClr val="6E0E7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99B-4D11-85A3-BA5821F41B76}"/>
              </c:ext>
            </c:extLst>
          </c:dPt>
          <c:dPt>
            <c:idx val="4"/>
            <c:bubble3D val="0"/>
            <c:spPr>
              <a:solidFill>
                <a:srgbClr val="E149A3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99B-4D11-85A3-BA5821F41B76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borderCallout2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Folha1!$A$2:$A$6</c:f>
              <c:strCache>
                <c:ptCount val="4"/>
                <c:pt idx="0">
                  <c:v>1 - 3 community servers</c:v>
                </c:pt>
                <c:pt idx="1">
                  <c:v>3 - 6 community servers</c:v>
                </c:pt>
                <c:pt idx="2">
                  <c:v>More than 6 community servers</c:v>
                </c:pt>
                <c:pt idx="3">
                  <c:v>None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34</c:v>
                </c:pt>
                <c:pt idx="1">
                  <c:v>15</c:v>
                </c:pt>
                <c:pt idx="2">
                  <c:v>11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99B-4D11-85A3-BA5821F41B7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ayout>
        <c:manualLayout>
          <c:xMode val="edge"/>
          <c:yMode val="edge"/>
          <c:x val="0.5923868914625855"/>
          <c:y val="0.35231407299220291"/>
          <c:w val="0.4076131085374145"/>
          <c:h val="0.494444418996315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b="1" dirty="0">
                <a:solidFill>
                  <a:schemeClr val="bg1"/>
                </a:solidFill>
              </a:rPr>
              <a:t>Homem</a:t>
            </a:r>
            <a:r>
              <a:rPr lang="pt-BR" dirty="0"/>
              <a:t> </a:t>
            </a:r>
          </a:p>
        </c:rich>
      </c:tx>
      <c:layout>
        <c:manualLayout>
          <c:xMode val="edge"/>
          <c:yMode val="edge"/>
          <c:x val="0.42113457323700787"/>
          <c:y val="0.126408457039691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14299B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96-4AF2-897F-6CFFCE42BF87}"/>
              </c:ext>
            </c:extLst>
          </c:dPt>
          <c:dPt>
            <c:idx val="1"/>
            <c:bubble3D val="0"/>
            <c:spPr>
              <a:solidFill>
                <a:srgbClr val="E66C3C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96-4AF2-897F-6CFFCE42BF87}"/>
              </c:ext>
            </c:extLst>
          </c:dPt>
          <c:dPt>
            <c:idx val="2"/>
            <c:bubble3D val="0"/>
            <c:spPr>
              <a:solidFill>
                <a:srgbClr val="0C90F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96-4AF2-897F-6CFFCE42BF87}"/>
              </c:ext>
            </c:extLst>
          </c:dPt>
          <c:dPt>
            <c:idx val="3"/>
            <c:bubble3D val="0"/>
            <c:spPr>
              <a:solidFill>
                <a:srgbClr val="6E0E7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96-4AF2-897F-6CFFCE42BF87}"/>
              </c:ext>
            </c:extLst>
          </c:dPt>
          <c:dLbls>
            <c:dLbl>
              <c:idx val="3"/>
              <c:layout>
                <c:manualLayout>
                  <c:x val="3.6979328559295019E-2"/>
                  <c:y val="0.1468332614262410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E96-4AF2-897F-6CFFCE42BF87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borderCallout2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Folha1!$A$2:$A$5</c:f>
              <c:strCache>
                <c:ptCount val="4"/>
                <c:pt idx="0">
                  <c:v>1 - 3 community servers</c:v>
                </c:pt>
                <c:pt idx="1">
                  <c:v>3 - 6 community servers</c:v>
                </c:pt>
                <c:pt idx="2">
                  <c:v>More than 6 community servers</c:v>
                </c:pt>
                <c:pt idx="3">
                  <c:v>None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12</c:v>
                </c:pt>
                <c:pt idx="1">
                  <c:v>10</c:v>
                </c:pt>
                <c:pt idx="2">
                  <c:v>38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96-4AF2-897F-6CFFCE42BF8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136219016689727"/>
          <c:y val="0.22563513624525425"/>
          <c:w val="0.40228013155179748"/>
          <c:h val="0.557787975972916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F160E-E753-44AD-9B5E-44FF3AD26A0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0556435-B7FD-48DF-8C4A-666E025AB74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>
              <a:solidFill>
                <a:schemeClr val="bg1"/>
              </a:solidFill>
            </a:rPr>
            <a:t>SURVEY</a:t>
          </a:r>
          <a:endParaRPr lang="en-US" dirty="0">
            <a:solidFill>
              <a:schemeClr val="bg1"/>
            </a:solidFill>
          </a:endParaRPr>
        </a:p>
      </dgm:t>
    </dgm:pt>
    <dgm:pt modelId="{484F4578-F02B-4D8C-AC1E-8BC81FBA16FF}" type="parTrans" cxnId="{E7D115EC-DDB2-4EDB-9B96-EF0E25DE60C8}">
      <dgm:prSet/>
      <dgm:spPr/>
      <dgm:t>
        <a:bodyPr/>
        <a:lstStyle/>
        <a:p>
          <a:endParaRPr lang="en-US"/>
        </a:p>
      </dgm:t>
    </dgm:pt>
    <dgm:pt modelId="{2F67C051-6668-415C-ACE0-DBB01FEF3667}" type="sibTrans" cxnId="{E7D115EC-DDB2-4EDB-9B96-EF0E25DE60C8}">
      <dgm:prSet/>
      <dgm:spPr/>
      <dgm:t>
        <a:bodyPr/>
        <a:lstStyle/>
        <a:p>
          <a:endParaRPr lang="en-US"/>
        </a:p>
      </dgm:t>
    </dgm:pt>
    <dgm:pt modelId="{59C40B98-0EF9-475E-BB60-2E4CE4F8FB5D}">
      <dgm:prSet/>
      <dgm:spPr/>
      <dgm:t>
        <a:bodyPr/>
        <a:lstStyle/>
        <a:p>
          <a:pPr>
            <a:lnSpc>
              <a:spcPct val="100000"/>
            </a:lnSpc>
          </a:pPr>
          <a:r>
            <a:rPr lang="pt-PT">
              <a:solidFill>
                <a:schemeClr val="bg1"/>
              </a:solidFill>
            </a:rPr>
            <a:t>INTERVIEW </a:t>
          </a:r>
          <a:endParaRPr lang="en-US" dirty="0">
            <a:solidFill>
              <a:schemeClr val="bg1"/>
            </a:solidFill>
          </a:endParaRPr>
        </a:p>
      </dgm:t>
    </dgm:pt>
    <dgm:pt modelId="{B17FB41A-67B7-4BB0-B219-96867875188E}" type="parTrans" cxnId="{93ABCBD2-A55F-4478-B7BF-37E8058F1BC3}">
      <dgm:prSet/>
      <dgm:spPr/>
      <dgm:t>
        <a:bodyPr/>
        <a:lstStyle/>
        <a:p>
          <a:endParaRPr lang="en-US"/>
        </a:p>
      </dgm:t>
    </dgm:pt>
    <dgm:pt modelId="{A798F213-05CC-46D7-BBA5-806431427A46}" type="sibTrans" cxnId="{93ABCBD2-A55F-4478-B7BF-37E8058F1BC3}">
      <dgm:prSet/>
      <dgm:spPr/>
      <dgm:t>
        <a:bodyPr/>
        <a:lstStyle/>
        <a:p>
          <a:endParaRPr lang="en-US"/>
        </a:p>
      </dgm:t>
    </dgm:pt>
    <dgm:pt modelId="{0C1BB2E2-3B8C-40FC-90F0-315EDA87B3B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>
              <a:solidFill>
                <a:schemeClr val="bg1"/>
              </a:solidFill>
            </a:rPr>
            <a:t>CONTROLLED EXPERIMENT </a:t>
          </a:r>
          <a:endParaRPr lang="en-US" dirty="0">
            <a:solidFill>
              <a:schemeClr val="bg1"/>
            </a:solidFill>
          </a:endParaRPr>
        </a:p>
      </dgm:t>
    </dgm:pt>
    <dgm:pt modelId="{C3C9B33B-0593-4D81-8F36-518C78A96306}" type="parTrans" cxnId="{299654F0-4B4C-4DE1-87E6-20D705C9BE6A}">
      <dgm:prSet/>
      <dgm:spPr/>
      <dgm:t>
        <a:bodyPr/>
        <a:lstStyle/>
        <a:p>
          <a:endParaRPr lang="en-US"/>
        </a:p>
      </dgm:t>
    </dgm:pt>
    <dgm:pt modelId="{D71A35E6-635C-4C25-8FA6-3DA4D821C600}" type="sibTrans" cxnId="{299654F0-4B4C-4DE1-87E6-20D705C9BE6A}">
      <dgm:prSet/>
      <dgm:spPr/>
      <dgm:t>
        <a:bodyPr/>
        <a:lstStyle/>
        <a:p>
          <a:endParaRPr lang="en-US"/>
        </a:p>
      </dgm:t>
    </dgm:pt>
    <dgm:pt modelId="{AA9F2770-9CD1-408C-8AA9-D6D6E1F05946}" type="pres">
      <dgm:prSet presAssocID="{033F160E-E753-44AD-9B5E-44FF3AD26A0E}" presName="root" presStyleCnt="0">
        <dgm:presLayoutVars>
          <dgm:dir/>
          <dgm:resizeHandles val="exact"/>
        </dgm:presLayoutVars>
      </dgm:prSet>
      <dgm:spPr/>
    </dgm:pt>
    <dgm:pt modelId="{0D3C3627-1E17-4160-91A0-DC2BD3B6E006}" type="pres">
      <dgm:prSet presAssocID="{50556435-B7FD-48DF-8C4A-666E025AB744}" presName="compNode" presStyleCnt="0"/>
      <dgm:spPr/>
    </dgm:pt>
    <dgm:pt modelId="{25D88ABF-11C8-4432-8BE5-1879703E9643}" type="pres">
      <dgm:prSet presAssocID="{50556435-B7FD-48DF-8C4A-666E025AB7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ússola"/>
        </a:ext>
      </dgm:extLst>
    </dgm:pt>
    <dgm:pt modelId="{42BBC4C4-D51D-48DB-937E-7A5624DF3DC0}" type="pres">
      <dgm:prSet presAssocID="{50556435-B7FD-48DF-8C4A-666E025AB744}" presName="spaceRect" presStyleCnt="0"/>
      <dgm:spPr/>
    </dgm:pt>
    <dgm:pt modelId="{5B8CEEF4-D2E5-4BD7-8F15-DEF6963FA5A6}" type="pres">
      <dgm:prSet presAssocID="{50556435-B7FD-48DF-8C4A-666E025AB744}" presName="textRect" presStyleLbl="revTx" presStyleIdx="0" presStyleCnt="3">
        <dgm:presLayoutVars>
          <dgm:chMax val="1"/>
          <dgm:chPref val="1"/>
        </dgm:presLayoutVars>
      </dgm:prSet>
      <dgm:spPr/>
    </dgm:pt>
    <dgm:pt modelId="{46F3FD60-3D86-4890-BF8B-3A075C65371E}" type="pres">
      <dgm:prSet presAssocID="{2F67C051-6668-415C-ACE0-DBB01FEF3667}" presName="sibTrans" presStyleCnt="0"/>
      <dgm:spPr/>
    </dgm:pt>
    <dgm:pt modelId="{30C1B605-00D1-4F52-A77A-1DBCC27359BA}" type="pres">
      <dgm:prSet presAssocID="{59C40B98-0EF9-475E-BB60-2E4CE4F8FB5D}" presName="compNode" presStyleCnt="0"/>
      <dgm:spPr/>
    </dgm:pt>
    <dgm:pt modelId="{38454EE3-DF8D-47C2-9B70-C51218DB9589}" type="pres">
      <dgm:prSet presAssocID="{59C40B98-0EF9-475E-BB60-2E4CE4F8FB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8807F1D6-03B5-4449-AFC4-16E1F2904584}" type="pres">
      <dgm:prSet presAssocID="{59C40B98-0EF9-475E-BB60-2E4CE4F8FB5D}" presName="spaceRect" presStyleCnt="0"/>
      <dgm:spPr/>
    </dgm:pt>
    <dgm:pt modelId="{7CAA82DC-A1EE-4282-9462-C3BD103769A7}" type="pres">
      <dgm:prSet presAssocID="{59C40B98-0EF9-475E-BB60-2E4CE4F8FB5D}" presName="textRect" presStyleLbl="revTx" presStyleIdx="1" presStyleCnt="3">
        <dgm:presLayoutVars>
          <dgm:chMax val="1"/>
          <dgm:chPref val="1"/>
        </dgm:presLayoutVars>
      </dgm:prSet>
      <dgm:spPr/>
    </dgm:pt>
    <dgm:pt modelId="{60F1F819-1C55-4FEF-BD42-BE4EE9D5A57E}" type="pres">
      <dgm:prSet presAssocID="{A798F213-05CC-46D7-BBA5-806431427A46}" presName="sibTrans" presStyleCnt="0"/>
      <dgm:spPr/>
    </dgm:pt>
    <dgm:pt modelId="{21E06F24-367D-4460-886E-4A385927BB29}" type="pres">
      <dgm:prSet presAssocID="{0C1BB2E2-3B8C-40FC-90F0-315EDA87B3B0}" presName="compNode" presStyleCnt="0"/>
      <dgm:spPr/>
    </dgm:pt>
    <dgm:pt modelId="{42623DA7-79BA-4D05-9226-2C1066C31666}" type="pres">
      <dgm:prSet presAssocID="{0C1BB2E2-3B8C-40FC-90F0-315EDA87B3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ão de vidro"/>
        </a:ext>
      </dgm:extLst>
    </dgm:pt>
    <dgm:pt modelId="{ECE7A769-A2A3-4630-8829-43BEF970C5D8}" type="pres">
      <dgm:prSet presAssocID="{0C1BB2E2-3B8C-40FC-90F0-315EDA87B3B0}" presName="spaceRect" presStyleCnt="0"/>
      <dgm:spPr/>
    </dgm:pt>
    <dgm:pt modelId="{0C0D12A1-B1E5-40FC-B0B9-CE3D50B01755}" type="pres">
      <dgm:prSet presAssocID="{0C1BB2E2-3B8C-40FC-90F0-315EDA87B3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DE1611-5853-4F36-8438-8868F9CB4EB8}" type="presOf" srcId="{50556435-B7FD-48DF-8C4A-666E025AB744}" destId="{5B8CEEF4-D2E5-4BD7-8F15-DEF6963FA5A6}" srcOrd="0" destOrd="0" presId="urn:microsoft.com/office/officeart/2018/2/layout/IconLabelList"/>
    <dgm:cxn modelId="{03C85C33-0042-4259-A1D5-32E178E45FC1}" type="presOf" srcId="{033F160E-E753-44AD-9B5E-44FF3AD26A0E}" destId="{AA9F2770-9CD1-408C-8AA9-D6D6E1F05946}" srcOrd="0" destOrd="0" presId="urn:microsoft.com/office/officeart/2018/2/layout/IconLabelList"/>
    <dgm:cxn modelId="{041E6A40-4B46-4976-B421-A1CC53C7632B}" type="presOf" srcId="{0C1BB2E2-3B8C-40FC-90F0-315EDA87B3B0}" destId="{0C0D12A1-B1E5-40FC-B0B9-CE3D50B01755}" srcOrd="0" destOrd="0" presId="urn:microsoft.com/office/officeart/2018/2/layout/IconLabelList"/>
    <dgm:cxn modelId="{93ABCBD2-A55F-4478-B7BF-37E8058F1BC3}" srcId="{033F160E-E753-44AD-9B5E-44FF3AD26A0E}" destId="{59C40B98-0EF9-475E-BB60-2E4CE4F8FB5D}" srcOrd="1" destOrd="0" parTransId="{B17FB41A-67B7-4BB0-B219-96867875188E}" sibTransId="{A798F213-05CC-46D7-BBA5-806431427A46}"/>
    <dgm:cxn modelId="{E7D115EC-DDB2-4EDB-9B96-EF0E25DE60C8}" srcId="{033F160E-E753-44AD-9B5E-44FF3AD26A0E}" destId="{50556435-B7FD-48DF-8C4A-666E025AB744}" srcOrd="0" destOrd="0" parTransId="{484F4578-F02B-4D8C-AC1E-8BC81FBA16FF}" sibTransId="{2F67C051-6668-415C-ACE0-DBB01FEF3667}"/>
    <dgm:cxn modelId="{299654F0-4B4C-4DE1-87E6-20D705C9BE6A}" srcId="{033F160E-E753-44AD-9B5E-44FF3AD26A0E}" destId="{0C1BB2E2-3B8C-40FC-90F0-315EDA87B3B0}" srcOrd="2" destOrd="0" parTransId="{C3C9B33B-0593-4D81-8F36-518C78A96306}" sibTransId="{D71A35E6-635C-4C25-8FA6-3DA4D821C600}"/>
    <dgm:cxn modelId="{B95ADFF0-A9B9-485A-A1BB-CB6C95E13115}" type="presOf" srcId="{59C40B98-0EF9-475E-BB60-2E4CE4F8FB5D}" destId="{7CAA82DC-A1EE-4282-9462-C3BD103769A7}" srcOrd="0" destOrd="0" presId="urn:microsoft.com/office/officeart/2018/2/layout/IconLabelList"/>
    <dgm:cxn modelId="{371089F8-B10E-4E45-9C9F-39DFF241FFA1}" type="presParOf" srcId="{AA9F2770-9CD1-408C-8AA9-D6D6E1F05946}" destId="{0D3C3627-1E17-4160-91A0-DC2BD3B6E006}" srcOrd="0" destOrd="0" presId="urn:microsoft.com/office/officeart/2018/2/layout/IconLabelList"/>
    <dgm:cxn modelId="{597193F9-F1EA-4DD7-8086-315AEBDC6D24}" type="presParOf" srcId="{0D3C3627-1E17-4160-91A0-DC2BD3B6E006}" destId="{25D88ABF-11C8-4432-8BE5-1879703E9643}" srcOrd="0" destOrd="0" presId="urn:microsoft.com/office/officeart/2018/2/layout/IconLabelList"/>
    <dgm:cxn modelId="{D2978563-BAFB-4877-BECD-6FC6A2609C6E}" type="presParOf" srcId="{0D3C3627-1E17-4160-91A0-DC2BD3B6E006}" destId="{42BBC4C4-D51D-48DB-937E-7A5624DF3DC0}" srcOrd="1" destOrd="0" presId="urn:microsoft.com/office/officeart/2018/2/layout/IconLabelList"/>
    <dgm:cxn modelId="{EAB6BA53-2C30-4F5B-9E1C-65C923E21B2F}" type="presParOf" srcId="{0D3C3627-1E17-4160-91A0-DC2BD3B6E006}" destId="{5B8CEEF4-D2E5-4BD7-8F15-DEF6963FA5A6}" srcOrd="2" destOrd="0" presId="urn:microsoft.com/office/officeart/2018/2/layout/IconLabelList"/>
    <dgm:cxn modelId="{93CF3AC5-4DD8-415D-A35E-CF8FE65CACE5}" type="presParOf" srcId="{AA9F2770-9CD1-408C-8AA9-D6D6E1F05946}" destId="{46F3FD60-3D86-4890-BF8B-3A075C65371E}" srcOrd="1" destOrd="0" presId="urn:microsoft.com/office/officeart/2018/2/layout/IconLabelList"/>
    <dgm:cxn modelId="{F2E7138B-D7A8-4604-973E-C28E729F0E72}" type="presParOf" srcId="{AA9F2770-9CD1-408C-8AA9-D6D6E1F05946}" destId="{30C1B605-00D1-4F52-A77A-1DBCC27359BA}" srcOrd="2" destOrd="0" presId="urn:microsoft.com/office/officeart/2018/2/layout/IconLabelList"/>
    <dgm:cxn modelId="{81257D80-FCCD-4C33-B448-AAF8280D1BC2}" type="presParOf" srcId="{30C1B605-00D1-4F52-A77A-1DBCC27359BA}" destId="{38454EE3-DF8D-47C2-9B70-C51218DB9589}" srcOrd="0" destOrd="0" presId="urn:microsoft.com/office/officeart/2018/2/layout/IconLabelList"/>
    <dgm:cxn modelId="{91A5B35F-4A49-42D2-9B3B-14251EA01B71}" type="presParOf" srcId="{30C1B605-00D1-4F52-A77A-1DBCC27359BA}" destId="{8807F1D6-03B5-4449-AFC4-16E1F2904584}" srcOrd="1" destOrd="0" presId="urn:microsoft.com/office/officeart/2018/2/layout/IconLabelList"/>
    <dgm:cxn modelId="{D7E035D5-5849-40A4-A66F-47A5DC647107}" type="presParOf" srcId="{30C1B605-00D1-4F52-A77A-1DBCC27359BA}" destId="{7CAA82DC-A1EE-4282-9462-C3BD103769A7}" srcOrd="2" destOrd="0" presId="urn:microsoft.com/office/officeart/2018/2/layout/IconLabelList"/>
    <dgm:cxn modelId="{14498790-FE8A-4035-92CF-AD295FE251C5}" type="presParOf" srcId="{AA9F2770-9CD1-408C-8AA9-D6D6E1F05946}" destId="{60F1F819-1C55-4FEF-BD42-BE4EE9D5A57E}" srcOrd="3" destOrd="0" presId="urn:microsoft.com/office/officeart/2018/2/layout/IconLabelList"/>
    <dgm:cxn modelId="{E8EE431C-9F95-46D2-8A40-FA068540772E}" type="presParOf" srcId="{AA9F2770-9CD1-408C-8AA9-D6D6E1F05946}" destId="{21E06F24-367D-4460-886E-4A385927BB29}" srcOrd="4" destOrd="0" presId="urn:microsoft.com/office/officeart/2018/2/layout/IconLabelList"/>
    <dgm:cxn modelId="{96DCE143-9069-46D3-8388-50BA13A779EB}" type="presParOf" srcId="{21E06F24-367D-4460-886E-4A385927BB29}" destId="{42623DA7-79BA-4D05-9226-2C1066C31666}" srcOrd="0" destOrd="0" presId="urn:microsoft.com/office/officeart/2018/2/layout/IconLabelList"/>
    <dgm:cxn modelId="{F8890B7E-664A-402C-820F-99D96D4B7769}" type="presParOf" srcId="{21E06F24-367D-4460-886E-4A385927BB29}" destId="{ECE7A769-A2A3-4630-8829-43BEF970C5D8}" srcOrd="1" destOrd="0" presId="urn:microsoft.com/office/officeart/2018/2/layout/IconLabelList"/>
    <dgm:cxn modelId="{F203AC7C-E38C-4F5B-A3B0-4D2B7128C8CD}" type="presParOf" srcId="{21E06F24-367D-4460-886E-4A385927BB29}" destId="{0C0D12A1-B1E5-40FC-B0B9-CE3D50B0175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29F65A-6559-48C2-89AE-093AA0648D4B}" type="doc">
      <dgm:prSet loTypeId="urn:microsoft.com/office/officeart/2005/8/layout/vList5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D07AFA3-8562-4EE9-91BF-F65AB52CC81B}">
      <dgm:prSet/>
      <dgm:spPr/>
      <dgm:t>
        <a:bodyPr/>
        <a:lstStyle/>
        <a:p>
          <a:r>
            <a:rPr lang="pt-PT" b="1" dirty="0"/>
            <a:t>MAIOR PARTE DOS UTILIZADORES USAM A PLATAFORMA DISCORD MAIS DO QUE AS OUTRAS PLATAFORMAS QUE TÊM MAIS OU MENOS A MESMA FUNÇÃO</a:t>
          </a:r>
          <a:endParaRPr lang="en-US" b="1" dirty="0"/>
        </a:p>
      </dgm:t>
    </dgm:pt>
    <dgm:pt modelId="{E25F08BD-79E1-4530-8F5F-0EBE88EEA20F}" type="parTrans" cxnId="{F29F7973-BE34-483C-A943-F3196C3E1DCC}">
      <dgm:prSet/>
      <dgm:spPr/>
      <dgm:t>
        <a:bodyPr/>
        <a:lstStyle/>
        <a:p>
          <a:endParaRPr lang="en-US"/>
        </a:p>
      </dgm:t>
    </dgm:pt>
    <dgm:pt modelId="{3D68DDDB-AC79-40E3-895A-68CECE7D44C2}" type="sibTrans" cxnId="{F29F7973-BE34-483C-A943-F3196C3E1DCC}">
      <dgm:prSet/>
      <dgm:spPr/>
      <dgm:t>
        <a:bodyPr/>
        <a:lstStyle/>
        <a:p>
          <a:endParaRPr lang="en-US"/>
        </a:p>
      </dgm:t>
    </dgm:pt>
    <dgm:pt modelId="{47A2D587-3617-4384-BDDF-CFFC6BE5972A}">
      <dgm:prSet custT="1"/>
      <dgm:spPr>
        <a:solidFill>
          <a:schemeClr val="accent5">
            <a:lumMod val="50000"/>
            <a:alpha val="90000"/>
          </a:schemeClr>
        </a:solidFill>
        <a:ln>
          <a:noFill/>
        </a:ln>
      </dgm:spPr>
      <dgm:t>
        <a:bodyPr/>
        <a:lstStyle/>
        <a:p>
          <a:pPr marL="0" indent="0"/>
          <a:r>
            <a:rPr lang="pt-PT" sz="1200" dirty="0">
              <a:solidFill>
                <a:schemeClr val="bg1"/>
              </a:solidFill>
            </a:rPr>
            <a:t>Devido aos servidores comunitários</a:t>
          </a:r>
          <a:endParaRPr lang="en-US" sz="1200" dirty="0">
            <a:solidFill>
              <a:schemeClr val="bg1"/>
            </a:solidFill>
          </a:endParaRPr>
        </a:p>
      </dgm:t>
    </dgm:pt>
    <dgm:pt modelId="{2516B94C-6E4C-430E-9266-25BFB318D33B}" type="parTrans" cxnId="{210C748C-0A54-429D-A5F7-B607B64927BE}">
      <dgm:prSet/>
      <dgm:spPr/>
      <dgm:t>
        <a:bodyPr/>
        <a:lstStyle/>
        <a:p>
          <a:endParaRPr lang="en-US"/>
        </a:p>
      </dgm:t>
    </dgm:pt>
    <dgm:pt modelId="{CFFE8A07-F577-487A-9390-A28BDB1587F6}" type="sibTrans" cxnId="{210C748C-0A54-429D-A5F7-B607B64927BE}">
      <dgm:prSet/>
      <dgm:spPr/>
      <dgm:t>
        <a:bodyPr/>
        <a:lstStyle/>
        <a:p>
          <a:endParaRPr lang="en-US"/>
        </a:p>
      </dgm:t>
    </dgm:pt>
    <dgm:pt modelId="{CB40AA55-E653-4B7B-BE86-23D41AAD11F4}">
      <dgm:prSet custT="1"/>
      <dgm:spPr>
        <a:solidFill>
          <a:schemeClr val="accent5">
            <a:lumMod val="50000"/>
            <a:alpha val="90000"/>
          </a:schemeClr>
        </a:solidFill>
        <a:ln>
          <a:noFill/>
        </a:ln>
      </dgm:spPr>
      <dgm:t>
        <a:bodyPr/>
        <a:lstStyle/>
        <a:p>
          <a:pPr marL="0" indent="0"/>
          <a:r>
            <a:rPr lang="pt-PT" sz="1200" dirty="0" err="1">
              <a:solidFill>
                <a:schemeClr val="bg1"/>
              </a:solidFill>
            </a:rPr>
            <a:t>Gaming</a:t>
          </a:r>
          <a:r>
            <a:rPr lang="pt-PT" sz="1200" dirty="0">
              <a:solidFill>
                <a:schemeClr val="bg1"/>
              </a:solidFill>
            </a:rPr>
            <a:t> , Faculdade, Trabalho e Lazer.</a:t>
          </a:r>
          <a:endParaRPr lang="en-US" sz="1200" dirty="0">
            <a:solidFill>
              <a:schemeClr val="bg1"/>
            </a:solidFill>
          </a:endParaRPr>
        </a:p>
      </dgm:t>
    </dgm:pt>
    <dgm:pt modelId="{60811915-9D52-45A2-B7A2-A8B69ABD8D9E}" type="parTrans" cxnId="{BE63BA6E-209B-48B1-80A0-56674E753582}">
      <dgm:prSet/>
      <dgm:spPr/>
      <dgm:t>
        <a:bodyPr/>
        <a:lstStyle/>
        <a:p>
          <a:endParaRPr lang="en-US"/>
        </a:p>
      </dgm:t>
    </dgm:pt>
    <dgm:pt modelId="{3F8F587F-0C04-494F-9EE6-49737649D47F}" type="sibTrans" cxnId="{BE63BA6E-209B-48B1-80A0-56674E753582}">
      <dgm:prSet/>
      <dgm:spPr/>
      <dgm:t>
        <a:bodyPr/>
        <a:lstStyle/>
        <a:p>
          <a:endParaRPr lang="en-US"/>
        </a:p>
      </dgm:t>
    </dgm:pt>
    <dgm:pt modelId="{628E11F7-AD8D-4262-B0B1-A75833FB7130}">
      <dgm:prSet/>
      <dgm:spPr/>
      <dgm:t>
        <a:bodyPr/>
        <a:lstStyle/>
        <a:p>
          <a:r>
            <a:rPr lang="pt-PT" b="1" dirty="0"/>
            <a:t>UM DOS UTILIZADORES USA MAIS A PLATAFORMA “SLACK”</a:t>
          </a:r>
          <a:endParaRPr lang="en-US" b="1" dirty="0"/>
        </a:p>
      </dgm:t>
    </dgm:pt>
    <dgm:pt modelId="{640362D0-2619-4B8A-AA39-335C10D6CAFC}" type="parTrans" cxnId="{B39E7370-879E-4A43-BCBC-51D39934B1D2}">
      <dgm:prSet/>
      <dgm:spPr/>
      <dgm:t>
        <a:bodyPr/>
        <a:lstStyle/>
        <a:p>
          <a:endParaRPr lang="en-US"/>
        </a:p>
      </dgm:t>
    </dgm:pt>
    <dgm:pt modelId="{3E8B85E7-DFEA-4280-B964-6C1E498761A5}" type="sibTrans" cxnId="{B39E7370-879E-4A43-BCBC-51D39934B1D2}">
      <dgm:prSet/>
      <dgm:spPr/>
      <dgm:t>
        <a:bodyPr/>
        <a:lstStyle/>
        <a:p>
          <a:endParaRPr lang="en-US"/>
        </a:p>
      </dgm:t>
    </dgm:pt>
    <dgm:pt modelId="{4159B607-4B4C-406A-9953-2EB0E3506E1B}">
      <dgm:prSet custT="1"/>
      <dgm:spPr>
        <a:solidFill>
          <a:schemeClr val="accent5">
            <a:lumMod val="50000"/>
            <a:alpha val="90000"/>
          </a:schemeClr>
        </a:solidFill>
        <a:ln>
          <a:noFill/>
        </a:ln>
      </dgm:spPr>
      <dgm:t>
        <a:bodyPr/>
        <a:lstStyle/>
        <a:p>
          <a:r>
            <a:rPr lang="pt-PT" sz="1200">
              <a:solidFill>
                <a:schemeClr val="bg1"/>
              </a:solidFill>
            </a:rPr>
            <a:t>O discord não contem temas  de servidores comunitários em que ela se insere</a:t>
          </a:r>
          <a:endParaRPr lang="en-US" sz="1200">
            <a:solidFill>
              <a:schemeClr val="bg1"/>
            </a:solidFill>
          </a:endParaRPr>
        </a:p>
      </dgm:t>
    </dgm:pt>
    <dgm:pt modelId="{72FE73E7-4B2E-46A5-ADA2-9F7B199C7509}" type="parTrans" cxnId="{A8F58CEE-A51B-437C-BF73-4195DEF8BAC2}">
      <dgm:prSet/>
      <dgm:spPr/>
      <dgm:t>
        <a:bodyPr/>
        <a:lstStyle/>
        <a:p>
          <a:endParaRPr lang="en-US"/>
        </a:p>
      </dgm:t>
    </dgm:pt>
    <dgm:pt modelId="{6C74F724-91AC-4A81-8910-682BF89B1AD7}" type="sibTrans" cxnId="{A8F58CEE-A51B-437C-BF73-4195DEF8BAC2}">
      <dgm:prSet/>
      <dgm:spPr/>
      <dgm:t>
        <a:bodyPr/>
        <a:lstStyle/>
        <a:p>
          <a:endParaRPr lang="en-US"/>
        </a:p>
      </dgm:t>
    </dgm:pt>
    <dgm:pt modelId="{1D4392CE-A7F3-47B9-9BF8-3B030C4A54B9}">
      <dgm:prSet/>
      <dgm:spPr/>
      <dgm:t>
        <a:bodyPr/>
        <a:lstStyle/>
        <a:p>
          <a:r>
            <a:rPr lang="pt-PT" b="1" dirty="0"/>
            <a:t>TIMIDEZ E INTROVERTIVIDADE COMO OBSTÁCULOS PARA AS PESSOAS ENTRAREM OU USAREM OS SERVIDORES COMUNITÁRIOS</a:t>
          </a:r>
          <a:endParaRPr lang="en-US" b="1" dirty="0"/>
        </a:p>
      </dgm:t>
    </dgm:pt>
    <dgm:pt modelId="{1F4B2FEA-0292-4B56-9070-DB16D0967BF5}" type="parTrans" cxnId="{43141827-4BB6-40D3-B27C-EEDD7FFA1CFE}">
      <dgm:prSet/>
      <dgm:spPr/>
      <dgm:t>
        <a:bodyPr/>
        <a:lstStyle/>
        <a:p>
          <a:endParaRPr lang="en-US"/>
        </a:p>
      </dgm:t>
    </dgm:pt>
    <dgm:pt modelId="{0634E926-2665-4263-B8B2-9CDD40A7311C}" type="sibTrans" cxnId="{43141827-4BB6-40D3-B27C-EEDD7FFA1CFE}">
      <dgm:prSet/>
      <dgm:spPr/>
      <dgm:t>
        <a:bodyPr/>
        <a:lstStyle/>
        <a:p>
          <a:endParaRPr lang="en-US"/>
        </a:p>
      </dgm:t>
    </dgm:pt>
    <dgm:pt modelId="{840A58F7-4F75-40B6-A9CC-D468C08A2E8B}">
      <dgm:prSet/>
      <dgm:spPr/>
      <dgm:t>
        <a:bodyPr/>
        <a:lstStyle/>
        <a:p>
          <a:r>
            <a:rPr lang="pt-PT" b="1" dirty="0"/>
            <a:t>GRANDE PROBLEMA DE PESQUISA DE SERVIDORES DO DISCORD DENTRO DA PLATAFORMA NA ABA “EXPLORE PUBLIC SERVERS”</a:t>
          </a:r>
          <a:endParaRPr lang="en-US" b="1" dirty="0"/>
        </a:p>
      </dgm:t>
    </dgm:pt>
    <dgm:pt modelId="{4F4CEAE3-F771-4A80-AF79-03BB5A77F235}" type="parTrans" cxnId="{5DCE7A4C-7B6B-4221-94A3-B90771D550C1}">
      <dgm:prSet/>
      <dgm:spPr/>
      <dgm:t>
        <a:bodyPr/>
        <a:lstStyle/>
        <a:p>
          <a:endParaRPr lang="en-US"/>
        </a:p>
      </dgm:t>
    </dgm:pt>
    <dgm:pt modelId="{5F5A0C60-8408-457E-AB76-2C6ADFB6F6E9}" type="sibTrans" cxnId="{5DCE7A4C-7B6B-4221-94A3-B90771D550C1}">
      <dgm:prSet/>
      <dgm:spPr/>
      <dgm:t>
        <a:bodyPr/>
        <a:lstStyle/>
        <a:p>
          <a:endParaRPr lang="en-US"/>
        </a:p>
      </dgm:t>
    </dgm:pt>
    <dgm:pt modelId="{BA20CF84-0499-416C-9D44-DD337086DF82}">
      <dgm:prSet custT="1"/>
      <dgm:spPr>
        <a:solidFill>
          <a:schemeClr val="accent5">
            <a:lumMod val="50000"/>
            <a:alpha val="90000"/>
          </a:schemeClr>
        </a:solidFill>
        <a:ln>
          <a:noFill/>
        </a:ln>
      </dgm:spPr>
      <dgm:t>
        <a:bodyPr/>
        <a:lstStyle/>
        <a:p>
          <a:r>
            <a:rPr lang="pt-PT" sz="1200">
              <a:solidFill>
                <a:schemeClr val="bg1"/>
              </a:solidFill>
            </a:rPr>
            <a:t>Apenas 6 secções de procura</a:t>
          </a:r>
          <a:endParaRPr lang="en-US" sz="1200">
            <a:solidFill>
              <a:schemeClr val="bg1"/>
            </a:solidFill>
          </a:endParaRPr>
        </a:p>
      </dgm:t>
    </dgm:pt>
    <dgm:pt modelId="{D2829D9D-A2DA-4114-838D-97BDC2B0F7ED}" type="parTrans" cxnId="{8EAD4E6B-E45A-4BAA-8B3F-912E6556E9D7}">
      <dgm:prSet/>
      <dgm:spPr/>
      <dgm:t>
        <a:bodyPr/>
        <a:lstStyle/>
        <a:p>
          <a:endParaRPr lang="en-US"/>
        </a:p>
      </dgm:t>
    </dgm:pt>
    <dgm:pt modelId="{A9C80724-5CC4-4FFC-9FDB-2F5CAC0FF876}" type="sibTrans" cxnId="{8EAD4E6B-E45A-4BAA-8B3F-912E6556E9D7}">
      <dgm:prSet/>
      <dgm:spPr/>
      <dgm:t>
        <a:bodyPr/>
        <a:lstStyle/>
        <a:p>
          <a:endParaRPr lang="en-US"/>
        </a:p>
      </dgm:t>
    </dgm:pt>
    <dgm:pt modelId="{CFE065C0-A0E1-4804-BA3A-A0FA785315B3}">
      <dgm:prSet custT="1"/>
      <dgm:spPr>
        <a:solidFill>
          <a:schemeClr val="accent5">
            <a:lumMod val="50000"/>
            <a:alpha val="90000"/>
          </a:schemeClr>
        </a:solidFill>
        <a:ln>
          <a:noFill/>
        </a:ln>
      </dgm:spPr>
      <dgm:t>
        <a:bodyPr/>
        <a:lstStyle/>
        <a:p>
          <a:r>
            <a:rPr lang="pt-PT" sz="1200">
              <a:solidFill>
                <a:schemeClr val="bg1"/>
              </a:solidFill>
            </a:rPr>
            <a:t>O mesmo não fornece “filtros para procurar certos grupos” ou por "região" ou por "número de utilizador”</a:t>
          </a:r>
          <a:endParaRPr lang="en-US" sz="1200">
            <a:solidFill>
              <a:schemeClr val="bg1"/>
            </a:solidFill>
          </a:endParaRPr>
        </a:p>
      </dgm:t>
    </dgm:pt>
    <dgm:pt modelId="{ACF48AE9-A4B6-4F9C-A68E-505A8C2990D6}" type="parTrans" cxnId="{967673A3-2296-42A6-B0E0-D943A0FB8004}">
      <dgm:prSet/>
      <dgm:spPr/>
      <dgm:t>
        <a:bodyPr/>
        <a:lstStyle/>
        <a:p>
          <a:endParaRPr lang="en-US"/>
        </a:p>
      </dgm:t>
    </dgm:pt>
    <dgm:pt modelId="{45EEF839-D835-41D8-BC3B-85DED6B9C978}" type="sibTrans" cxnId="{967673A3-2296-42A6-B0E0-D943A0FB8004}">
      <dgm:prSet/>
      <dgm:spPr/>
      <dgm:t>
        <a:bodyPr/>
        <a:lstStyle/>
        <a:p>
          <a:endParaRPr lang="en-US"/>
        </a:p>
      </dgm:t>
    </dgm:pt>
    <dgm:pt modelId="{5F86C4F3-923C-44D8-A9C1-2FC88FBB3C62}">
      <dgm:prSet/>
      <dgm:spPr/>
      <dgm:t>
        <a:bodyPr/>
        <a:lstStyle/>
        <a:p>
          <a:r>
            <a:rPr lang="pt-PT" b="1" dirty="0"/>
            <a:t>IDEIAS SOBRE FUNCIONALIDADES QUE PODERIAM SER ACRESCENTADAS PARA PESQUISA DE SERVIDORES COMUNITÁRIOS</a:t>
          </a:r>
          <a:endParaRPr lang="en-US" b="1" dirty="0"/>
        </a:p>
      </dgm:t>
    </dgm:pt>
    <dgm:pt modelId="{F37198A8-CA11-47EF-B829-430C7EEAD8B2}" type="parTrans" cxnId="{D572882A-960A-48BC-9877-BE4551273841}">
      <dgm:prSet/>
      <dgm:spPr/>
      <dgm:t>
        <a:bodyPr/>
        <a:lstStyle/>
        <a:p>
          <a:endParaRPr lang="en-US"/>
        </a:p>
      </dgm:t>
    </dgm:pt>
    <dgm:pt modelId="{AF6C3362-9831-4D91-9E3A-9C4B70413BDC}" type="sibTrans" cxnId="{D572882A-960A-48BC-9877-BE4551273841}">
      <dgm:prSet/>
      <dgm:spPr/>
      <dgm:t>
        <a:bodyPr/>
        <a:lstStyle/>
        <a:p>
          <a:endParaRPr lang="en-US"/>
        </a:p>
      </dgm:t>
    </dgm:pt>
    <dgm:pt modelId="{22BE19E5-2817-4B42-A1EE-2FCC4639E3BA}">
      <dgm:prSet custT="1"/>
      <dgm:spPr>
        <a:solidFill>
          <a:schemeClr val="accent5">
            <a:lumMod val="50000"/>
            <a:alpha val="90000"/>
          </a:schemeClr>
        </a:solidFill>
        <a:ln>
          <a:noFill/>
        </a:ln>
      </dgm:spPr>
      <dgm:t>
        <a:bodyPr/>
        <a:lstStyle/>
        <a:p>
          <a:r>
            <a:rPr lang="pt-PT" sz="1200" dirty="0">
              <a:solidFill>
                <a:schemeClr val="bg1"/>
              </a:solidFill>
            </a:rPr>
            <a:t>Recomendar  servidores comunitários consoante o  seu perfil</a:t>
          </a:r>
          <a:endParaRPr lang="en-US" sz="1200" dirty="0">
            <a:solidFill>
              <a:schemeClr val="bg1"/>
            </a:solidFill>
          </a:endParaRPr>
        </a:p>
      </dgm:t>
    </dgm:pt>
    <dgm:pt modelId="{062485CD-E45F-4F97-BB37-852FA591CC51}" type="parTrans" cxnId="{BFF2C5A6-FBE2-450B-8F0E-9D9D84BBFC2E}">
      <dgm:prSet/>
      <dgm:spPr/>
      <dgm:t>
        <a:bodyPr/>
        <a:lstStyle/>
        <a:p>
          <a:endParaRPr lang="en-US"/>
        </a:p>
      </dgm:t>
    </dgm:pt>
    <dgm:pt modelId="{23D21CA4-BBB6-4A6E-95CD-E22C9A8A7937}" type="sibTrans" cxnId="{BFF2C5A6-FBE2-450B-8F0E-9D9D84BBFC2E}">
      <dgm:prSet/>
      <dgm:spPr/>
      <dgm:t>
        <a:bodyPr/>
        <a:lstStyle/>
        <a:p>
          <a:endParaRPr lang="en-US"/>
        </a:p>
      </dgm:t>
    </dgm:pt>
    <dgm:pt modelId="{6C91170D-9D4E-4BA6-B8C1-647DCF71D9EB}">
      <dgm:prSet custT="1"/>
      <dgm:spPr>
        <a:solidFill>
          <a:schemeClr val="accent5">
            <a:lumMod val="50000"/>
            <a:alpha val="90000"/>
          </a:schemeClr>
        </a:solidFill>
        <a:ln>
          <a:noFill/>
        </a:ln>
      </dgm:spPr>
      <dgm:t>
        <a:bodyPr/>
        <a:lstStyle/>
        <a:p>
          <a:r>
            <a:rPr lang="pt-PT" sz="1200" dirty="0">
              <a:solidFill>
                <a:schemeClr val="bg1"/>
              </a:solidFill>
            </a:rPr>
            <a:t>Todas as ferramentas que já se encontram nas plataformas de procura externa</a:t>
          </a:r>
          <a:endParaRPr lang="en-US" sz="1200" dirty="0">
            <a:solidFill>
              <a:schemeClr val="bg1"/>
            </a:solidFill>
          </a:endParaRPr>
        </a:p>
      </dgm:t>
    </dgm:pt>
    <dgm:pt modelId="{DEB246A4-A4B5-4726-B52D-9DE620C15F45}" type="parTrans" cxnId="{C9A01DA3-192E-406B-9E9A-C6C5F7AD6F17}">
      <dgm:prSet/>
      <dgm:spPr/>
      <dgm:t>
        <a:bodyPr/>
        <a:lstStyle/>
        <a:p>
          <a:endParaRPr lang="en-US"/>
        </a:p>
      </dgm:t>
    </dgm:pt>
    <dgm:pt modelId="{951873E1-82F8-4201-9CEC-591CA8646321}" type="sibTrans" cxnId="{C9A01DA3-192E-406B-9E9A-C6C5F7AD6F17}">
      <dgm:prSet/>
      <dgm:spPr/>
      <dgm:t>
        <a:bodyPr/>
        <a:lstStyle/>
        <a:p>
          <a:endParaRPr lang="en-US"/>
        </a:p>
      </dgm:t>
    </dgm:pt>
    <dgm:pt modelId="{6E840634-9C98-4353-91BB-6C673632FDFD}">
      <dgm:prSet custT="1"/>
      <dgm:spPr>
        <a:solidFill>
          <a:schemeClr val="accent5">
            <a:lumMod val="50000"/>
            <a:alpha val="90000"/>
          </a:schemeClr>
        </a:solidFill>
        <a:ln>
          <a:noFill/>
        </a:ln>
      </dgm:spPr>
      <dgm:t>
        <a:bodyPr/>
        <a:lstStyle/>
        <a:p>
          <a:r>
            <a:rPr lang="pt-PT" sz="1200" dirty="0">
              <a:solidFill>
                <a:schemeClr val="bg1"/>
              </a:solidFill>
            </a:rPr>
            <a:t>Melhora desta </a:t>
          </a:r>
          <a:r>
            <a:rPr lang="pt-PT" sz="1200" dirty="0" err="1">
              <a:solidFill>
                <a:schemeClr val="bg1"/>
              </a:solidFill>
            </a:rPr>
            <a:t>feature</a:t>
          </a:r>
          <a:r>
            <a:rPr lang="pt-PT" sz="1200" dirty="0">
              <a:solidFill>
                <a:schemeClr val="bg1"/>
              </a:solidFill>
            </a:rPr>
            <a:t> equivale a menos tempo gasto</a:t>
          </a:r>
          <a:endParaRPr lang="en-US" sz="1200" dirty="0">
            <a:solidFill>
              <a:schemeClr val="bg1"/>
            </a:solidFill>
          </a:endParaRPr>
        </a:p>
      </dgm:t>
    </dgm:pt>
    <dgm:pt modelId="{3B92C262-E183-4247-BCA0-0ACCA1D74A15}" type="parTrans" cxnId="{2A8D7343-8CF2-49FD-8F41-784D33AB1FC2}">
      <dgm:prSet/>
      <dgm:spPr/>
      <dgm:t>
        <a:bodyPr/>
        <a:lstStyle/>
        <a:p>
          <a:endParaRPr lang="en-US"/>
        </a:p>
      </dgm:t>
    </dgm:pt>
    <dgm:pt modelId="{E75A6C67-4C6C-4FF2-8C77-D6BEAFB2E955}" type="sibTrans" cxnId="{2A8D7343-8CF2-49FD-8F41-784D33AB1FC2}">
      <dgm:prSet/>
      <dgm:spPr/>
      <dgm:t>
        <a:bodyPr/>
        <a:lstStyle/>
        <a:p>
          <a:endParaRPr lang="en-US"/>
        </a:p>
      </dgm:t>
    </dgm:pt>
    <dgm:pt modelId="{27DA3AEA-8056-4FDF-9B87-BE2A1F62CA24}">
      <dgm:prSet/>
      <dgm:spPr/>
      <dgm:t>
        <a:bodyPr/>
        <a:lstStyle/>
        <a:p>
          <a:r>
            <a:rPr lang="pt-PT" b="1" dirty="0"/>
            <a:t>O RESTO DAS FUNCIONALIDADES  DO DISCORD MESMO DENTRO DOS SERVIDORES COMUNITÁRIOS SÃO BASTANTE FLEXÍVEIS E COMPLETAS COMO UM TODO </a:t>
          </a:r>
          <a:endParaRPr lang="en-US" b="1" dirty="0"/>
        </a:p>
      </dgm:t>
    </dgm:pt>
    <dgm:pt modelId="{11FC7964-B45D-4D84-91C3-9D6D66E5EE95}" type="parTrans" cxnId="{8546C32D-8F72-402A-B466-5B1FEA495626}">
      <dgm:prSet/>
      <dgm:spPr/>
      <dgm:t>
        <a:bodyPr/>
        <a:lstStyle/>
        <a:p>
          <a:endParaRPr lang="en-US"/>
        </a:p>
      </dgm:t>
    </dgm:pt>
    <dgm:pt modelId="{21FD2A79-7077-4D39-BBF3-B34409524EF1}" type="sibTrans" cxnId="{8546C32D-8F72-402A-B466-5B1FEA495626}">
      <dgm:prSet/>
      <dgm:spPr/>
      <dgm:t>
        <a:bodyPr/>
        <a:lstStyle/>
        <a:p>
          <a:endParaRPr lang="en-US"/>
        </a:p>
      </dgm:t>
    </dgm:pt>
    <dgm:pt modelId="{030DA0A9-14F9-4DB1-819C-33E38537B69A}">
      <dgm:prSet custT="1"/>
      <dgm:spPr>
        <a:solidFill>
          <a:schemeClr val="accent5">
            <a:lumMod val="50000"/>
            <a:alpha val="90000"/>
          </a:schemeClr>
        </a:solidFill>
        <a:ln>
          <a:noFill/>
        </a:ln>
      </dgm:spPr>
      <dgm:t>
        <a:bodyPr/>
        <a:lstStyle/>
        <a:p>
          <a:r>
            <a:rPr lang="pt-PT" sz="1200">
              <a:solidFill>
                <a:schemeClr val="bg1"/>
              </a:solidFill>
            </a:rPr>
            <a:t>Os entrevistados  demonstraram que para os mesmos não existe falta de funcionalidades</a:t>
          </a:r>
          <a:endParaRPr lang="en-US" sz="1200">
            <a:solidFill>
              <a:schemeClr val="bg1"/>
            </a:solidFill>
          </a:endParaRPr>
        </a:p>
      </dgm:t>
    </dgm:pt>
    <dgm:pt modelId="{8EB2DD74-BDEA-464C-962B-B3E6BC7516C4}" type="parTrans" cxnId="{4BE8F195-FA6E-47CC-AAFD-E51463B71531}">
      <dgm:prSet/>
      <dgm:spPr/>
      <dgm:t>
        <a:bodyPr/>
        <a:lstStyle/>
        <a:p>
          <a:endParaRPr lang="en-US"/>
        </a:p>
      </dgm:t>
    </dgm:pt>
    <dgm:pt modelId="{32870DCC-4C91-4470-AFF0-3D601043444E}" type="sibTrans" cxnId="{4BE8F195-FA6E-47CC-AAFD-E51463B71531}">
      <dgm:prSet/>
      <dgm:spPr/>
      <dgm:t>
        <a:bodyPr/>
        <a:lstStyle/>
        <a:p>
          <a:endParaRPr lang="en-US"/>
        </a:p>
      </dgm:t>
    </dgm:pt>
    <dgm:pt modelId="{7A11836C-2532-4DE5-9FE7-37940962CFD4}">
      <dgm:prSet custT="1"/>
      <dgm:spPr>
        <a:solidFill>
          <a:schemeClr val="accent5">
            <a:lumMod val="50000"/>
            <a:alpha val="90000"/>
          </a:schemeClr>
        </a:solidFill>
        <a:ln>
          <a:noFill/>
        </a:ln>
      </dgm:spPr>
      <dgm:t>
        <a:bodyPr/>
        <a:lstStyle/>
        <a:p>
          <a:r>
            <a:rPr lang="pt-PT" sz="1200">
              <a:solidFill>
                <a:schemeClr val="bg1"/>
              </a:solidFill>
            </a:rPr>
            <a:t>Apenas a diferença entre o plano pago e o grátis, mas isso existe em todas as aplicações parecidas</a:t>
          </a:r>
          <a:endParaRPr lang="en-US" sz="1200">
            <a:solidFill>
              <a:schemeClr val="bg1"/>
            </a:solidFill>
          </a:endParaRPr>
        </a:p>
      </dgm:t>
    </dgm:pt>
    <dgm:pt modelId="{EBB17E4E-AA04-4F7F-A119-09427DE5A66D}" type="parTrans" cxnId="{4B109025-A0E3-4BF4-A383-8523A044D384}">
      <dgm:prSet/>
      <dgm:spPr/>
      <dgm:t>
        <a:bodyPr/>
        <a:lstStyle/>
        <a:p>
          <a:endParaRPr lang="en-US"/>
        </a:p>
      </dgm:t>
    </dgm:pt>
    <dgm:pt modelId="{D51BDB22-A2CB-47CF-8FBE-D3B589D463AA}" type="sibTrans" cxnId="{4B109025-A0E3-4BF4-A383-8523A044D384}">
      <dgm:prSet/>
      <dgm:spPr/>
      <dgm:t>
        <a:bodyPr/>
        <a:lstStyle/>
        <a:p>
          <a:endParaRPr lang="en-US"/>
        </a:p>
      </dgm:t>
    </dgm:pt>
    <dgm:pt modelId="{5E516EB8-699C-4497-84BD-7989F28B000F}" type="pres">
      <dgm:prSet presAssocID="{0B29F65A-6559-48C2-89AE-093AA0648D4B}" presName="Name0" presStyleCnt="0">
        <dgm:presLayoutVars>
          <dgm:dir/>
          <dgm:animLvl val="lvl"/>
          <dgm:resizeHandles val="exact"/>
        </dgm:presLayoutVars>
      </dgm:prSet>
      <dgm:spPr/>
    </dgm:pt>
    <dgm:pt modelId="{79FBB75D-C560-4C8D-B2A0-7666C856AD9E}" type="pres">
      <dgm:prSet presAssocID="{8D07AFA3-8562-4EE9-91BF-F65AB52CC81B}" presName="linNode" presStyleCnt="0"/>
      <dgm:spPr/>
    </dgm:pt>
    <dgm:pt modelId="{B262CEC3-1A32-477F-B619-D3F93BA4785E}" type="pres">
      <dgm:prSet presAssocID="{8D07AFA3-8562-4EE9-91BF-F65AB52CC81B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13A7DFFB-FE97-4F70-9802-7389CA1800ED}" type="pres">
      <dgm:prSet presAssocID="{8D07AFA3-8562-4EE9-91BF-F65AB52CC81B}" presName="descendantText" presStyleLbl="alignAccFollowNode1" presStyleIdx="0" presStyleCnt="5">
        <dgm:presLayoutVars>
          <dgm:bulletEnabled val="1"/>
        </dgm:presLayoutVars>
      </dgm:prSet>
      <dgm:spPr/>
    </dgm:pt>
    <dgm:pt modelId="{6ECC2944-0654-4510-BBD9-313842E3C8FF}" type="pres">
      <dgm:prSet presAssocID="{3D68DDDB-AC79-40E3-895A-68CECE7D44C2}" presName="sp" presStyleCnt="0"/>
      <dgm:spPr/>
    </dgm:pt>
    <dgm:pt modelId="{3F2C9672-3BD5-4CEB-8ECF-A34B68F3E01B}" type="pres">
      <dgm:prSet presAssocID="{628E11F7-AD8D-4262-B0B1-A75833FB7130}" presName="linNode" presStyleCnt="0"/>
      <dgm:spPr/>
    </dgm:pt>
    <dgm:pt modelId="{1C6225EE-5428-4D71-AB0A-9AAF4C152DEB}" type="pres">
      <dgm:prSet presAssocID="{628E11F7-AD8D-4262-B0B1-A75833FB7130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37B8A29-53E7-49F3-B9D6-59C20A041D80}" type="pres">
      <dgm:prSet presAssocID="{628E11F7-AD8D-4262-B0B1-A75833FB7130}" presName="descendantText" presStyleLbl="alignAccFollowNode1" presStyleIdx="1" presStyleCnt="5">
        <dgm:presLayoutVars>
          <dgm:bulletEnabled val="1"/>
        </dgm:presLayoutVars>
      </dgm:prSet>
      <dgm:spPr/>
    </dgm:pt>
    <dgm:pt modelId="{E1F376AA-12F0-4176-B27E-11796491B5B8}" type="pres">
      <dgm:prSet presAssocID="{3E8B85E7-DFEA-4280-B964-6C1E498761A5}" presName="sp" presStyleCnt="0"/>
      <dgm:spPr/>
    </dgm:pt>
    <dgm:pt modelId="{F2ACB11F-9CE4-4376-9244-AB2C797E0A8D}" type="pres">
      <dgm:prSet presAssocID="{1D4392CE-A7F3-47B9-9BF8-3B030C4A54B9}" presName="linNode" presStyleCnt="0"/>
      <dgm:spPr/>
    </dgm:pt>
    <dgm:pt modelId="{960BF5C2-77D1-4B8A-89D4-9C665F680951}" type="pres">
      <dgm:prSet presAssocID="{1D4392CE-A7F3-47B9-9BF8-3B030C4A54B9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52C49F42-7570-435E-8A0F-E96687AE8D5D}" type="pres">
      <dgm:prSet presAssocID="{0634E926-2665-4263-B8B2-9CDD40A7311C}" presName="sp" presStyleCnt="0"/>
      <dgm:spPr/>
    </dgm:pt>
    <dgm:pt modelId="{7216888A-5BC4-4D78-87B7-64BA26600823}" type="pres">
      <dgm:prSet presAssocID="{840A58F7-4F75-40B6-A9CC-D468C08A2E8B}" presName="linNode" presStyleCnt="0"/>
      <dgm:spPr/>
    </dgm:pt>
    <dgm:pt modelId="{C32EA029-6F90-46C3-B32E-AE42B66B3ACF}" type="pres">
      <dgm:prSet presAssocID="{840A58F7-4F75-40B6-A9CC-D468C08A2E8B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DB6E87C7-55C3-45DB-A836-2EDF892CCF41}" type="pres">
      <dgm:prSet presAssocID="{840A58F7-4F75-40B6-A9CC-D468C08A2E8B}" presName="descendantText" presStyleLbl="alignAccFollowNode1" presStyleIdx="2" presStyleCnt="5">
        <dgm:presLayoutVars>
          <dgm:bulletEnabled val="1"/>
        </dgm:presLayoutVars>
      </dgm:prSet>
      <dgm:spPr/>
    </dgm:pt>
    <dgm:pt modelId="{C09E3F65-DE2C-44AF-81EC-4AE140B15BDD}" type="pres">
      <dgm:prSet presAssocID="{5F5A0C60-8408-457E-AB76-2C6ADFB6F6E9}" presName="sp" presStyleCnt="0"/>
      <dgm:spPr/>
    </dgm:pt>
    <dgm:pt modelId="{A592D418-6039-48D1-94EB-29FEF3D7EEDC}" type="pres">
      <dgm:prSet presAssocID="{5F86C4F3-923C-44D8-A9C1-2FC88FBB3C62}" presName="linNode" presStyleCnt="0"/>
      <dgm:spPr/>
    </dgm:pt>
    <dgm:pt modelId="{34B3651B-3CC1-475A-931E-966EE72A1E39}" type="pres">
      <dgm:prSet presAssocID="{5F86C4F3-923C-44D8-A9C1-2FC88FBB3C6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B101468D-6E09-4F00-9C03-7D31D491D04F}" type="pres">
      <dgm:prSet presAssocID="{5F86C4F3-923C-44D8-A9C1-2FC88FBB3C62}" presName="descendantText" presStyleLbl="alignAccFollowNode1" presStyleIdx="3" presStyleCnt="5">
        <dgm:presLayoutVars>
          <dgm:bulletEnabled val="1"/>
        </dgm:presLayoutVars>
      </dgm:prSet>
      <dgm:spPr/>
    </dgm:pt>
    <dgm:pt modelId="{07F31076-E2B0-4ABE-9DAD-CAA1B73DA768}" type="pres">
      <dgm:prSet presAssocID="{AF6C3362-9831-4D91-9E3A-9C4B70413BDC}" presName="sp" presStyleCnt="0"/>
      <dgm:spPr/>
    </dgm:pt>
    <dgm:pt modelId="{568F5E0B-11D5-4246-A625-FB9AF7961D3A}" type="pres">
      <dgm:prSet presAssocID="{27DA3AEA-8056-4FDF-9B87-BE2A1F62CA24}" presName="linNode" presStyleCnt="0"/>
      <dgm:spPr/>
    </dgm:pt>
    <dgm:pt modelId="{DBCD2C75-3848-4316-A272-2083EF8F23DC}" type="pres">
      <dgm:prSet presAssocID="{27DA3AEA-8056-4FDF-9B87-BE2A1F62CA24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647A8725-2B90-436B-827E-265245F5E993}" type="pres">
      <dgm:prSet presAssocID="{27DA3AEA-8056-4FDF-9B87-BE2A1F62CA24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64350D04-DC2E-441A-8556-C3341903BA65}" type="presOf" srcId="{0B29F65A-6559-48C2-89AE-093AA0648D4B}" destId="{5E516EB8-699C-4497-84BD-7989F28B000F}" srcOrd="0" destOrd="0" presId="urn:microsoft.com/office/officeart/2005/8/layout/vList5"/>
    <dgm:cxn modelId="{3563020B-D42B-4E68-A37A-2257B044425C}" type="presOf" srcId="{27DA3AEA-8056-4FDF-9B87-BE2A1F62CA24}" destId="{DBCD2C75-3848-4316-A272-2083EF8F23DC}" srcOrd="0" destOrd="0" presId="urn:microsoft.com/office/officeart/2005/8/layout/vList5"/>
    <dgm:cxn modelId="{4B109025-A0E3-4BF4-A383-8523A044D384}" srcId="{27DA3AEA-8056-4FDF-9B87-BE2A1F62CA24}" destId="{7A11836C-2532-4DE5-9FE7-37940962CFD4}" srcOrd="1" destOrd="0" parTransId="{EBB17E4E-AA04-4F7F-A119-09427DE5A66D}" sibTransId="{D51BDB22-A2CB-47CF-8FBE-D3B589D463AA}"/>
    <dgm:cxn modelId="{43141827-4BB6-40D3-B27C-EEDD7FFA1CFE}" srcId="{0B29F65A-6559-48C2-89AE-093AA0648D4B}" destId="{1D4392CE-A7F3-47B9-9BF8-3B030C4A54B9}" srcOrd="2" destOrd="0" parTransId="{1F4B2FEA-0292-4B56-9070-DB16D0967BF5}" sibTransId="{0634E926-2665-4263-B8B2-9CDD40A7311C}"/>
    <dgm:cxn modelId="{D572882A-960A-48BC-9877-BE4551273841}" srcId="{0B29F65A-6559-48C2-89AE-093AA0648D4B}" destId="{5F86C4F3-923C-44D8-A9C1-2FC88FBB3C62}" srcOrd="4" destOrd="0" parTransId="{F37198A8-CA11-47EF-B829-430C7EEAD8B2}" sibTransId="{AF6C3362-9831-4D91-9E3A-9C4B70413BDC}"/>
    <dgm:cxn modelId="{8546C32D-8F72-402A-B466-5B1FEA495626}" srcId="{0B29F65A-6559-48C2-89AE-093AA0648D4B}" destId="{27DA3AEA-8056-4FDF-9B87-BE2A1F62CA24}" srcOrd="5" destOrd="0" parTransId="{11FC7964-B45D-4D84-91C3-9D6D66E5EE95}" sibTransId="{21FD2A79-7077-4D39-BBF3-B34409524EF1}"/>
    <dgm:cxn modelId="{28EE1B2E-11D0-4613-A09F-85059DB723AC}" type="presOf" srcId="{7A11836C-2532-4DE5-9FE7-37940962CFD4}" destId="{647A8725-2B90-436B-827E-265245F5E993}" srcOrd="0" destOrd="1" presId="urn:microsoft.com/office/officeart/2005/8/layout/vList5"/>
    <dgm:cxn modelId="{2A8D7343-8CF2-49FD-8F41-784D33AB1FC2}" srcId="{5F86C4F3-923C-44D8-A9C1-2FC88FBB3C62}" destId="{6E840634-9C98-4353-91BB-6C673632FDFD}" srcOrd="2" destOrd="0" parTransId="{3B92C262-E183-4247-BCA0-0ACCA1D74A15}" sibTransId="{E75A6C67-4C6C-4FF2-8C77-D6BEAFB2E955}"/>
    <dgm:cxn modelId="{8EAD4E6B-E45A-4BAA-8B3F-912E6556E9D7}" srcId="{840A58F7-4F75-40B6-A9CC-D468C08A2E8B}" destId="{BA20CF84-0499-416C-9D44-DD337086DF82}" srcOrd="0" destOrd="0" parTransId="{D2829D9D-A2DA-4114-838D-97BDC2B0F7ED}" sibTransId="{A9C80724-5CC4-4FFC-9FDB-2F5CAC0FF876}"/>
    <dgm:cxn modelId="{5DCE7A4C-7B6B-4221-94A3-B90771D550C1}" srcId="{0B29F65A-6559-48C2-89AE-093AA0648D4B}" destId="{840A58F7-4F75-40B6-A9CC-D468C08A2E8B}" srcOrd="3" destOrd="0" parTransId="{4F4CEAE3-F771-4A80-AF79-03BB5A77F235}" sibTransId="{5F5A0C60-8408-457E-AB76-2C6ADFB6F6E9}"/>
    <dgm:cxn modelId="{69F5594D-B218-43D5-833F-2F72CB6EFFF4}" type="presOf" srcId="{CB40AA55-E653-4B7B-BE86-23D41AAD11F4}" destId="{13A7DFFB-FE97-4F70-9802-7389CA1800ED}" srcOrd="0" destOrd="1" presId="urn:microsoft.com/office/officeart/2005/8/layout/vList5"/>
    <dgm:cxn modelId="{61737F4D-420F-46BA-A1D2-686CE7A98565}" type="presOf" srcId="{030DA0A9-14F9-4DB1-819C-33E38537B69A}" destId="{647A8725-2B90-436B-827E-265245F5E993}" srcOrd="0" destOrd="0" presId="urn:microsoft.com/office/officeart/2005/8/layout/vList5"/>
    <dgm:cxn modelId="{BE63BA6E-209B-48B1-80A0-56674E753582}" srcId="{47A2D587-3617-4384-BDDF-CFFC6BE5972A}" destId="{CB40AA55-E653-4B7B-BE86-23D41AAD11F4}" srcOrd="0" destOrd="0" parTransId="{60811915-9D52-45A2-B7A2-A8B69ABD8D9E}" sibTransId="{3F8F587F-0C04-494F-9EE6-49737649D47F}"/>
    <dgm:cxn modelId="{B39E7370-879E-4A43-BCBC-51D39934B1D2}" srcId="{0B29F65A-6559-48C2-89AE-093AA0648D4B}" destId="{628E11F7-AD8D-4262-B0B1-A75833FB7130}" srcOrd="1" destOrd="0" parTransId="{640362D0-2619-4B8A-AA39-335C10D6CAFC}" sibTransId="{3E8B85E7-DFEA-4280-B964-6C1E498761A5}"/>
    <dgm:cxn modelId="{F29F7973-BE34-483C-A943-F3196C3E1DCC}" srcId="{0B29F65A-6559-48C2-89AE-093AA0648D4B}" destId="{8D07AFA3-8562-4EE9-91BF-F65AB52CC81B}" srcOrd="0" destOrd="0" parTransId="{E25F08BD-79E1-4530-8F5F-0EBE88EEA20F}" sibTransId="{3D68DDDB-AC79-40E3-895A-68CECE7D44C2}"/>
    <dgm:cxn modelId="{FE7C6476-D568-4E0E-BAF4-98C949F1A6FD}" type="presOf" srcId="{8D07AFA3-8562-4EE9-91BF-F65AB52CC81B}" destId="{B262CEC3-1A32-477F-B619-D3F93BA4785E}" srcOrd="0" destOrd="0" presId="urn:microsoft.com/office/officeart/2005/8/layout/vList5"/>
    <dgm:cxn modelId="{8629817F-9604-481E-9B15-7E481201C905}" type="presOf" srcId="{6C91170D-9D4E-4BA6-B8C1-647DCF71D9EB}" destId="{B101468D-6E09-4F00-9C03-7D31D491D04F}" srcOrd="0" destOrd="1" presId="urn:microsoft.com/office/officeart/2005/8/layout/vList5"/>
    <dgm:cxn modelId="{5841C185-21D6-45CB-B079-681DAF549030}" type="presOf" srcId="{6E840634-9C98-4353-91BB-6C673632FDFD}" destId="{B101468D-6E09-4F00-9C03-7D31D491D04F}" srcOrd="0" destOrd="2" presId="urn:microsoft.com/office/officeart/2005/8/layout/vList5"/>
    <dgm:cxn modelId="{210C748C-0A54-429D-A5F7-B607B64927BE}" srcId="{8D07AFA3-8562-4EE9-91BF-F65AB52CC81B}" destId="{47A2D587-3617-4384-BDDF-CFFC6BE5972A}" srcOrd="0" destOrd="0" parTransId="{2516B94C-6E4C-430E-9266-25BFB318D33B}" sibTransId="{CFFE8A07-F577-487A-9390-A28BDB1587F6}"/>
    <dgm:cxn modelId="{4BE8F195-FA6E-47CC-AAFD-E51463B71531}" srcId="{27DA3AEA-8056-4FDF-9B87-BE2A1F62CA24}" destId="{030DA0A9-14F9-4DB1-819C-33E38537B69A}" srcOrd="0" destOrd="0" parTransId="{8EB2DD74-BDEA-464C-962B-B3E6BC7516C4}" sibTransId="{32870DCC-4C91-4470-AFF0-3D601043444E}"/>
    <dgm:cxn modelId="{C9A01DA3-192E-406B-9E9A-C6C5F7AD6F17}" srcId="{5F86C4F3-923C-44D8-A9C1-2FC88FBB3C62}" destId="{6C91170D-9D4E-4BA6-B8C1-647DCF71D9EB}" srcOrd="1" destOrd="0" parTransId="{DEB246A4-A4B5-4726-B52D-9DE620C15F45}" sibTransId="{951873E1-82F8-4201-9CEC-591CA8646321}"/>
    <dgm:cxn modelId="{967673A3-2296-42A6-B0E0-D943A0FB8004}" srcId="{840A58F7-4F75-40B6-A9CC-D468C08A2E8B}" destId="{CFE065C0-A0E1-4804-BA3A-A0FA785315B3}" srcOrd="1" destOrd="0" parTransId="{ACF48AE9-A4B6-4F9C-A68E-505A8C2990D6}" sibTransId="{45EEF839-D835-41D8-BC3B-85DED6B9C978}"/>
    <dgm:cxn modelId="{0D5601A6-E9ED-4E45-A7C8-30976D749AFD}" type="presOf" srcId="{628E11F7-AD8D-4262-B0B1-A75833FB7130}" destId="{1C6225EE-5428-4D71-AB0A-9AAF4C152DEB}" srcOrd="0" destOrd="0" presId="urn:microsoft.com/office/officeart/2005/8/layout/vList5"/>
    <dgm:cxn modelId="{BFF2C5A6-FBE2-450B-8F0E-9D9D84BBFC2E}" srcId="{5F86C4F3-923C-44D8-A9C1-2FC88FBB3C62}" destId="{22BE19E5-2817-4B42-A1EE-2FCC4639E3BA}" srcOrd="0" destOrd="0" parTransId="{062485CD-E45F-4F97-BB37-852FA591CC51}" sibTransId="{23D21CA4-BBB6-4A6E-95CD-E22C9A8A7937}"/>
    <dgm:cxn modelId="{E3B311A8-FF60-437F-90EC-2D7D9CA996C4}" type="presOf" srcId="{47A2D587-3617-4384-BDDF-CFFC6BE5972A}" destId="{13A7DFFB-FE97-4F70-9802-7389CA1800ED}" srcOrd="0" destOrd="0" presId="urn:microsoft.com/office/officeart/2005/8/layout/vList5"/>
    <dgm:cxn modelId="{9E6DDEAA-C51B-47C7-84C6-86009B085668}" type="presOf" srcId="{BA20CF84-0499-416C-9D44-DD337086DF82}" destId="{DB6E87C7-55C3-45DB-A836-2EDF892CCF41}" srcOrd="0" destOrd="0" presId="urn:microsoft.com/office/officeart/2005/8/layout/vList5"/>
    <dgm:cxn modelId="{26028DB0-6C9F-4CD8-ABDE-3E8F78C60226}" type="presOf" srcId="{1D4392CE-A7F3-47B9-9BF8-3B030C4A54B9}" destId="{960BF5C2-77D1-4B8A-89D4-9C665F680951}" srcOrd="0" destOrd="0" presId="urn:microsoft.com/office/officeart/2005/8/layout/vList5"/>
    <dgm:cxn modelId="{373A02B8-33BC-4D9B-A1D9-40E727778236}" type="presOf" srcId="{CFE065C0-A0E1-4804-BA3A-A0FA785315B3}" destId="{DB6E87C7-55C3-45DB-A836-2EDF892CCF41}" srcOrd="0" destOrd="1" presId="urn:microsoft.com/office/officeart/2005/8/layout/vList5"/>
    <dgm:cxn modelId="{3F32B8C2-7357-4AE0-8407-B5F46D2BAC6C}" type="presOf" srcId="{840A58F7-4F75-40B6-A9CC-D468C08A2E8B}" destId="{C32EA029-6F90-46C3-B32E-AE42B66B3ACF}" srcOrd="0" destOrd="0" presId="urn:microsoft.com/office/officeart/2005/8/layout/vList5"/>
    <dgm:cxn modelId="{A8F58CEE-A51B-437C-BF73-4195DEF8BAC2}" srcId="{628E11F7-AD8D-4262-B0B1-A75833FB7130}" destId="{4159B607-4B4C-406A-9953-2EB0E3506E1B}" srcOrd="0" destOrd="0" parTransId="{72FE73E7-4B2E-46A5-ADA2-9F7B199C7509}" sibTransId="{6C74F724-91AC-4A81-8910-682BF89B1AD7}"/>
    <dgm:cxn modelId="{C3D24DF6-4617-4E38-B67F-4D10FB9C5818}" type="presOf" srcId="{4159B607-4B4C-406A-9953-2EB0E3506E1B}" destId="{B37B8A29-53E7-49F3-B9D6-59C20A041D80}" srcOrd="0" destOrd="0" presId="urn:microsoft.com/office/officeart/2005/8/layout/vList5"/>
    <dgm:cxn modelId="{474106FB-5414-49D3-9FD2-5D1B337D7AC5}" type="presOf" srcId="{22BE19E5-2817-4B42-A1EE-2FCC4639E3BA}" destId="{B101468D-6E09-4F00-9C03-7D31D491D04F}" srcOrd="0" destOrd="0" presId="urn:microsoft.com/office/officeart/2005/8/layout/vList5"/>
    <dgm:cxn modelId="{7CE88DFF-C136-43B7-A249-699DEF9AFD37}" type="presOf" srcId="{5F86C4F3-923C-44D8-A9C1-2FC88FBB3C62}" destId="{34B3651B-3CC1-475A-931E-966EE72A1E39}" srcOrd="0" destOrd="0" presId="urn:microsoft.com/office/officeart/2005/8/layout/vList5"/>
    <dgm:cxn modelId="{CE07B550-A1E3-46F9-9487-3E275416D798}" type="presParOf" srcId="{5E516EB8-699C-4497-84BD-7989F28B000F}" destId="{79FBB75D-C560-4C8D-B2A0-7666C856AD9E}" srcOrd="0" destOrd="0" presId="urn:microsoft.com/office/officeart/2005/8/layout/vList5"/>
    <dgm:cxn modelId="{C943DE60-FA4A-4A32-AE72-C455A67E7EF5}" type="presParOf" srcId="{79FBB75D-C560-4C8D-B2A0-7666C856AD9E}" destId="{B262CEC3-1A32-477F-B619-D3F93BA4785E}" srcOrd="0" destOrd="0" presId="urn:microsoft.com/office/officeart/2005/8/layout/vList5"/>
    <dgm:cxn modelId="{223A7428-514A-4729-B914-146CC0CC34A2}" type="presParOf" srcId="{79FBB75D-C560-4C8D-B2A0-7666C856AD9E}" destId="{13A7DFFB-FE97-4F70-9802-7389CA1800ED}" srcOrd="1" destOrd="0" presId="urn:microsoft.com/office/officeart/2005/8/layout/vList5"/>
    <dgm:cxn modelId="{6C8D82FB-E6A1-4821-B6F3-728BE68CD234}" type="presParOf" srcId="{5E516EB8-699C-4497-84BD-7989F28B000F}" destId="{6ECC2944-0654-4510-BBD9-313842E3C8FF}" srcOrd="1" destOrd="0" presId="urn:microsoft.com/office/officeart/2005/8/layout/vList5"/>
    <dgm:cxn modelId="{099FCD5E-F35E-4B8E-AA51-27049BEAA203}" type="presParOf" srcId="{5E516EB8-699C-4497-84BD-7989F28B000F}" destId="{3F2C9672-3BD5-4CEB-8ECF-A34B68F3E01B}" srcOrd="2" destOrd="0" presId="urn:microsoft.com/office/officeart/2005/8/layout/vList5"/>
    <dgm:cxn modelId="{33BDA45E-19F3-49F8-A42E-C652E3B9C759}" type="presParOf" srcId="{3F2C9672-3BD5-4CEB-8ECF-A34B68F3E01B}" destId="{1C6225EE-5428-4D71-AB0A-9AAF4C152DEB}" srcOrd="0" destOrd="0" presId="urn:microsoft.com/office/officeart/2005/8/layout/vList5"/>
    <dgm:cxn modelId="{8F5FA2A4-6E8E-4D0E-845E-8EA80B6406FD}" type="presParOf" srcId="{3F2C9672-3BD5-4CEB-8ECF-A34B68F3E01B}" destId="{B37B8A29-53E7-49F3-B9D6-59C20A041D80}" srcOrd="1" destOrd="0" presId="urn:microsoft.com/office/officeart/2005/8/layout/vList5"/>
    <dgm:cxn modelId="{94AD7057-D1DD-4F81-BCA9-2A4CB2D5CD45}" type="presParOf" srcId="{5E516EB8-699C-4497-84BD-7989F28B000F}" destId="{E1F376AA-12F0-4176-B27E-11796491B5B8}" srcOrd="3" destOrd="0" presId="urn:microsoft.com/office/officeart/2005/8/layout/vList5"/>
    <dgm:cxn modelId="{CE720C74-3C6E-418A-8BA7-E19CA20D604A}" type="presParOf" srcId="{5E516EB8-699C-4497-84BD-7989F28B000F}" destId="{F2ACB11F-9CE4-4376-9244-AB2C797E0A8D}" srcOrd="4" destOrd="0" presId="urn:microsoft.com/office/officeart/2005/8/layout/vList5"/>
    <dgm:cxn modelId="{8BD25D5F-C822-484C-9F37-8B1199AFDC8B}" type="presParOf" srcId="{F2ACB11F-9CE4-4376-9244-AB2C797E0A8D}" destId="{960BF5C2-77D1-4B8A-89D4-9C665F680951}" srcOrd="0" destOrd="0" presId="urn:microsoft.com/office/officeart/2005/8/layout/vList5"/>
    <dgm:cxn modelId="{DB38242E-B904-4515-B123-95C30A5A8860}" type="presParOf" srcId="{5E516EB8-699C-4497-84BD-7989F28B000F}" destId="{52C49F42-7570-435E-8A0F-E96687AE8D5D}" srcOrd="5" destOrd="0" presId="urn:microsoft.com/office/officeart/2005/8/layout/vList5"/>
    <dgm:cxn modelId="{17EB76EE-C580-46FB-A152-0C80DF3B0017}" type="presParOf" srcId="{5E516EB8-699C-4497-84BD-7989F28B000F}" destId="{7216888A-5BC4-4D78-87B7-64BA26600823}" srcOrd="6" destOrd="0" presId="urn:microsoft.com/office/officeart/2005/8/layout/vList5"/>
    <dgm:cxn modelId="{1E08B9E6-90FA-43AC-949E-40FC44A0A2DA}" type="presParOf" srcId="{7216888A-5BC4-4D78-87B7-64BA26600823}" destId="{C32EA029-6F90-46C3-B32E-AE42B66B3ACF}" srcOrd="0" destOrd="0" presId="urn:microsoft.com/office/officeart/2005/8/layout/vList5"/>
    <dgm:cxn modelId="{92D5F394-1031-4455-9C48-8D0A2343528A}" type="presParOf" srcId="{7216888A-5BC4-4D78-87B7-64BA26600823}" destId="{DB6E87C7-55C3-45DB-A836-2EDF892CCF41}" srcOrd="1" destOrd="0" presId="urn:microsoft.com/office/officeart/2005/8/layout/vList5"/>
    <dgm:cxn modelId="{9850081C-D6F1-4995-93A3-AB6F3AE93B9A}" type="presParOf" srcId="{5E516EB8-699C-4497-84BD-7989F28B000F}" destId="{C09E3F65-DE2C-44AF-81EC-4AE140B15BDD}" srcOrd="7" destOrd="0" presId="urn:microsoft.com/office/officeart/2005/8/layout/vList5"/>
    <dgm:cxn modelId="{43E0F5B2-1C1B-4C84-80A6-A0D99E21706A}" type="presParOf" srcId="{5E516EB8-699C-4497-84BD-7989F28B000F}" destId="{A592D418-6039-48D1-94EB-29FEF3D7EEDC}" srcOrd="8" destOrd="0" presId="urn:microsoft.com/office/officeart/2005/8/layout/vList5"/>
    <dgm:cxn modelId="{E477E450-EAA7-4E3F-B10C-5991D47CE1F7}" type="presParOf" srcId="{A592D418-6039-48D1-94EB-29FEF3D7EEDC}" destId="{34B3651B-3CC1-475A-931E-966EE72A1E39}" srcOrd="0" destOrd="0" presId="urn:microsoft.com/office/officeart/2005/8/layout/vList5"/>
    <dgm:cxn modelId="{E161B881-59D9-4CEE-98C3-3A0217E44AF4}" type="presParOf" srcId="{A592D418-6039-48D1-94EB-29FEF3D7EEDC}" destId="{B101468D-6E09-4F00-9C03-7D31D491D04F}" srcOrd="1" destOrd="0" presId="urn:microsoft.com/office/officeart/2005/8/layout/vList5"/>
    <dgm:cxn modelId="{0ADF39C8-0579-4A22-800F-140E4866460E}" type="presParOf" srcId="{5E516EB8-699C-4497-84BD-7989F28B000F}" destId="{07F31076-E2B0-4ABE-9DAD-CAA1B73DA768}" srcOrd="9" destOrd="0" presId="urn:microsoft.com/office/officeart/2005/8/layout/vList5"/>
    <dgm:cxn modelId="{A4823306-C439-4167-A9B7-09B379753E94}" type="presParOf" srcId="{5E516EB8-699C-4497-84BD-7989F28B000F}" destId="{568F5E0B-11D5-4246-A625-FB9AF7961D3A}" srcOrd="10" destOrd="0" presId="urn:microsoft.com/office/officeart/2005/8/layout/vList5"/>
    <dgm:cxn modelId="{A8126654-C2E4-4305-B3FB-5C03E68568BE}" type="presParOf" srcId="{568F5E0B-11D5-4246-A625-FB9AF7961D3A}" destId="{DBCD2C75-3848-4316-A272-2083EF8F23DC}" srcOrd="0" destOrd="0" presId="urn:microsoft.com/office/officeart/2005/8/layout/vList5"/>
    <dgm:cxn modelId="{1CDE943E-4475-4DA1-A162-7B9C618B4C96}" type="presParOf" srcId="{568F5E0B-11D5-4246-A625-FB9AF7961D3A}" destId="{647A8725-2B90-436B-827E-265245F5E9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4D7E192-2B6B-4CA4-8406-C59D6EC353AD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28813D4-1182-45B3-9BB8-C35CFA82DD67}">
      <dgm:prSet/>
      <dgm:spPr/>
      <dgm:t>
        <a:bodyPr/>
        <a:lstStyle/>
        <a:p>
          <a:r>
            <a:rPr lang="pt-PT" b="1" dirty="0"/>
            <a:t>RESEARCH QUESTION</a:t>
          </a:r>
          <a:endParaRPr lang="en-US" b="1" dirty="0"/>
        </a:p>
      </dgm:t>
    </dgm:pt>
    <dgm:pt modelId="{85DBF174-475B-4F92-94FB-7779978A98FD}" type="parTrans" cxnId="{5807F9CF-E6EF-41C4-9427-15E3D7024EE1}">
      <dgm:prSet/>
      <dgm:spPr/>
      <dgm:t>
        <a:bodyPr/>
        <a:lstStyle/>
        <a:p>
          <a:endParaRPr lang="en-US" b="1" dirty="0"/>
        </a:p>
      </dgm:t>
    </dgm:pt>
    <dgm:pt modelId="{0B1C95FF-048F-4438-86F2-BD126F599DA0}" type="sibTrans" cxnId="{5807F9CF-E6EF-41C4-9427-15E3D7024EE1}">
      <dgm:prSet/>
      <dgm:spPr/>
      <dgm:t>
        <a:bodyPr/>
        <a:lstStyle/>
        <a:p>
          <a:endParaRPr lang="en-US" b="1" dirty="0"/>
        </a:p>
      </dgm:t>
    </dgm:pt>
    <dgm:pt modelId="{414549AC-4C5D-47D0-9D23-F3702EAD68C8}">
      <dgm:prSet/>
      <dgm:spPr/>
      <dgm:t>
        <a:bodyPr/>
        <a:lstStyle/>
        <a:p>
          <a:r>
            <a:rPr lang="pt-PT" b="1" dirty="0"/>
            <a:t>USER STUDY DESIGN</a:t>
          </a:r>
          <a:endParaRPr lang="en-US" b="1" dirty="0"/>
        </a:p>
      </dgm:t>
    </dgm:pt>
    <dgm:pt modelId="{8441F1C6-44C6-4E73-826A-FCBABC8CA620}" type="parTrans" cxnId="{2F705C0D-EDE7-490E-B1A4-583F830378D3}">
      <dgm:prSet/>
      <dgm:spPr/>
      <dgm:t>
        <a:bodyPr/>
        <a:lstStyle/>
        <a:p>
          <a:endParaRPr lang="en-US" b="1" dirty="0"/>
        </a:p>
      </dgm:t>
    </dgm:pt>
    <dgm:pt modelId="{D59ABECA-3049-4976-9C32-772B5F0E87DF}" type="sibTrans" cxnId="{2F705C0D-EDE7-490E-B1A4-583F830378D3}">
      <dgm:prSet/>
      <dgm:spPr/>
      <dgm:t>
        <a:bodyPr/>
        <a:lstStyle/>
        <a:p>
          <a:endParaRPr lang="en-US" b="1" dirty="0"/>
        </a:p>
      </dgm:t>
    </dgm:pt>
    <dgm:pt modelId="{49376E42-1021-4FC0-B8BE-D9F2CD2AA9C5}">
      <dgm:prSet/>
      <dgm:spPr/>
      <dgm:t>
        <a:bodyPr/>
        <a:lstStyle/>
        <a:p>
          <a:r>
            <a:rPr lang="pt-PT" b="1" dirty="0"/>
            <a:t>PROCEDIMENTO EXPERIMENTAL AND DATA COLLECTED</a:t>
          </a:r>
          <a:endParaRPr lang="en-US" b="1" dirty="0"/>
        </a:p>
      </dgm:t>
    </dgm:pt>
    <dgm:pt modelId="{0A131A0B-7817-4A98-99BF-67C140710D69}" type="parTrans" cxnId="{D37E9DA4-EC83-4A11-9331-772B6708168A}">
      <dgm:prSet/>
      <dgm:spPr/>
      <dgm:t>
        <a:bodyPr/>
        <a:lstStyle/>
        <a:p>
          <a:endParaRPr lang="en-US" b="1" dirty="0"/>
        </a:p>
      </dgm:t>
    </dgm:pt>
    <dgm:pt modelId="{B0BAF145-5C06-433D-B2D1-CF8720C4CEFC}" type="sibTrans" cxnId="{D37E9DA4-EC83-4A11-9331-772B6708168A}">
      <dgm:prSet/>
      <dgm:spPr/>
      <dgm:t>
        <a:bodyPr/>
        <a:lstStyle/>
        <a:p>
          <a:endParaRPr lang="en-US" b="1" dirty="0"/>
        </a:p>
      </dgm:t>
    </dgm:pt>
    <dgm:pt modelId="{204C6093-AE08-485B-AC3E-467B74822AD7}">
      <dgm:prSet/>
      <dgm:spPr/>
      <dgm:t>
        <a:bodyPr/>
        <a:lstStyle/>
        <a:p>
          <a:r>
            <a:rPr lang="pt-PT" b="1" dirty="0"/>
            <a:t>STATISTICAL ANALYSIS</a:t>
          </a:r>
          <a:endParaRPr lang="en-US" b="1" dirty="0"/>
        </a:p>
      </dgm:t>
    </dgm:pt>
    <dgm:pt modelId="{F29203A2-C0E5-4EB6-A97B-53D98E28BA92}" type="parTrans" cxnId="{87CDBB7C-70B9-4CF0-A1D9-DED3AE06D9E3}">
      <dgm:prSet/>
      <dgm:spPr/>
      <dgm:t>
        <a:bodyPr/>
        <a:lstStyle/>
        <a:p>
          <a:endParaRPr lang="en-US" b="1" dirty="0"/>
        </a:p>
      </dgm:t>
    </dgm:pt>
    <dgm:pt modelId="{E8F08A09-6F82-4A39-AC97-5820FC0036A2}" type="sibTrans" cxnId="{87CDBB7C-70B9-4CF0-A1D9-DED3AE06D9E3}">
      <dgm:prSet/>
      <dgm:spPr/>
      <dgm:t>
        <a:bodyPr/>
        <a:lstStyle/>
        <a:p>
          <a:endParaRPr lang="en-US" b="1" dirty="0"/>
        </a:p>
      </dgm:t>
    </dgm:pt>
    <dgm:pt modelId="{ACBA0395-72C8-4E10-BF1E-92490A2965BF}">
      <dgm:prSet/>
      <dgm:spPr/>
      <dgm:t>
        <a:bodyPr/>
        <a:lstStyle/>
        <a:p>
          <a:r>
            <a:rPr lang="pt-PT" b="1" dirty="0"/>
            <a:t>RESULTS</a:t>
          </a:r>
          <a:endParaRPr lang="en-US" b="1" dirty="0"/>
        </a:p>
      </dgm:t>
    </dgm:pt>
    <dgm:pt modelId="{87E268EC-F97D-49C7-9C96-4CF762A3DC3E}" type="parTrans" cxnId="{75DB8F47-D78C-423E-950F-230BEFB322C3}">
      <dgm:prSet/>
      <dgm:spPr/>
      <dgm:t>
        <a:bodyPr/>
        <a:lstStyle/>
        <a:p>
          <a:endParaRPr lang="en-US" b="1" dirty="0"/>
        </a:p>
      </dgm:t>
    </dgm:pt>
    <dgm:pt modelId="{AE341175-E575-49C3-8D89-F7E097F51C06}" type="sibTrans" cxnId="{75DB8F47-D78C-423E-950F-230BEFB322C3}">
      <dgm:prSet/>
      <dgm:spPr/>
      <dgm:t>
        <a:bodyPr/>
        <a:lstStyle/>
        <a:p>
          <a:endParaRPr lang="en-US" b="1" dirty="0"/>
        </a:p>
      </dgm:t>
    </dgm:pt>
    <dgm:pt modelId="{3A43C77C-2A31-4ADA-8DA5-A6411DC405CE}" type="pres">
      <dgm:prSet presAssocID="{34D7E192-2B6B-4CA4-8406-C59D6EC353AD}" presName="diagram" presStyleCnt="0">
        <dgm:presLayoutVars>
          <dgm:dir/>
          <dgm:resizeHandles val="exact"/>
        </dgm:presLayoutVars>
      </dgm:prSet>
      <dgm:spPr/>
    </dgm:pt>
    <dgm:pt modelId="{E06FDF0A-5921-4F08-B681-AB0B718E6B00}" type="pres">
      <dgm:prSet presAssocID="{828813D4-1182-45B3-9BB8-C35CFA82DD67}" presName="node" presStyleLbl="node1" presStyleIdx="0" presStyleCnt="5">
        <dgm:presLayoutVars>
          <dgm:bulletEnabled val="1"/>
        </dgm:presLayoutVars>
      </dgm:prSet>
      <dgm:spPr/>
    </dgm:pt>
    <dgm:pt modelId="{6D47A02C-1093-412E-B286-039CB739CDC2}" type="pres">
      <dgm:prSet presAssocID="{0B1C95FF-048F-4438-86F2-BD126F599DA0}" presName="sibTrans" presStyleCnt="0"/>
      <dgm:spPr/>
    </dgm:pt>
    <dgm:pt modelId="{E5096911-971A-4F03-BA19-4E593003641F}" type="pres">
      <dgm:prSet presAssocID="{414549AC-4C5D-47D0-9D23-F3702EAD68C8}" presName="node" presStyleLbl="node1" presStyleIdx="1" presStyleCnt="5">
        <dgm:presLayoutVars>
          <dgm:bulletEnabled val="1"/>
        </dgm:presLayoutVars>
      </dgm:prSet>
      <dgm:spPr/>
    </dgm:pt>
    <dgm:pt modelId="{9230C629-5B23-4962-B0A2-1FA9239060A0}" type="pres">
      <dgm:prSet presAssocID="{D59ABECA-3049-4976-9C32-772B5F0E87DF}" presName="sibTrans" presStyleCnt="0"/>
      <dgm:spPr/>
    </dgm:pt>
    <dgm:pt modelId="{F89F7995-83E2-4C83-B545-4AE5C17808F3}" type="pres">
      <dgm:prSet presAssocID="{49376E42-1021-4FC0-B8BE-D9F2CD2AA9C5}" presName="node" presStyleLbl="node1" presStyleIdx="2" presStyleCnt="5">
        <dgm:presLayoutVars>
          <dgm:bulletEnabled val="1"/>
        </dgm:presLayoutVars>
      </dgm:prSet>
      <dgm:spPr/>
    </dgm:pt>
    <dgm:pt modelId="{C9282A69-4F6B-4FE2-829A-9BD16F807511}" type="pres">
      <dgm:prSet presAssocID="{B0BAF145-5C06-433D-B2D1-CF8720C4CEFC}" presName="sibTrans" presStyleCnt="0"/>
      <dgm:spPr/>
    </dgm:pt>
    <dgm:pt modelId="{2A018B2A-D45D-4360-B74B-EDEA75D09B18}" type="pres">
      <dgm:prSet presAssocID="{204C6093-AE08-485B-AC3E-467B74822AD7}" presName="node" presStyleLbl="node1" presStyleIdx="3" presStyleCnt="5">
        <dgm:presLayoutVars>
          <dgm:bulletEnabled val="1"/>
        </dgm:presLayoutVars>
      </dgm:prSet>
      <dgm:spPr/>
    </dgm:pt>
    <dgm:pt modelId="{954A8E5F-AA66-4A49-BE19-E5CFAA00864D}" type="pres">
      <dgm:prSet presAssocID="{E8F08A09-6F82-4A39-AC97-5820FC0036A2}" presName="sibTrans" presStyleCnt="0"/>
      <dgm:spPr/>
    </dgm:pt>
    <dgm:pt modelId="{C0D2EF00-801D-460E-B2AD-078C6802C2DC}" type="pres">
      <dgm:prSet presAssocID="{ACBA0395-72C8-4E10-BF1E-92490A2965BF}" presName="node" presStyleLbl="node1" presStyleIdx="4" presStyleCnt="5">
        <dgm:presLayoutVars>
          <dgm:bulletEnabled val="1"/>
        </dgm:presLayoutVars>
      </dgm:prSet>
      <dgm:spPr/>
    </dgm:pt>
  </dgm:ptLst>
  <dgm:cxnLst>
    <dgm:cxn modelId="{2F705C0D-EDE7-490E-B1A4-583F830378D3}" srcId="{34D7E192-2B6B-4CA4-8406-C59D6EC353AD}" destId="{414549AC-4C5D-47D0-9D23-F3702EAD68C8}" srcOrd="1" destOrd="0" parTransId="{8441F1C6-44C6-4E73-826A-FCBABC8CA620}" sibTransId="{D59ABECA-3049-4976-9C32-772B5F0E87DF}"/>
    <dgm:cxn modelId="{1FE6A313-9EC4-4CC4-AD21-AA4A6CA62A37}" type="presOf" srcId="{34D7E192-2B6B-4CA4-8406-C59D6EC353AD}" destId="{3A43C77C-2A31-4ADA-8DA5-A6411DC405CE}" srcOrd="0" destOrd="0" presId="urn:microsoft.com/office/officeart/2005/8/layout/default"/>
    <dgm:cxn modelId="{75DB8F47-D78C-423E-950F-230BEFB322C3}" srcId="{34D7E192-2B6B-4CA4-8406-C59D6EC353AD}" destId="{ACBA0395-72C8-4E10-BF1E-92490A2965BF}" srcOrd="4" destOrd="0" parTransId="{87E268EC-F97D-49C7-9C96-4CF762A3DC3E}" sibTransId="{AE341175-E575-49C3-8D89-F7E097F51C06}"/>
    <dgm:cxn modelId="{FC60BA71-D6EF-4071-B1C9-8EEA5158AACE}" type="presOf" srcId="{414549AC-4C5D-47D0-9D23-F3702EAD68C8}" destId="{E5096911-971A-4F03-BA19-4E593003641F}" srcOrd="0" destOrd="0" presId="urn:microsoft.com/office/officeart/2005/8/layout/default"/>
    <dgm:cxn modelId="{87CDBB7C-70B9-4CF0-A1D9-DED3AE06D9E3}" srcId="{34D7E192-2B6B-4CA4-8406-C59D6EC353AD}" destId="{204C6093-AE08-485B-AC3E-467B74822AD7}" srcOrd="3" destOrd="0" parTransId="{F29203A2-C0E5-4EB6-A97B-53D98E28BA92}" sibTransId="{E8F08A09-6F82-4A39-AC97-5820FC0036A2}"/>
    <dgm:cxn modelId="{91997A8A-08BB-41B5-AF28-B6311A7B731B}" type="presOf" srcId="{204C6093-AE08-485B-AC3E-467B74822AD7}" destId="{2A018B2A-D45D-4360-B74B-EDEA75D09B18}" srcOrd="0" destOrd="0" presId="urn:microsoft.com/office/officeart/2005/8/layout/default"/>
    <dgm:cxn modelId="{87B8259C-3A1C-402A-9677-53A53CCEB14B}" type="presOf" srcId="{ACBA0395-72C8-4E10-BF1E-92490A2965BF}" destId="{C0D2EF00-801D-460E-B2AD-078C6802C2DC}" srcOrd="0" destOrd="0" presId="urn:microsoft.com/office/officeart/2005/8/layout/default"/>
    <dgm:cxn modelId="{D37E9DA4-EC83-4A11-9331-772B6708168A}" srcId="{34D7E192-2B6B-4CA4-8406-C59D6EC353AD}" destId="{49376E42-1021-4FC0-B8BE-D9F2CD2AA9C5}" srcOrd="2" destOrd="0" parTransId="{0A131A0B-7817-4A98-99BF-67C140710D69}" sibTransId="{B0BAF145-5C06-433D-B2D1-CF8720C4CEFC}"/>
    <dgm:cxn modelId="{849BB1B9-2659-431B-9F27-6775CC018B94}" type="presOf" srcId="{828813D4-1182-45B3-9BB8-C35CFA82DD67}" destId="{E06FDF0A-5921-4F08-B681-AB0B718E6B00}" srcOrd="0" destOrd="0" presId="urn:microsoft.com/office/officeart/2005/8/layout/default"/>
    <dgm:cxn modelId="{D3BAC6BF-F298-4AFB-A126-71B3DD1175AE}" type="presOf" srcId="{49376E42-1021-4FC0-B8BE-D9F2CD2AA9C5}" destId="{F89F7995-83E2-4C83-B545-4AE5C17808F3}" srcOrd="0" destOrd="0" presId="urn:microsoft.com/office/officeart/2005/8/layout/default"/>
    <dgm:cxn modelId="{5807F9CF-E6EF-41C4-9427-15E3D7024EE1}" srcId="{34D7E192-2B6B-4CA4-8406-C59D6EC353AD}" destId="{828813D4-1182-45B3-9BB8-C35CFA82DD67}" srcOrd="0" destOrd="0" parTransId="{85DBF174-475B-4F92-94FB-7779978A98FD}" sibTransId="{0B1C95FF-048F-4438-86F2-BD126F599DA0}"/>
    <dgm:cxn modelId="{5D54E471-CB2E-4954-8026-8B34658E51CA}" type="presParOf" srcId="{3A43C77C-2A31-4ADA-8DA5-A6411DC405CE}" destId="{E06FDF0A-5921-4F08-B681-AB0B718E6B00}" srcOrd="0" destOrd="0" presId="urn:microsoft.com/office/officeart/2005/8/layout/default"/>
    <dgm:cxn modelId="{0B1201C3-D481-425A-9572-CD0A536A6253}" type="presParOf" srcId="{3A43C77C-2A31-4ADA-8DA5-A6411DC405CE}" destId="{6D47A02C-1093-412E-B286-039CB739CDC2}" srcOrd="1" destOrd="0" presId="urn:microsoft.com/office/officeart/2005/8/layout/default"/>
    <dgm:cxn modelId="{2F32A765-D89F-4BD7-B090-B4651137F442}" type="presParOf" srcId="{3A43C77C-2A31-4ADA-8DA5-A6411DC405CE}" destId="{E5096911-971A-4F03-BA19-4E593003641F}" srcOrd="2" destOrd="0" presId="urn:microsoft.com/office/officeart/2005/8/layout/default"/>
    <dgm:cxn modelId="{23EC84D1-B4A1-4872-BA6A-FB5B52F91B0C}" type="presParOf" srcId="{3A43C77C-2A31-4ADA-8DA5-A6411DC405CE}" destId="{9230C629-5B23-4962-B0A2-1FA9239060A0}" srcOrd="3" destOrd="0" presId="urn:microsoft.com/office/officeart/2005/8/layout/default"/>
    <dgm:cxn modelId="{000C1E6C-2EDF-40B7-B994-3A9F48EBD959}" type="presParOf" srcId="{3A43C77C-2A31-4ADA-8DA5-A6411DC405CE}" destId="{F89F7995-83E2-4C83-B545-4AE5C17808F3}" srcOrd="4" destOrd="0" presId="urn:microsoft.com/office/officeart/2005/8/layout/default"/>
    <dgm:cxn modelId="{5F5FD51C-B55C-4B54-B837-900E5BD9FA2A}" type="presParOf" srcId="{3A43C77C-2A31-4ADA-8DA5-A6411DC405CE}" destId="{C9282A69-4F6B-4FE2-829A-9BD16F807511}" srcOrd="5" destOrd="0" presId="urn:microsoft.com/office/officeart/2005/8/layout/default"/>
    <dgm:cxn modelId="{53441941-BF0E-41BB-9AA9-8E091D0CF790}" type="presParOf" srcId="{3A43C77C-2A31-4ADA-8DA5-A6411DC405CE}" destId="{2A018B2A-D45D-4360-B74B-EDEA75D09B18}" srcOrd="6" destOrd="0" presId="urn:microsoft.com/office/officeart/2005/8/layout/default"/>
    <dgm:cxn modelId="{7A844015-C096-4EE5-8DC2-F8764B173F69}" type="presParOf" srcId="{3A43C77C-2A31-4ADA-8DA5-A6411DC405CE}" destId="{954A8E5F-AA66-4A49-BE19-E5CFAA00864D}" srcOrd="7" destOrd="0" presId="urn:microsoft.com/office/officeart/2005/8/layout/default"/>
    <dgm:cxn modelId="{28AC81A2-68B8-4628-989E-38B621F30040}" type="presParOf" srcId="{3A43C77C-2A31-4ADA-8DA5-A6411DC405CE}" destId="{C0D2EF00-801D-460E-B2AD-078C6802C2D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599259-40AB-4AAA-9651-FB88C69C275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138401E-6FF5-4706-AFA4-0C5DC5A101D1}">
      <dgm:prSet custT="1"/>
      <dgm:spPr/>
      <dgm:t>
        <a:bodyPr/>
        <a:lstStyle/>
        <a:p>
          <a:r>
            <a:rPr lang="pt-PT" sz="2400">
              <a:solidFill>
                <a:schemeClr val="bg1"/>
              </a:solidFill>
            </a:rPr>
            <a:t>Será que há efeito do género do utilizador sobre os tempos totais de conclusão das tarefas dos servidores comunitários do Discord? </a:t>
          </a:r>
          <a:endParaRPr lang="en-US" sz="2400">
            <a:solidFill>
              <a:schemeClr val="bg1"/>
            </a:solidFill>
          </a:endParaRPr>
        </a:p>
      </dgm:t>
    </dgm:pt>
    <dgm:pt modelId="{74AA9D6C-2ED6-47A2-BCDC-2DA07FAFF2D8}" type="parTrans" cxnId="{10043328-45D9-4BE1-9D3A-41295A2EB34C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F0312AC1-85BC-487A-B19F-0941E8ED608F}" type="sibTrans" cxnId="{10043328-45D9-4BE1-9D3A-41295A2EB34C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6B9C7790-505B-4BEC-8CA6-41E5150291DF}">
      <dgm:prSet custT="1"/>
      <dgm:spPr/>
      <dgm:t>
        <a:bodyPr/>
        <a:lstStyle/>
        <a:p>
          <a:r>
            <a:rPr lang="pt-PT" sz="2400">
              <a:solidFill>
                <a:schemeClr val="bg1"/>
              </a:solidFill>
            </a:rPr>
            <a:t>Será que é mais fácil procurar por um servidor comunitário público fora do Discord, em sites externos, do que dentro do Discord utilizando a funcionalidade de explorar servidores públicos? </a:t>
          </a:r>
          <a:endParaRPr lang="en-US" sz="2400">
            <a:solidFill>
              <a:schemeClr val="bg1"/>
            </a:solidFill>
          </a:endParaRPr>
        </a:p>
      </dgm:t>
    </dgm:pt>
    <dgm:pt modelId="{A0FC730A-DAED-4A99-9B2A-882F9797C7E0}" type="parTrans" cxnId="{827CCEA5-8C78-492E-8310-D2092BFCB6A1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2E7A764D-E212-4826-A4C4-6B64826288E4}" type="sibTrans" cxnId="{827CCEA5-8C78-492E-8310-D2092BFCB6A1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5EB46F5B-6A5D-4502-BC7A-1E68DEF90517}">
      <dgm:prSet custT="1"/>
      <dgm:spPr/>
      <dgm:t>
        <a:bodyPr/>
        <a:lstStyle/>
        <a:p>
          <a:r>
            <a:rPr lang="pt-PT" sz="2400" dirty="0">
              <a:solidFill>
                <a:schemeClr val="bg1"/>
              </a:solidFill>
            </a:rPr>
            <a:t>Estas duas research </a:t>
          </a:r>
          <a:r>
            <a:rPr lang="pt-PT" sz="2400" dirty="0" err="1">
              <a:solidFill>
                <a:schemeClr val="bg1"/>
              </a:solidFill>
            </a:rPr>
            <a:t>questions</a:t>
          </a:r>
          <a:r>
            <a:rPr lang="pt-PT" sz="2400" dirty="0">
              <a:solidFill>
                <a:schemeClr val="bg1"/>
              </a:solidFill>
            </a:rPr>
            <a:t> vieram um pouco da união das research </a:t>
          </a:r>
          <a:r>
            <a:rPr lang="pt-PT" sz="2400" dirty="0" err="1">
              <a:solidFill>
                <a:schemeClr val="bg1"/>
              </a:solidFill>
            </a:rPr>
            <a:t>questions</a:t>
          </a:r>
          <a:r>
            <a:rPr lang="pt-PT" sz="2400" dirty="0">
              <a:solidFill>
                <a:schemeClr val="bg1"/>
              </a:solidFill>
            </a:rPr>
            <a:t> do questionário e da entrevista.</a:t>
          </a:r>
          <a:endParaRPr lang="en-US" sz="2400" dirty="0">
            <a:solidFill>
              <a:schemeClr val="bg1"/>
            </a:solidFill>
          </a:endParaRPr>
        </a:p>
      </dgm:t>
    </dgm:pt>
    <dgm:pt modelId="{F77AC401-27A6-438A-ACB4-F5FBD7F90A63}" type="parTrans" cxnId="{BA126B4F-8E36-47DA-945F-D7B6936CE11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E2D1DC76-8517-48A3-A79E-53C9A303E607}" type="sibTrans" cxnId="{BA126B4F-8E36-47DA-945F-D7B6936CE11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426C2B1E-98E9-41CB-80DC-6F67290DAB09}" type="pres">
      <dgm:prSet presAssocID="{82599259-40AB-4AAA-9651-FB88C69C2755}" presName="vert0" presStyleCnt="0">
        <dgm:presLayoutVars>
          <dgm:dir/>
          <dgm:animOne val="branch"/>
          <dgm:animLvl val="lvl"/>
        </dgm:presLayoutVars>
      </dgm:prSet>
      <dgm:spPr/>
    </dgm:pt>
    <dgm:pt modelId="{1C83F6CB-1620-4D38-83B3-C06953287A76}" type="pres">
      <dgm:prSet presAssocID="{F138401E-6FF5-4706-AFA4-0C5DC5A101D1}" presName="thickLine" presStyleLbl="alignNode1" presStyleIdx="0" presStyleCnt="3"/>
      <dgm:spPr/>
    </dgm:pt>
    <dgm:pt modelId="{A1CBB3A5-D126-48DF-9526-4037FDB99C70}" type="pres">
      <dgm:prSet presAssocID="{F138401E-6FF5-4706-AFA4-0C5DC5A101D1}" presName="horz1" presStyleCnt="0"/>
      <dgm:spPr/>
    </dgm:pt>
    <dgm:pt modelId="{A286E4B2-9400-4181-8EF9-6392D8A71984}" type="pres">
      <dgm:prSet presAssocID="{F138401E-6FF5-4706-AFA4-0C5DC5A101D1}" presName="tx1" presStyleLbl="revTx" presStyleIdx="0" presStyleCnt="3"/>
      <dgm:spPr/>
    </dgm:pt>
    <dgm:pt modelId="{E462030F-21FD-4DE4-B6C1-4B0936AD8C2C}" type="pres">
      <dgm:prSet presAssocID="{F138401E-6FF5-4706-AFA4-0C5DC5A101D1}" presName="vert1" presStyleCnt="0"/>
      <dgm:spPr/>
    </dgm:pt>
    <dgm:pt modelId="{B5726C91-A03F-4BE1-8C8D-7013E7245F38}" type="pres">
      <dgm:prSet presAssocID="{6B9C7790-505B-4BEC-8CA6-41E5150291DF}" presName="thickLine" presStyleLbl="alignNode1" presStyleIdx="1" presStyleCnt="3"/>
      <dgm:spPr/>
    </dgm:pt>
    <dgm:pt modelId="{A5E4861A-AC42-49B1-B065-5519B9ADD16F}" type="pres">
      <dgm:prSet presAssocID="{6B9C7790-505B-4BEC-8CA6-41E5150291DF}" presName="horz1" presStyleCnt="0"/>
      <dgm:spPr/>
    </dgm:pt>
    <dgm:pt modelId="{EB004527-C24C-4762-BCB2-073CB4D9068F}" type="pres">
      <dgm:prSet presAssocID="{6B9C7790-505B-4BEC-8CA6-41E5150291DF}" presName="tx1" presStyleLbl="revTx" presStyleIdx="1" presStyleCnt="3"/>
      <dgm:spPr/>
    </dgm:pt>
    <dgm:pt modelId="{142FE42E-9B72-4B5B-8D55-25FE941444A3}" type="pres">
      <dgm:prSet presAssocID="{6B9C7790-505B-4BEC-8CA6-41E5150291DF}" presName="vert1" presStyleCnt="0"/>
      <dgm:spPr/>
    </dgm:pt>
    <dgm:pt modelId="{A72618A7-EA33-4471-9837-D6C8F9327FCC}" type="pres">
      <dgm:prSet presAssocID="{5EB46F5B-6A5D-4502-BC7A-1E68DEF90517}" presName="thickLine" presStyleLbl="alignNode1" presStyleIdx="2" presStyleCnt="3"/>
      <dgm:spPr/>
    </dgm:pt>
    <dgm:pt modelId="{075A71F4-D61A-47A0-9F5E-1145E190CE0F}" type="pres">
      <dgm:prSet presAssocID="{5EB46F5B-6A5D-4502-BC7A-1E68DEF90517}" presName="horz1" presStyleCnt="0"/>
      <dgm:spPr/>
    </dgm:pt>
    <dgm:pt modelId="{B70494A8-6738-4154-9D3A-F6FF0C62000D}" type="pres">
      <dgm:prSet presAssocID="{5EB46F5B-6A5D-4502-BC7A-1E68DEF90517}" presName="tx1" presStyleLbl="revTx" presStyleIdx="2" presStyleCnt="3"/>
      <dgm:spPr/>
    </dgm:pt>
    <dgm:pt modelId="{8166E2BB-85C2-49D1-98E4-6E12E7E2F2A7}" type="pres">
      <dgm:prSet presAssocID="{5EB46F5B-6A5D-4502-BC7A-1E68DEF90517}" presName="vert1" presStyleCnt="0"/>
      <dgm:spPr/>
    </dgm:pt>
  </dgm:ptLst>
  <dgm:cxnLst>
    <dgm:cxn modelId="{10043328-45D9-4BE1-9D3A-41295A2EB34C}" srcId="{82599259-40AB-4AAA-9651-FB88C69C2755}" destId="{F138401E-6FF5-4706-AFA4-0C5DC5A101D1}" srcOrd="0" destOrd="0" parTransId="{74AA9D6C-2ED6-47A2-BCDC-2DA07FAFF2D8}" sibTransId="{F0312AC1-85BC-487A-B19F-0941E8ED608F}"/>
    <dgm:cxn modelId="{F89FC16A-1F10-4496-98FB-8E0682B474C3}" type="presOf" srcId="{F138401E-6FF5-4706-AFA4-0C5DC5A101D1}" destId="{A286E4B2-9400-4181-8EF9-6392D8A71984}" srcOrd="0" destOrd="0" presId="urn:microsoft.com/office/officeart/2008/layout/LinedList"/>
    <dgm:cxn modelId="{BA126B4F-8E36-47DA-945F-D7B6936CE113}" srcId="{82599259-40AB-4AAA-9651-FB88C69C2755}" destId="{5EB46F5B-6A5D-4502-BC7A-1E68DEF90517}" srcOrd="2" destOrd="0" parTransId="{F77AC401-27A6-438A-ACB4-F5FBD7F90A63}" sibTransId="{E2D1DC76-8517-48A3-A79E-53C9A303E607}"/>
    <dgm:cxn modelId="{E3AB8277-8637-4F78-9CAA-B56FD70C17B5}" type="presOf" srcId="{6B9C7790-505B-4BEC-8CA6-41E5150291DF}" destId="{EB004527-C24C-4762-BCB2-073CB4D9068F}" srcOrd="0" destOrd="0" presId="urn:microsoft.com/office/officeart/2008/layout/LinedList"/>
    <dgm:cxn modelId="{875EB17C-B59F-45B8-BD36-E6E2D2BC7CA9}" type="presOf" srcId="{82599259-40AB-4AAA-9651-FB88C69C2755}" destId="{426C2B1E-98E9-41CB-80DC-6F67290DAB09}" srcOrd="0" destOrd="0" presId="urn:microsoft.com/office/officeart/2008/layout/LinedList"/>
    <dgm:cxn modelId="{72659493-1FC8-42FD-A13A-46655380EF74}" type="presOf" srcId="{5EB46F5B-6A5D-4502-BC7A-1E68DEF90517}" destId="{B70494A8-6738-4154-9D3A-F6FF0C62000D}" srcOrd="0" destOrd="0" presId="urn:microsoft.com/office/officeart/2008/layout/LinedList"/>
    <dgm:cxn modelId="{827CCEA5-8C78-492E-8310-D2092BFCB6A1}" srcId="{82599259-40AB-4AAA-9651-FB88C69C2755}" destId="{6B9C7790-505B-4BEC-8CA6-41E5150291DF}" srcOrd="1" destOrd="0" parTransId="{A0FC730A-DAED-4A99-9B2A-882F9797C7E0}" sibTransId="{2E7A764D-E212-4826-A4C4-6B64826288E4}"/>
    <dgm:cxn modelId="{823AF72B-D2E1-487B-AD75-A8F5835EFA21}" type="presParOf" srcId="{426C2B1E-98E9-41CB-80DC-6F67290DAB09}" destId="{1C83F6CB-1620-4D38-83B3-C06953287A76}" srcOrd="0" destOrd="0" presId="urn:microsoft.com/office/officeart/2008/layout/LinedList"/>
    <dgm:cxn modelId="{781AAAB9-DD44-463F-B77E-086D17E66BD2}" type="presParOf" srcId="{426C2B1E-98E9-41CB-80DC-6F67290DAB09}" destId="{A1CBB3A5-D126-48DF-9526-4037FDB99C70}" srcOrd="1" destOrd="0" presId="urn:microsoft.com/office/officeart/2008/layout/LinedList"/>
    <dgm:cxn modelId="{2FAFC47D-BD60-4696-AC23-884EC0C4536A}" type="presParOf" srcId="{A1CBB3A5-D126-48DF-9526-4037FDB99C70}" destId="{A286E4B2-9400-4181-8EF9-6392D8A71984}" srcOrd="0" destOrd="0" presId="urn:microsoft.com/office/officeart/2008/layout/LinedList"/>
    <dgm:cxn modelId="{C113BE40-7ED2-4C15-8A3E-6D1B5C38635C}" type="presParOf" srcId="{A1CBB3A5-D126-48DF-9526-4037FDB99C70}" destId="{E462030F-21FD-4DE4-B6C1-4B0936AD8C2C}" srcOrd="1" destOrd="0" presId="urn:microsoft.com/office/officeart/2008/layout/LinedList"/>
    <dgm:cxn modelId="{47D528A7-4355-4B84-AAC3-4D16D56B958F}" type="presParOf" srcId="{426C2B1E-98E9-41CB-80DC-6F67290DAB09}" destId="{B5726C91-A03F-4BE1-8C8D-7013E7245F38}" srcOrd="2" destOrd="0" presId="urn:microsoft.com/office/officeart/2008/layout/LinedList"/>
    <dgm:cxn modelId="{07292FD8-5DF6-4066-9DE8-7621E196A362}" type="presParOf" srcId="{426C2B1E-98E9-41CB-80DC-6F67290DAB09}" destId="{A5E4861A-AC42-49B1-B065-5519B9ADD16F}" srcOrd="3" destOrd="0" presId="urn:microsoft.com/office/officeart/2008/layout/LinedList"/>
    <dgm:cxn modelId="{4F7AE4CE-222E-48FF-86D5-ADE4C61ACC9F}" type="presParOf" srcId="{A5E4861A-AC42-49B1-B065-5519B9ADD16F}" destId="{EB004527-C24C-4762-BCB2-073CB4D9068F}" srcOrd="0" destOrd="0" presId="urn:microsoft.com/office/officeart/2008/layout/LinedList"/>
    <dgm:cxn modelId="{C2667528-131F-428A-A067-5D20C6C8C172}" type="presParOf" srcId="{A5E4861A-AC42-49B1-B065-5519B9ADD16F}" destId="{142FE42E-9B72-4B5B-8D55-25FE941444A3}" srcOrd="1" destOrd="0" presId="urn:microsoft.com/office/officeart/2008/layout/LinedList"/>
    <dgm:cxn modelId="{D09F229D-FC08-406B-AC1F-4DE0399A6B12}" type="presParOf" srcId="{426C2B1E-98E9-41CB-80DC-6F67290DAB09}" destId="{A72618A7-EA33-4471-9837-D6C8F9327FCC}" srcOrd="4" destOrd="0" presId="urn:microsoft.com/office/officeart/2008/layout/LinedList"/>
    <dgm:cxn modelId="{CCCAC8E0-9720-4710-9A2E-79F1BBFB7A2A}" type="presParOf" srcId="{426C2B1E-98E9-41CB-80DC-6F67290DAB09}" destId="{075A71F4-D61A-47A0-9F5E-1145E190CE0F}" srcOrd="5" destOrd="0" presId="urn:microsoft.com/office/officeart/2008/layout/LinedList"/>
    <dgm:cxn modelId="{A138124C-D429-47BF-9E04-181516193943}" type="presParOf" srcId="{075A71F4-D61A-47A0-9F5E-1145E190CE0F}" destId="{B70494A8-6738-4154-9D3A-F6FF0C62000D}" srcOrd="0" destOrd="0" presId="urn:microsoft.com/office/officeart/2008/layout/LinedList"/>
    <dgm:cxn modelId="{2E6E2254-5643-41CC-8458-A3D0BA095D92}" type="presParOf" srcId="{075A71F4-D61A-47A0-9F5E-1145E190CE0F}" destId="{8166E2BB-85C2-49D1-98E4-6E12E7E2F2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2709CE1-4A24-4175-93A0-B9270EB82B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EF66B-DED9-4032-B0CA-F66884122B1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PT" b="1" dirty="0"/>
            <a:t>REALIZAÇÃO DE 8 TAREFAS</a:t>
          </a:r>
          <a:endParaRPr lang="en-US" b="1" dirty="0"/>
        </a:p>
      </dgm:t>
    </dgm:pt>
    <dgm:pt modelId="{3A4981C5-389E-47ED-837B-76E9DF3C86F0}" type="parTrans" cxnId="{3E84C200-D282-40A0-8EBF-46B5AB946046}">
      <dgm:prSet/>
      <dgm:spPr/>
      <dgm:t>
        <a:bodyPr/>
        <a:lstStyle/>
        <a:p>
          <a:endParaRPr lang="en-US"/>
        </a:p>
      </dgm:t>
    </dgm:pt>
    <dgm:pt modelId="{EA85344E-28E5-4238-BF50-7470726D65F5}" type="sibTrans" cxnId="{3E84C200-D282-40A0-8EBF-46B5AB946046}">
      <dgm:prSet/>
      <dgm:spPr/>
      <dgm:t>
        <a:bodyPr/>
        <a:lstStyle/>
        <a:p>
          <a:endParaRPr lang="en-US"/>
        </a:p>
      </dgm:t>
    </dgm:pt>
    <dgm:pt modelId="{68A33F25-B059-4BB4-ADD9-53D69D822EC1}">
      <dgm:prSet/>
      <dgm:spPr>
        <a:solidFill>
          <a:srgbClr val="4472C4"/>
        </a:solidFill>
      </dgm:spPr>
      <dgm:t>
        <a:bodyPr/>
        <a:lstStyle/>
        <a:p>
          <a:r>
            <a:rPr lang="pt-PT" dirty="0">
              <a:solidFill>
                <a:schemeClr val="bg1"/>
              </a:solidFill>
            </a:rPr>
            <a:t>Estas tarefas foram adaptadas consoante os dois testes pilotos</a:t>
          </a:r>
          <a:endParaRPr lang="en-US" dirty="0">
            <a:solidFill>
              <a:schemeClr val="bg1"/>
            </a:solidFill>
          </a:endParaRPr>
        </a:p>
      </dgm:t>
    </dgm:pt>
    <dgm:pt modelId="{5A4BAFD6-43E2-40AE-87BF-C1CE3F98D088}" type="parTrans" cxnId="{D9E6D4E5-C560-48B3-AEA2-2F6EE7C8DE40}">
      <dgm:prSet/>
      <dgm:spPr/>
      <dgm:t>
        <a:bodyPr/>
        <a:lstStyle/>
        <a:p>
          <a:endParaRPr lang="en-US"/>
        </a:p>
      </dgm:t>
    </dgm:pt>
    <dgm:pt modelId="{488FE570-9A1B-463C-BD6A-7207397F5FC1}" type="sibTrans" cxnId="{D9E6D4E5-C560-48B3-AEA2-2F6EE7C8DE40}">
      <dgm:prSet/>
      <dgm:spPr/>
      <dgm:t>
        <a:bodyPr/>
        <a:lstStyle/>
        <a:p>
          <a:endParaRPr lang="en-US"/>
        </a:p>
      </dgm:t>
    </dgm:pt>
    <dgm:pt modelId="{417A9836-2037-4CD9-81A8-D62AF8FB5055}">
      <dgm:prSet/>
      <dgm:spPr>
        <a:solidFill>
          <a:srgbClr val="4472C4"/>
        </a:solidFill>
      </dgm:spPr>
      <dgm:t>
        <a:bodyPr/>
        <a:lstStyle/>
        <a:p>
          <a:r>
            <a:rPr lang="pt-PT">
              <a:solidFill>
                <a:schemeClr val="bg1"/>
              </a:solidFill>
            </a:rPr>
            <a:t>Cada tarefa contem um task scenario para inserir um contexto a tarefa que vai ser realizada</a:t>
          </a:r>
          <a:endParaRPr lang="en-US">
            <a:solidFill>
              <a:schemeClr val="bg1"/>
            </a:solidFill>
          </a:endParaRPr>
        </a:p>
      </dgm:t>
    </dgm:pt>
    <dgm:pt modelId="{B71A517B-8136-4E63-A4C2-095C3CAAC60A}" type="parTrans" cxnId="{185F7B13-E76C-4441-99BE-3B878D7DE8E0}">
      <dgm:prSet/>
      <dgm:spPr/>
      <dgm:t>
        <a:bodyPr/>
        <a:lstStyle/>
        <a:p>
          <a:endParaRPr lang="en-US"/>
        </a:p>
      </dgm:t>
    </dgm:pt>
    <dgm:pt modelId="{6F367E5C-8F4B-4FBB-B71E-19C28E7EC84E}" type="sibTrans" cxnId="{185F7B13-E76C-4441-99BE-3B878D7DE8E0}">
      <dgm:prSet/>
      <dgm:spPr/>
      <dgm:t>
        <a:bodyPr/>
        <a:lstStyle/>
        <a:p>
          <a:endParaRPr lang="en-US"/>
        </a:p>
      </dgm:t>
    </dgm:pt>
    <dgm:pt modelId="{B50D617D-6963-41CF-9F23-64D9738F5218}">
      <dgm:prSet/>
      <dgm:spPr>
        <a:solidFill>
          <a:srgbClr val="4472C4"/>
        </a:solidFill>
      </dgm:spPr>
      <dgm:t>
        <a:bodyPr/>
        <a:lstStyle/>
        <a:p>
          <a:r>
            <a:rPr lang="pt-PT" dirty="0">
              <a:solidFill>
                <a:schemeClr val="bg1"/>
              </a:solidFill>
            </a:rPr>
            <a:t>Tarefas que acabam por trazer maior parte das funcionalidades mais importantes dos servidores comunitários</a:t>
          </a:r>
          <a:endParaRPr lang="en-US" dirty="0">
            <a:solidFill>
              <a:schemeClr val="bg1"/>
            </a:solidFill>
          </a:endParaRPr>
        </a:p>
      </dgm:t>
    </dgm:pt>
    <dgm:pt modelId="{FFC63F79-1A6E-4942-916A-3592F1D0D9D5}" type="parTrans" cxnId="{D9319E43-7B79-4F4B-991F-A1FDF0E5C5B6}">
      <dgm:prSet/>
      <dgm:spPr/>
      <dgm:t>
        <a:bodyPr/>
        <a:lstStyle/>
        <a:p>
          <a:endParaRPr lang="en-US"/>
        </a:p>
      </dgm:t>
    </dgm:pt>
    <dgm:pt modelId="{05DCC49C-AC20-4D45-AFAF-4C340AC29787}" type="sibTrans" cxnId="{D9319E43-7B79-4F4B-991F-A1FDF0E5C5B6}">
      <dgm:prSet/>
      <dgm:spPr/>
      <dgm:t>
        <a:bodyPr/>
        <a:lstStyle/>
        <a:p>
          <a:endParaRPr lang="en-US"/>
        </a:p>
      </dgm:t>
    </dgm:pt>
    <dgm:pt modelId="{551AADEA-8530-4CD4-8341-DEE436ECC269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PT" b="1" dirty="0"/>
            <a:t>SINGLE EASY QUESTION (SEQ)</a:t>
          </a:r>
          <a:endParaRPr lang="en-US" b="1" dirty="0"/>
        </a:p>
      </dgm:t>
    </dgm:pt>
    <dgm:pt modelId="{E85AC839-3986-4921-B80B-0C96ECB1C4A9}" type="parTrans" cxnId="{A1FCE63E-AE62-42FA-9AD9-FBE46CB57122}">
      <dgm:prSet/>
      <dgm:spPr/>
      <dgm:t>
        <a:bodyPr/>
        <a:lstStyle/>
        <a:p>
          <a:endParaRPr lang="en-US"/>
        </a:p>
      </dgm:t>
    </dgm:pt>
    <dgm:pt modelId="{ACC62A40-2450-4371-82EF-1647D83BF01E}" type="sibTrans" cxnId="{A1FCE63E-AE62-42FA-9AD9-FBE46CB57122}">
      <dgm:prSet/>
      <dgm:spPr/>
      <dgm:t>
        <a:bodyPr/>
        <a:lstStyle/>
        <a:p>
          <a:endParaRPr lang="en-US"/>
        </a:p>
      </dgm:t>
    </dgm:pt>
    <dgm:pt modelId="{4E84EE89-333D-45C1-B870-5D83CB9DF2E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PT" b="1" dirty="0"/>
            <a:t>USER EXPERIENCE QUESTIONNAIRE (UEQ)</a:t>
          </a:r>
          <a:endParaRPr lang="en-US" b="1" dirty="0"/>
        </a:p>
      </dgm:t>
    </dgm:pt>
    <dgm:pt modelId="{841C8281-6E80-4D34-A0EB-C392E21BAD63}" type="parTrans" cxnId="{2E01D8E8-90CF-4CC5-AC3D-53772AEDD0A2}">
      <dgm:prSet/>
      <dgm:spPr/>
      <dgm:t>
        <a:bodyPr/>
        <a:lstStyle/>
        <a:p>
          <a:endParaRPr lang="en-US"/>
        </a:p>
      </dgm:t>
    </dgm:pt>
    <dgm:pt modelId="{0247D75C-9C06-4330-B8CE-E9A6D9AD5E51}" type="sibTrans" cxnId="{2E01D8E8-90CF-4CC5-AC3D-53772AEDD0A2}">
      <dgm:prSet/>
      <dgm:spPr/>
      <dgm:t>
        <a:bodyPr/>
        <a:lstStyle/>
        <a:p>
          <a:endParaRPr lang="en-US"/>
        </a:p>
      </dgm:t>
    </dgm:pt>
    <dgm:pt modelId="{2A5A8226-AEDE-4AB7-B96A-2DA86FC1C706}">
      <dgm:prSet/>
      <dgm:spPr>
        <a:solidFill>
          <a:srgbClr val="4472C4">
            <a:alpha val="90000"/>
          </a:srgbClr>
        </a:solidFill>
      </dgm:spPr>
      <dgm:t>
        <a:bodyPr/>
        <a:lstStyle/>
        <a:p>
          <a:r>
            <a:rPr lang="pt-PT">
              <a:solidFill>
                <a:schemeClr val="bg1"/>
              </a:solidFill>
            </a:rPr>
            <a:t>Atratividade</a:t>
          </a:r>
          <a:endParaRPr lang="en-US">
            <a:solidFill>
              <a:schemeClr val="bg1"/>
            </a:solidFill>
          </a:endParaRPr>
        </a:p>
      </dgm:t>
    </dgm:pt>
    <dgm:pt modelId="{0416C3C1-1609-427F-BFCE-F3797206822F}" type="parTrans" cxnId="{2987783F-F562-468F-87E1-16C5969D3A34}">
      <dgm:prSet/>
      <dgm:spPr/>
      <dgm:t>
        <a:bodyPr/>
        <a:lstStyle/>
        <a:p>
          <a:endParaRPr lang="en-US"/>
        </a:p>
      </dgm:t>
    </dgm:pt>
    <dgm:pt modelId="{95514E6A-F8C7-4CA8-9C66-B74BC6ED6578}" type="sibTrans" cxnId="{2987783F-F562-468F-87E1-16C5969D3A34}">
      <dgm:prSet/>
      <dgm:spPr/>
      <dgm:t>
        <a:bodyPr/>
        <a:lstStyle/>
        <a:p>
          <a:endParaRPr lang="en-US"/>
        </a:p>
      </dgm:t>
    </dgm:pt>
    <dgm:pt modelId="{4DBB7768-C34D-464E-93C8-DE9C7A469530}">
      <dgm:prSet/>
      <dgm:spPr>
        <a:solidFill>
          <a:srgbClr val="4472C4">
            <a:alpha val="90000"/>
          </a:srgbClr>
        </a:solidFill>
      </dgm:spPr>
      <dgm:t>
        <a:bodyPr/>
        <a:lstStyle/>
        <a:p>
          <a:r>
            <a:rPr lang="pt-PT">
              <a:solidFill>
                <a:schemeClr val="bg1"/>
              </a:solidFill>
            </a:rPr>
            <a:t>Eficiência</a:t>
          </a:r>
          <a:endParaRPr lang="en-US">
            <a:solidFill>
              <a:schemeClr val="bg1"/>
            </a:solidFill>
          </a:endParaRPr>
        </a:p>
      </dgm:t>
    </dgm:pt>
    <dgm:pt modelId="{52635D30-45B4-459A-A23C-8964CED7DFAD}" type="parTrans" cxnId="{B8207D05-57F0-4530-B21F-F6808E4AE39E}">
      <dgm:prSet/>
      <dgm:spPr/>
      <dgm:t>
        <a:bodyPr/>
        <a:lstStyle/>
        <a:p>
          <a:endParaRPr lang="en-US"/>
        </a:p>
      </dgm:t>
    </dgm:pt>
    <dgm:pt modelId="{DEF20FBE-FF0C-4ED4-A2E6-00AD649EBD8F}" type="sibTrans" cxnId="{B8207D05-57F0-4530-B21F-F6808E4AE39E}">
      <dgm:prSet/>
      <dgm:spPr/>
      <dgm:t>
        <a:bodyPr/>
        <a:lstStyle/>
        <a:p>
          <a:endParaRPr lang="en-US"/>
        </a:p>
      </dgm:t>
    </dgm:pt>
    <dgm:pt modelId="{B3349D20-5744-4462-B7A7-9B3FC4F0B264}">
      <dgm:prSet/>
      <dgm:spPr>
        <a:solidFill>
          <a:srgbClr val="4472C4">
            <a:alpha val="90000"/>
          </a:srgbClr>
        </a:solidFill>
      </dgm:spPr>
      <dgm:t>
        <a:bodyPr/>
        <a:lstStyle/>
        <a:p>
          <a:r>
            <a:rPr lang="pt-PT" dirty="0">
              <a:solidFill>
                <a:schemeClr val="bg1"/>
              </a:solidFill>
            </a:rPr>
            <a:t>Controlo</a:t>
          </a:r>
          <a:endParaRPr lang="en-US" dirty="0">
            <a:solidFill>
              <a:schemeClr val="bg1"/>
            </a:solidFill>
          </a:endParaRPr>
        </a:p>
      </dgm:t>
    </dgm:pt>
    <dgm:pt modelId="{A5345145-8DBF-4F7F-AB27-911E1B6E1A93}" type="parTrans" cxnId="{0434AD21-C59A-449A-9970-3F674C5C0D6C}">
      <dgm:prSet/>
      <dgm:spPr/>
      <dgm:t>
        <a:bodyPr/>
        <a:lstStyle/>
        <a:p>
          <a:endParaRPr lang="en-US"/>
        </a:p>
      </dgm:t>
    </dgm:pt>
    <dgm:pt modelId="{A8E00B61-0E77-4976-B854-0B4005CFDC74}" type="sibTrans" cxnId="{0434AD21-C59A-449A-9970-3F674C5C0D6C}">
      <dgm:prSet/>
      <dgm:spPr/>
      <dgm:t>
        <a:bodyPr/>
        <a:lstStyle/>
        <a:p>
          <a:endParaRPr lang="en-US"/>
        </a:p>
      </dgm:t>
    </dgm:pt>
    <dgm:pt modelId="{8D1CCDF5-DC86-4354-A2D2-73349B610475}">
      <dgm:prSet/>
      <dgm:spPr>
        <a:solidFill>
          <a:srgbClr val="4472C4">
            <a:alpha val="90000"/>
          </a:srgbClr>
        </a:solidFill>
      </dgm:spPr>
      <dgm:t>
        <a:bodyPr/>
        <a:lstStyle/>
        <a:p>
          <a:r>
            <a:rPr lang="pt-PT">
              <a:solidFill>
                <a:schemeClr val="bg1"/>
              </a:solidFill>
            </a:rPr>
            <a:t>Estimulação </a:t>
          </a:r>
          <a:endParaRPr lang="en-US">
            <a:solidFill>
              <a:schemeClr val="bg1"/>
            </a:solidFill>
          </a:endParaRPr>
        </a:p>
      </dgm:t>
    </dgm:pt>
    <dgm:pt modelId="{44728C07-A9FE-4949-B6B7-15F757925FEC}" type="parTrans" cxnId="{CBC81A33-AB08-4565-B0D4-2D71C3AA8DE4}">
      <dgm:prSet/>
      <dgm:spPr/>
      <dgm:t>
        <a:bodyPr/>
        <a:lstStyle/>
        <a:p>
          <a:endParaRPr lang="en-US"/>
        </a:p>
      </dgm:t>
    </dgm:pt>
    <dgm:pt modelId="{2ACB8140-8ED9-46B3-B29F-278A88DA330C}" type="sibTrans" cxnId="{CBC81A33-AB08-4565-B0D4-2D71C3AA8DE4}">
      <dgm:prSet/>
      <dgm:spPr/>
      <dgm:t>
        <a:bodyPr/>
        <a:lstStyle/>
        <a:p>
          <a:endParaRPr lang="en-US"/>
        </a:p>
      </dgm:t>
    </dgm:pt>
    <dgm:pt modelId="{AB2B5EB9-BE51-48C6-8FA6-0BE18E99DE81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PT" b="1" dirty="0"/>
            <a:t>CARACTERIZAÇÃO DOS UTILIZADORES</a:t>
          </a:r>
          <a:endParaRPr lang="en-US" b="1" dirty="0"/>
        </a:p>
      </dgm:t>
    </dgm:pt>
    <dgm:pt modelId="{0DC1248E-65CD-4EE8-9B01-84DF67DB851B}" type="parTrans" cxnId="{92F83B5D-5B2C-47F8-BEB4-671F5B069223}">
      <dgm:prSet/>
      <dgm:spPr/>
      <dgm:t>
        <a:bodyPr/>
        <a:lstStyle/>
        <a:p>
          <a:endParaRPr lang="en-US"/>
        </a:p>
      </dgm:t>
    </dgm:pt>
    <dgm:pt modelId="{416216B3-47B7-4F95-A33C-3F41CDCED6CB}" type="sibTrans" cxnId="{92F83B5D-5B2C-47F8-BEB4-671F5B069223}">
      <dgm:prSet/>
      <dgm:spPr/>
      <dgm:t>
        <a:bodyPr/>
        <a:lstStyle/>
        <a:p>
          <a:endParaRPr lang="en-US"/>
        </a:p>
      </dgm:t>
    </dgm:pt>
    <dgm:pt modelId="{3AEC64BA-799A-4F44-AAC4-E42CCADCE950}" type="pres">
      <dgm:prSet presAssocID="{82709CE1-4A24-4175-93A0-B9270EB82BD6}" presName="linear" presStyleCnt="0">
        <dgm:presLayoutVars>
          <dgm:dir/>
          <dgm:animLvl val="lvl"/>
          <dgm:resizeHandles val="exact"/>
        </dgm:presLayoutVars>
      </dgm:prSet>
      <dgm:spPr/>
    </dgm:pt>
    <dgm:pt modelId="{5F3B58FF-30AE-40F3-9A14-5A063FF336D6}" type="pres">
      <dgm:prSet presAssocID="{B64EF66B-DED9-4032-B0CA-F66884122B1C}" presName="parentLin" presStyleCnt="0"/>
      <dgm:spPr/>
    </dgm:pt>
    <dgm:pt modelId="{AA575853-9E56-4FBC-82F8-52DE4EB4B3C6}" type="pres">
      <dgm:prSet presAssocID="{B64EF66B-DED9-4032-B0CA-F66884122B1C}" presName="parentLeftMargin" presStyleLbl="node1" presStyleIdx="0" presStyleCnt="4"/>
      <dgm:spPr/>
    </dgm:pt>
    <dgm:pt modelId="{EF3C2129-395D-43E7-B570-D7374268D5A3}" type="pres">
      <dgm:prSet presAssocID="{B64EF66B-DED9-4032-B0CA-F66884122B1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4D7F2D4-656A-44E4-9FDF-56FE3D2AB04B}" type="pres">
      <dgm:prSet presAssocID="{B64EF66B-DED9-4032-B0CA-F66884122B1C}" presName="negativeSpace" presStyleCnt="0"/>
      <dgm:spPr/>
    </dgm:pt>
    <dgm:pt modelId="{A5D2E1C3-E8F3-41F5-98D7-8995A09D7DA4}" type="pres">
      <dgm:prSet presAssocID="{B64EF66B-DED9-4032-B0CA-F66884122B1C}" presName="childText" presStyleLbl="conFgAcc1" presStyleIdx="0" presStyleCnt="4" custLinFactNeighborX="-192">
        <dgm:presLayoutVars>
          <dgm:bulletEnabled val="1"/>
        </dgm:presLayoutVars>
      </dgm:prSet>
      <dgm:spPr/>
    </dgm:pt>
    <dgm:pt modelId="{78161A2C-93E7-4316-B54F-32F1E13D6A32}" type="pres">
      <dgm:prSet presAssocID="{EA85344E-28E5-4238-BF50-7470726D65F5}" presName="spaceBetweenRectangles" presStyleCnt="0"/>
      <dgm:spPr/>
    </dgm:pt>
    <dgm:pt modelId="{94B7C1FF-5DB4-46C7-A8D6-3A6381B30B76}" type="pres">
      <dgm:prSet presAssocID="{551AADEA-8530-4CD4-8341-DEE436ECC269}" presName="parentLin" presStyleCnt="0"/>
      <dgm:spPr/>
    </dgm:pt>
    <dgm:pt modelId="{5DC4A0B7-5FC9-406F-A6BA-2534BAD1D605}" type="pres">
      <dgm:prSet presAssocID="{551AADEA-8530-4CD4-8341-DEE436ECC269}" presName="parentLeftMargin" presStyleLbl="node1" presStyleIdx="0" presStyleCnt="4"/>
      <dgm:spPr/>
    </dgm:pt>
    <dgm:pt modelId="{ADDD199B-F564-4107-82BF-BF2ACA22E4FC}" type="pres">
      <dgm:prSet presAssocID="{551AADEA-8530-4CD4-8341-DEE436ECC2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5A51CCE-3C7B-41DA-B379-9EB96C0BFD6D}" type="pres">
      <dgm:prSet presAssocID="{551AADEA-8530-4CD4-8341-DEE436ECC269}" presName="negativeSpace" presStyleCnt="0"/>
      <dgm:spPr/>
    </dgm:pt>
    <dgm:pt modelId="{4611EB69-43BA-4383-8905-B247106319E3}" type="pres">
      <dgm:prSet presAssocID="{551AADEA-8530-4CD4-8341-DEE436ECC269}" presName="childText" presStyleLbl="conFgAcc1" presStyleIdx="1" presStyleCnt="4">
        <dgm:presLayoutVars>
          <dgm:bulletEnabled val="1"/>
        </dgm:presLayoutVars>
      </dgm:prSet>
      <dgm:spPr>
        <a:solidFill>
          <a:srgbClr val="4472C4"/>
        </a:solidFill>
      </dgm:spPr>
    </dgm:pt>
    <dgm:pt modelId="{A0DF3F60-0FF0-44A1-B67A-18B4CAF18A31}" type="pres">
      <dgm:prSet presAssocID="{ACC62A40-2450-4371-82EF-1647D83BF01E}" presName="spaceBetweenRectangles" presStyleCnt="0"/>
      <dgm:spPr/>
    </dgm:pt>
    <dgm:pt modelId="{F04D5B34-067E-48B5-9597-08701FFC811E}" type="pres">
      <dgm:prSet presAssocID="{4E84EE89-333D-45C1-B870-5D83CB9DF2E0}" presName="parentLin" presStyleCnt="0"/>
      <dgm:spPr/>
    </dgm:pt>
    <dgm:pt modelId="{188EC566-B6AF-4F99-B39D-108E7898C76C}" type="pres">
      <dgm:prSet presAssocID="{4E84EE89-333D-45C1-B870-5D83CB9DF2E0}" presName="parentLeftMargin" presStyleLbl="node1" presStyleIdx="1" presStyleCnt="4"/>
      <dgm:spPr/>
    </dgm:pt>
    <dgm:pt modelId="{41DF2660-8A25-470D-ACD7-BF47C07A6375}" type="pres">
      <dgm:prSet presAssocID="{4E84EE89-333D-45C1-B870-5D83CB9DF2E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8310A3-5DAB-4C1B-9A39-DFCBE8848596}" type="pres">
      <dgm:prSet presAssocID="{4E84EE89-333D-45C1-B870-5D83CB9DF2E0}" presName="negativeSpace" presStyleCnt="0"/>
      <dgm:spPr/>
    </dgm:pt>
    <dgm:pt modelId="{42AD853B-3121-4685-9BB6-1105DDD7A0FF}" type="pres">
      <dgm:prSet presAssocID="{4E84EE89-333D-45C1-B870-5D83CB9DF2E0}" presName="childText" presStyleLbl="conFgAcc1" presStyleIdx="2" presStyleCnt="4">
        <dgm:presLayoutVars>
          <dgm:bulletEnabled val="1"/>
        </dgm:presLayoutVars>
      </dgm:prSet>
      <dgm:spPr/>
    </dgm:pt>
    <dgm:pt modelId="{20D081B9-E1D2-4A28-B122-3C35B35B1276}" type="pres">
      <dgm:prSet presAssocID="{0247D75C-9C06-4330-B8CE-E9A6D9AD5E51}" presName="spaceBetweenRectangles" presStyleCnt="0"/>
      <dgm:spPr/>
    </dgm:pt>
    <dgm:pt modelId="{C2B705B8-B400-4A26-8869-7405EDD663E5}" type="pres">
      <dgm:prSet presAssocID="{AB2B5EB9-BE51-48C6-8FA6-0BE18E99DE81}" presName="parentLin" presStyleCnt="0"/>
      <dgm:spPr/>
    </dgm:pt>
    <dgm:pt modelId="{C1FB66CD-9D64-4893-A35C-FA36FEB5D0C9}" type="pres">
      <dgm:prSet presAssocID="{AB2B5EB9-BE51-48C6-8FA6-0BE18E99DE81}" presName="parentLeftMargin" presStyleLbl="node1" presStyleIdx="2" presStyleCnt="4"/>
      <dgm:spPr/>
    </dgm:pt>
    <dgm:pt modelId="{8B1F5855-D4C2-4F03-835C-1031EFCA76DA}" type="pres">
      <dgm:prSet presAssocID="{AB2B5EB9-BE51-48C6-8FA6-0BE18E99DE8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F76BD4A-7F6B-4CB8-8A30-199875DF9590}" type="pres">
      <dgm:prSet presAssocID="{AB2B5EB9-BE51-48C6-8FA6-0BE18E99DE81}" presName="negativeSpace" presStyleCnt="0"/>
      <dgm:spPr/>
    </dgm:pt>
    <dgm:pt modelId="{84899F6D-9FB4-48E8-9A0A-8D47B08DB462}" type="pres">
      <dgm:prSet presAssocID="{AB2B5EB9-BE51-48C6-8FA6-0BE18E99DE81}" presName="childText" presStyleLbl="conFgAcc1" presStyleIdx="3" presStyleCnt="4">
        <dgm:presLayoutVars>
          <dgm:bulletEnabled val="1"/>
        </dgm:presLayoutVars>
      </dgm:prSet>
      <dgm:spPr>
        <a:solidFill>
          <a:srgbClr val="4472C4">
            <a:alpha val="90000"/>
          </a:srgbClr>
        </a:solidFill>
      </dgm:spPr>
    </dgm:pt>
  </dgm:ptLst>
  <dgm:cxnLst>
    <dgm:cxn modelId="{3E84C200-D282-40A0-8EBF-46B5AB946046}" srcId="{82709CE1-4A24-4175-93A0-B9270EB82BD6}" destId="{B64EF66B-DED9-4032-B0CA-F66884122B1C}" srcOrd="0" destOrd="0" parTransId="{3A4981C5-389E-47ED-837B-76E9DF3C86F0}" sibTransId="{EA85344E-28E5-4238-BF50-7470726D65F5}"/>
    <dgm:cxn modelId="{B8207D05-57F0-4530-B21F-F6808E4AE39E}" srcId="{4E84EE89-333D-45C1-B870-5D83CB9DF2E0}" destId="{4DBB7768-C34D-464E-93C8-DE9C7A469530}" srcOrd="1" destOrd="0" parTransId="{52635D30-45B4-459A-A23C-8964CED7DFAD}" sibTransId="{DEF20FBE-FF0C-4ED4-A2E6-00AD649EBD8F}"/>
    <dgm:cxn modelId="{C7340E0D-6D27-4D92-8C15-B3CCEA7BEDC3}" type="presOf" srcId="{4DBB7768-C34D-464E-93C8-DE9C7A469530}" destId="{42AD853B-3121-4685-9BB6-1105DDD7A0FF}" srcOrd="0" destOrd="1" presId="urn:microsoft.com/office/officeart/2005/8/layout/list1"/>
    <dgm:cxn modelId="{2830660D-B091-4C7B-978E-051395C95BD8}" type="presOf" srcId="{AB2B5EB9-BE51-48C6-8FA6-0BE18E99DE81}" destId="{C1FB66CD-9D64-4893-A35C-FA36FEB5D0C9}" srcOrd="0" destOrd="0" presId="urn:microsoft.com/office/officeart/2005/8/layout/list1"/>
    <dgm:cxn modelId="{185F7B13-E76C-4441-99BE-3B878D7DE8E0}" srcId="{B64EF66B-DED9-4032-B0CA-F66884122B1C}" destId="{417A9836-2037-4CD9-81A8-D62AF8FB5055}" srcOrd="1" destOrd="0" parTransId="{B71A517B-8136-4E63-A4C2-095C3CAAC60A}" sibTransId="{6F367E5C-8F4B-4FBB-B71E-19C28E7EC84E}"/>
    <dgm:cxn modelId="{0434AD21-C59A-449A-9970-3F674C5C0D6C}" srcId="{4E84EE89-333D-45C1-B870-5D83CB9DF2E0}" destId="{B3349D20-5744-4462-B7A7-9B3FC4F0B264}" srcOrd="2" destOrd="0" parTransId="{A5345145-8DBF-4F7F-AB27-911E1B6E1A93}" sibTransId="{A8E00B61-0E77-4976-B854-0B4005CFDC74}"/>
    <dgm:cxn modelId="{5B66842A-80AA-4026-9705-C371C186AA00}" type="presOf" srcId="{B64EF66B-DED9-4032-B0CA-F66884122B1C}" destId="{AA575853-9E56-4FBC-82F8-52DE4EB4B3C6}" srcOrd="0" destOrd="0" presId="urn:microsoft.com/office/officeart/2005/8/layout/list1"/>
    <dgm:cxn modelId="{CBC81A33-AB08-4565-B0D4-2D71C3AA8DE4}" srcId="{4E84EE89-333D-45C1-B870-5D83CB9DF2E0}" destId="{8D1CCDF5-DC86-4354-A2D2-73349B610475}" srcOrd="3" destOrd="0" parTransId="{44728C07-A9FE-4949-B6B7-15F757925FEC}" sibTransId="{2ACB8140-8ED9-46B3-B29F-278A88DA330C}"/>
    <dgm:cxn modelId="{FB467D38-1867-412D-A780-AE0A4322EC60}" type="presOf" srcId="{4E84EE89-333D-45C1-B870-5D83CB9DF2E0}" destId="{41DF2660-8A25-470D-ACD7-BF47C07A6375}" srcOrd="1" destOrd="0" presId="urn:microsoft.com/office/officeart/2005/8/layout/list1"/>
    <dgm:cxn modelId="{A1FCE63E-AE62-42FA-9AD9-FBE46CB57122}" srcId="{82709CE1-4A24-4175-93A0-B9270EB82BD6}" destId="{551AADEA-8530-4CD4-8341-DEE436ECC269}" srcOrd="1" destOrd="0" parTransId="{E85AC839-3986-4921-B80B-0C96ECB1C4A9}" sibTransId="{ACC62A40-2450-4371-82EF-1647D83BF01E}"/>
    <dgm:cxn modelId="{2987783F-F562-468F-87E1-16C5969D3A34}" srcId="{4E84EE89-333D-45C1-B870-5D83CB9DF2E0}" destId="{2A5A8226-AEDE-4AB7-B96A-2DA86FC1C706}" srcOrd="0" destOrd="0" parTransId="{0416C3C1-1609-427F-BFCE-F3797206822F}" sibTransId="{95514E6A-F8C7-4CA8-9C66-B74BC6ED6578}"/>
    <dgm:cxn modelId="{3139A75C-3A91-415B-8288-1182E42B4BA9}" type="presOf" srcId="{B64EF66B-DED9-4032-B0CA-F66884122B1C}" destId="{EF3C2129-395D-43E7-B570-D7374268D5A3}" srcOrd="1" destOrd="0" presId="urn:microsoft.com/office/officeart/2005/8/layout/list1"/>
    <dgm:cxn modelId="{92F83B5D-5B2C-47F8-BEB4-671F5B069223}" srcId="{82709CE1-4A24-4175-93A0-B9270EB82BD6}" destId="{AB2B5EB9-BE51-48C6-8FA6-0BE18E99DE81}" srcOrd="3" destOrd="0" parTransId="{0DC1248E-65CD-4EE8-9B01-84DF67DB851B}" sibTransId="{416216B3-47B7-4F95-A33C-3F41CDCED6CB}"/>
    <dgm:cxn modelId="{CC5B3161-ADE6-44E4-A101-B9B503AEC154}" type="presOf" srcId="{8D1CCDF5-DC86-4354-A2D2-73349B610475}" destId="{42AD853B-3121-4685-9BB6-1105DDD7A0FF}" srcOrd="0" destOrd="3" presId="urn:microsoft.com/office/officeart/2005/8/layout/list1"/>
    <dgm:cxn modelId="{D9319E43-7B79-4F4B-991F-A1FDF0E5C5B6}" srcId="{B64EF66B-DED9-4032-B0CA-F66884122B1C}" destId="{B50D617D-6963-41CF-9F23-64D9738F5218}" srcOrd="2" destOrd="0" parTransId="{FFC63F79-1A6E-4942-916A-3592F1D0D9D5}" sibTransId="{05DCC49C-AC20-4D45-AFAF-4C340AC29787}"/>
    <dgm:cxn modelId="{C3135F4D-55B6-4662-90F8-4A63C7AA5F63}" type="presOf" srcId="{82709CE1-4A24-4175-93A0-B9270EB82BD6}" destId="{3AEC64BA-799A-4F44-AAC4-E42CCADCE950}" srcOrd="0" destOrd="0" presId="urn:microsoft.com/office/officeart/2005/8/layout/list1"/>
    <dgm:cxn modelId="{582B4475-7D34-4ABC-ACE3-4CEE2F0960B8}" type="presOf" srcId="{2A5A8226-AEDE-4AB7-B96A-2DA86FC1C706}" destId="{42AD853B-3121-4685-9BB6-1105DDD7A0FF}" srcOrd="0" destOrd="0" presId="urn:microsoft.com/office/officeart/2005/8/layout/list1"/>
    <dgm:cxn modelId="{3333F384-E287-404A-A694-23248DE52D57}" type="presOf" srcId="{B3349D20-5744-4462-B7A7-9B3FC4F0B264}" destId="{42AD853B-3121-4685-9BB6-1105DDD7A0FF}" srcOrd="0" destOrd="2" presId="urn:microsoft.com/office/officeart/2005/8/layout/list1"/>
    <dgm:cxn modelId="{02DD9189-0706-4AD4-9918-CF0EA16DDB8C}" type="presOf" srcId="{551AADEA-8530-4CD4-8341-DEE436ECC269}" destId="{ADDD199B-F564-4107-82BF-BF2ACA22E4FC}" srcOrd="1" destOrd="0" presId="urn:microsoft.com/office/officeart/2005/8/layout/list1"/>
    <dgm:cxn modelId="{E77F0F95-7833-4FA4-A8B9-28437A9110FC}" type="presOf" srcId="{B50D617D-6963-41CF-9F23-64D9738F5218}" destId="{A5D2E1C3-E8F3-41F5-98D7-8995A09D7DA4}" srcOrd="0" destOrd="2" presId="urn:microsoft.com/office/officeart/2005/8/layout/list1"/>
    <dgm:cxn modelId="{D9E6D4E5-C560-48B3-AEA2-2F6EE7C8DE40}" srcId="{B64EF66B-DED9-4032-B0CA-F66884122B1C}" destId="{68A33F25-B059-4BB4-ADD9-53D69D822EC1}" srcOrd="0" destOrd="0" parTransId="{5A4BAFD6-43E2-40AE-87BF-C1CE3F98D088}" sibTransId="{488FE570-9A1B-463C-BD6A-7207397F5FC1}"/>
    <dgm:cxn modelId="{2E01D8E8-90CF-4CC5-AC3D-53772AEDD0A2}" srcId="{82709CE1-4A24-4175-93A0-B9270EB82BD6}" destId="{4E84EE89-333D-45C1-B870-5D83CB9DF2E0}" srcOrd="2" destOrd="0" parTransId="{841C8281-6E80-4D34-A0EB-C392E21BAD63}" sibTransId="{0247D75C-9C06-4330-B8CE-E9A6D9AD5E51}"/>
    <dgm:cxn modelId="{F730B7EF-6A2D-42E7-B928-077D4249AAA9}" type="presOf" srcId="{417A9836-2037-4CD9-81A8-D62AF8FB5055}" destId="{A5D2E1C3-E8F3-41F5-98D7-8995A09D7DA4}" srcOrd="0" destOrd="1" presId="urn:microsoft.com/office/officeart/2005/8/layout/list1"/>
    <dgm:cxn modelId="{340F45F1-9C3F-48C3-B646-89A78C68D2FA}" type="presOf" srcId="{68A33F25-B059-4BB4-ADD9-53D69D822EC1}" destId="{A5D2E1C3-E8F3-41F5-98D7-8995A09D7DA4}" srcOrd="0" destOrd="0" presId="urn:microsoft.com/office/officeart/2005/8/layout/list1"/>
    <dgm:cxn modelId="{AD2D70F3-12F1-4586-B220-E18662EAD344}" type="presOf" srcId="{AB2B5EB9-BE51-48C6-8FA6-0BE18E99DE81}" destId="{8B1F5855-D4C2-4F03-835C-1031EFCA76DA}" srcOrd="1" destOrd="0" presId="urn:microsoft.com/office/officeart/2005/8/layout/list1"/>
    <dgm:cxn modelId="{F7CD50FA-8EEC-4A98-9170-59BDF96D72EE}" type="presOf" srcId="{4E84EE89-333D-45C1-B870-5D83CB9DF2E0}" destId="{188EC566-B6AF-4F99-B39D-108E7898C76C}" srcOrd="0" destOrd="0" presId="urn:microsoft.com/office/officeart/2005/8/layout/list1"/>
    <dgm:cxn modelId="{864DAAFA-F369-4811-9AE6-227B5E213D9A}" type="presOf" srcId="{551AADEA-8530-4CD4-8341-DEE436ECC269}" destId="{5DC4A0B7-5FC9-406F-A6BA-2534BAD1D605}" srcOrd="0" destOrd="0" presId="urn:microsoft.com/office/officeart/2005/8/layout/list1"/>
    <dgm:cxn modelId="{B65CA5BB-CD6D-4BB6-A92F-0A4FD33B6FA9}" type="presParOf" srcId="{3AEC64BA-799A-4F44-AAC4-E42CCADCE950}" destId="{5F3B58FF-30AE-40F3-9A14-5A063FF336D6}" srcOrd="0" destOrd="0" presId="urn:microsoft.com/office/officeart/2005/8/layout/list1"/>
    <dgm:cxn modelId="{5AA0F518-F25F-4E80-A69E-314C38F3CEE7}" type="presParOf" srcId="{5F3B58FF-30AE-40F3-9A14-5A063FF336D6}" destId="{AA575853-9E56-4FBC-82F8-52DE4EB4B3C6}" srcOrd="0" destOrd="0" presId="urn:microsoft.com/office/officeart/2005/8/layout/list1"/>
    <dgm:cxn modelId="{475566F1-8398-4D31-8C3B-D3E064BC93FF}" type="presParOf" srcId="{5F3B58FF-30AE-40F3-9A14-5A063FF336D6}" destId="{EF3C2129-395D-43E7-B570-D7374268D5A3}" srcOrd="1" destOrd="0" presId="urn:microsoft.com/office/officeart/2005/8/layout/list1"/>
    <dgm:cxn modelId="{04D8BE0F-0597-4A00-86FB-F4872559F120}" type="presParOf" srcId="{3AEC64BA-799A-4F44-AAC4-E42CCADCE950}" destId="{E4D7F2D4-656A-44E4-9FDF-56FE3D2AB04B}" srcOrd="1" destOrd="0" presId="urn:microsoft.com/office/officeart/2005/8/layout/list1"/>
    <dgm:cxn modelId="{36128593-2E7C-47D4-A28D-908A3FEBCBF9}" type="presParOf" srcId="{3AEC64BA-799A-4F44-AAC4-E42CCADCE950}" destId="{A5D2E1C3-E8F3-41F5-98D7-8995A09D7DA4}" srcOrd="2" destOrd="0" presId="urn:microsoft.com/office/officeart/2005/8/layout/list1"/>
    <dgm:cxn modelId="{1BF2FD8D-6DAD-46EF-BB15-801F1ACFBC72}" type="presParOf" srcId="{3AEC64BA-799A-4F44-AAC4-E42CCADCE950}" destId="{78161A2C-93E7-4316-B54F-32F1E13D6A32}" srcOrd="3" destOrd="0" presId="urn:microsoft.com/office/officeart/2005/8/layout/list1"/>
    <dgm:cxn modelId="{844DB55D-4A60-44F4-B61A-1603CF529D0A}" type="presParOf" srcId="{3AEC64BA-799A-4F44-AAC4-E42CCADCE950}" destId="{94B7C1FF-5DB4-46C7-A8D6-3A6381B30B76}" srcOrd="4" destOrd="0" presId="urn:microsoft.com/office/officeart/2005/8/layout/list1"/>
    <dgm:cxn modelId="{5032EE67-6FB4-414A-B909-719FDD5317B1}" type="presParOf" srcId="{94B7C1FF-5DB4-46C7-A8D6-3A6381B30B76}" destId="{5DC4A0B7-5FC9-406F-A6BA-2534BAD1D605}" srcOrd="0" destOrd="0" presId="urn:microsoft.com/office/officeart/2005/8/layout/list1"/>
    <dgm:cxn modelId="{E4BE3606-6AA7-4391-9AA8-6B0BE3390E48}" type="presParOf" srcId="{94B7C1FF-5DB4-46C7-A8D6-3A6381B30B76}" destId="{ADDD199B-F564-4107-82BF-BF2ACA22E4FC}" srcOrd="1" destOrd="0" presId="urn:microsoft.com/office/officeart/2005/8/layout/list1"/>
    <dgm:cxn modelId="{19249FC3-02A5-4E0E-B7F5-4F488C8A6278}" type="presParOf" srcId="{3AEC64BA-799A-4F44-AAC4-E42CCADCE950}" destId="{95A51CCE-3C7B-41DA-B379-9EB96C0BFD6D}" srcOrd="5" destOrd="0" presId="urn:microsoft.com/office/officeart/2005/8/layout/list1"/>
    <dgm:cxn modelId="{D58ECD4F-7209-4F59-8246-E8CFD1AD3D99}" type="presParOf" srcId="{3AEC64BA-799A-4F44-AAC4-E42CCADCE950}" destId="{4611EB69-43BA-4383-8905-B247106319E3}" srcOrd="6" destOrd="0" presId="urn:microsoft.com/office/officeart/2005/8/layout/list1"/>
    <dgm:cxn modelId="{1651287D-C98B-450C-A77F-E174CCFDABE3}" type="presParOf" srcId="{3AEC64BA-799A-4F44-AAC4-E42CCADCE950}" destId="{A0DF3F60-0FF0-44A1-B67A-18B4CAF18A31}" srcOrd="7" destOrd="0" presId="urn:microsoft.com/office/officeart/2005/8/layout/list1"/>
    <dgm:cxn modelId="{667B353E-691B-4415-BE2B-1C75F0BF10D6}" type="presParOf" srcId="{3AEC64BA-799A-4F44-AAC4-E42CCADCE950}" destId="{F04D5B34-067E-48B5-9597-08701FFC811E}" srcOrd="8" destOrd="0" presId="urn:microsoft.com/office/officeart/2005/8/layout/list1"/>
    <dgm:cxn modelId="{BBAAAC7A-BF13-4602-86C2-75967BFC2BBB}" type="presParOf" srcId="{F04D5B34-067E-48B5-9597-08701FFC811E}" destId="{188EC566-B6AF-4F99-B39D-108E7898C76C}" srcOrd="0" destOrd="0" presId="urn:microsoft.com/office/officeart/2005/8/layout/list1"/>
    <dgm:cxn modelId="{4348DDEE-7974-40B0-8BDE-9D42ED652948}" type="presParOf" srcId="{F04D5B34-067E-48B5-9597-08701FFC811E}" destId="{41DF2660-8A25-470D-ACD7-BF47C07A6375}" srcOrd="1" destOrd="0" presId="urn:microsoft.com/office/officeart/2005/8/layout/list1"/>
    <dgm:cxn modelId="{342C4F6A-803E-4095-8802-4CE4CF6E0277}" type="presParOf" srcId="{3AEC64BA-799A-4F44-AAC4-E42CCADCE950}" destId="{308310A3-5DAB-4C1B-9A39-DFCBE8848596}" srcOrd="9" destOrd="0" presId="urn:microsoft.com/office/officeart/2005/8/layout/list1"/>
    <dgm:cxn modelId="{7B834364-3672-48FB-A835-E679B2D00CA7}" type="presParOf" srcId="{3AEC64BA-799A-4F44-AAC4-E42CCADCE950}" destId="{42AD853B-3121-4685-9BB6-1105DDD7A0FF}" srcOrd="10" destOrd="0" presId="urn:microsoft.com/office/officeart/2005/8/layout/list1"/>
    <dgm:cxn modelId="{EE9A7AA5-674A-4F21-9021-BA94C94C6602}" type="presParOf" srcId="{3AEC64BA-799A-4F44-AAC4-E42CCADCE950}" destId="{20D081B9-E1D2-4A28-B122-3C35B35B1276}" srcOrd="11" destOrd="0" presId="urn:microsoft.com/office/officeart/2005/8/layout/list1"/>
    <dgm:cxn modelId="{AE42618B-4893-419E-88F5-1713D346248C}" type="presParOf" srcId="{3AEC64BA-799A-4F44-AAC4-E42CCADCE950}" destId="{C2B705B8-B400-4A26-8869-7405EDD663E5}" srcOrd="12" destOrd="0" presId="urn:microsoft.com/office/officeart/2005/8/layout/list1"/>
    <dgm:cxn modelId="{E0376FE5-C885-433D-9798-8F38D1D5CDF1}" type="presParOf" srcId="{C2B705B8-B400-4A26-8869-7405EDD663E5}" destId="{C1FB66CD-9D64-4893-A35C-FA36FEB5D0C9}" srcOrd="0" destOrd="0" presId="urn:microsoft.com/office/officeart/2005/8/layout/list1"/>
    <dgm:cxn modelId="{45973AA5-8096-4CA2-B6E0-52FC5234DBA6}" type="presParOf" srcId="{C2B705B8-B400-4A26-8869-7405EDD663E5}" destId="{8B1F5855-D4C2-4F03-835C-1031EFCA76DA}" srcOrd="1" destOrd="0" presId="urn:microsoft.com/office/officeart/2005/8/layout/list1"/>
    <dgm:cxn modelId="{322963E9-EBFB-4253-B4C7-8F949F908E8A}" type="presParOf" srcId="{3AEC64BA-799A-4F44-AAC4-E42CCADCE950}" destId="{8F76BD4A-7F6B-4CB8-8A30-199875DF9590}" srcOrd="13" destOrd="0" presId="urn:microsoft.com/office/officeart/2005/8/layout/list1"/>
    <dgm:cxn modelId="{F23445CB-544C-4113-81E1-759BCDBE4E9C}" type="presParOf" srcId="{3AEC64BA-799A-4F44-AAC4-E42CCADCE950}" destId="{84899F6D-9FB4-48E8-9A0A-8D47B08DB46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61F1510-2D32-4ED3-ACC9-ABDC1A9333A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A2BCA0-64C5-4517-AFE1-C7F4671F9F97}">
      <dgm:prSet/>
      <dgm:spPr/>
      <dgm:t>
        <a:bodyPr/>
        <a:lstStyle/>
        <a:p>
          <a:r>
            <a:rPr lang="pt-PT" b="1" dirty="0"/>
            <a:t>TEMPO</a:t>
          </a:r>
          <a:endParaRPr lang="en-US" b="1" dirty="0"/>
        </a:p>
      </dgm:t>
    </dgm:pt>
    <dgm:pt modelId="{E3012F62-5575-480E-8643-215063EC0E75}" type="parTrans" cxnId="{89479690-6C89-4117-AE01-514F14D7A684}">
      <dgm:prSet/>
      <dgm:spPr/>
      <dgm:t>
        <a:bodyPr/>
        <a:lstStyle/>
        <a:p>
          <a:endParaRPr lang="en-US"/>
        </a:p>
      </dgm:t>
    </dgm:pt>
    <dgm:pt modelId="{CD6F7643-8AD4-4B3E-A4C5-358B61AC558E}" type="sibTrans" cxnId="{89479690-6C89-4117-AE01-514F14D7A684}">
      <dgm:prSet/>
      <dgm:spPr/>
      <dgm:t>
        <a:bodyPr/>
        <a:lstStyle/>
        <a:p>
          <a:endParaRPr lang="en-US"/>
        </a:p>
      </dgm:t>
    </dgm:pt>
    <dgm:pt modelId="{CB5993E5-DCCF-4C2B-97C8-09CEC4D597E9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>
            <a:buSzPct val="80000"/>
          </a:pPr>
          <a:r>
            <a:rPr lang="pt-PT" dirty="0">
              <a:solidFill>
                <a:schemeClr val="bg1"/>
              </a:solidFill>
            </a:rPr>
            <a:t>Teste de </a:t>
          </a:r>
          <a:r>
            <a:rPr lang="pt-PT" dirty="0" err="1">
              <a:solidFill>
                <a:schemeClr val="bg1"/>
              </a:solidFill>
            </a:rPr>
            <a:t>Shapiro-Wilk</a:t>
          </a:r>
          <a:endParaRPr lang="en-US" dirty="0">
            <a:solidFill>
              <a:schemeClr val="bg1"/>
            </a:solidFill>
          </a:endParaRPr>
        </a:p>
      </dgm:t>
    </dgm:pt>
    <dgm:pt modelId="{91324B56-9ED3-4ACC-BD95-292BB1133C73}" type="parTrans" cxnId="{E8E19B7F-8458-4402-8058-AB3DC900E7AE}">
      <dgm:prSet/>
      <dgm:spPr/>
      <dgm:t>
        <a:bodyPr/>
        <a:lstStyle/>
        <a:p>
          <a:endParaRPr lang="en-US"/>
        </a:p>
      </dgm:t>
    </dgm:pt>
    <dgm:pt modelId="{73C79523-1CB8-451F-8771-E692E2DAD121}" type="sibTrans" cxnId="{E8E19B7F-8458-4402-8058-AB3DC900E7AE}">
      <dgm:prSet/>
      <dgm:spPr/>
      <dgm:t>
        <a:bodyPr/>
        <a:lstStyle/>
        <a:p>
          <a:endParaRPr lang="en-US"/>
        </a:p>
      </dgm:t>
    </dgm:pt>
    <dgm:pt modelId="{FAC0CAC8-4C96-4BBA-80F1-3299E5EAC09D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>
            <a:buSzPct val="80000"/>
            <a:buFont typeface="+mj-lt"/>
            <a:buAutoNum type="arabicPeriod"/>
          </a:pPr>
          <a:r>
            <a:rPr lang="pt-PT" dirty="0">
              <a:solidFill>
                <a:schemeClr val="bg1"/>
              </a:solidFill>
            </a:rPr>
            <a:t>Distribuição normal</a:t>
          </a:r>
          <a:endParaRPr lang="en-US" dirty="0">
            <a:solidFill>
              <a:schemeClr val="bg1"/>
            </a:solidFill>
          </a:endParaRPr>
        </a:p>
      </dgm:t>
    </dgm:pt>
    <dgm:pt modelId="{9662D5D1-94F6-49E4-A6D4-DE870092C0D0}" type="parTrans" cxnId="{2DD4BDAD-759E-4B9F-8375-DC71BBF060C0}">
      <dgm:prSet/>
      <dgm:spPr/>
      <dgm:t>
        <a:bodyPr/>
        <a:lstStyle/>
        <a:p>
          <a:endParaRPr lang="en-US"/>
        </a:p>
      </dgm:t>
    </dgm:pt>
    <dgm:pt modelId="{1E700F06-A677-459F-B44E-4F3E346578E0}" type="sibTrans" cxnId="{2DD4BDAD-759E-4B9F-8375-DC71BBF060C0}">
      <dgm:prSet/>
      <dgm:spPr/>
      <dgm:t>
        <a:bodyPr/>
        <a:lstStyle/>
        <a:p>
          <a:endParaRPr lang="en-US"/>
        </a:p>
      </dgm:t>
    </dgm:pt>
    <dgm:pt modelId="{B1F91B34-699F-4702-ABB9-2936C61059EF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>
            <a:buSzPct val="80000"/>
          </a:pPr>
          <a:r>
            <a:rPr lang="pt-PT" dirty="0">
              <a:solidFill>
                <a:schemeClr val="bg1"/>
              </a:solidFill>
            </a:rPr>
            <a:t>Teste de </a:t>
          </a:r>
          <a:r>
            <a:rPr lang="pt-PT" dirty="0" err="1">
              <a:solidFill>
                <a:schemeClr val="bg1"/>
              </a:solidFill>
            </a:rPr>
            <a:t>Levene</a:t>
          </a:r>
          <a:r>
            <a:rPr lang="pt-PT" dirty="0">
              <a:solidFill>
                <a:schemeClr val="bg1"/>
              </a:solidFill>
            </a:rPr>
            <a:t> </a:t>
          </a:r>
          <a:endParaRPr lang="en-US" dirty="0">
            <a:solidFill>
              <a:schemeClr val="bg1"/>
            </a:solidFill>
          </a:endParaRPr>
        </a:p>
      </dgm:t>
    </dgm:pt>
    <dgm:pt modelId="{1158A50B-1CF5-40D5-93D1-2A6A1BB678BF}" type="parTrans" cxnId="{49C1E1BB-5BF9-4BD9-8A4E-5497715D2810}">
      <dgm:prSet/>
      <dgm:spPr/>
      <dgm:t>
        <a:bodyPr/>
        <a:lstStyle/>
        <a:p>
          <a:endParaRPr lang="en-US"/>
        </a:p>
      </dgm:t>
    </dgm:pt>
    <dgm:pt modelId="{6B6CF738-BB2F-46D5-A904-FB98EF233ED2}" type="sibTrans" cxnId="{49C1E1BB-5BF9-4BD9-8A4E-5497715D2810}">
      <dgm:prSet/>
      <dgm:spPr/>
      <dgm:t>
        <a:bodyPr/>
        <a:lstStyle/>
        <a:p>
          <a:endParaRPr lang="en-US"/>
        </a:p>
      </dgm:t>
    </dgm:pt>
    <dgm:pt modelId="{83438714-2545-47F7-84F2-60581023388F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>
            <a:buSzPct val="80000"/>
            <a:buFont typeface="+mj-lt"/>
            <a:buAutoNum type="arabicPeriod"/>
          </a:pPr>
          <a:r>
            <a:rPr lang="pt-PT" dirty="0">
              <a:solidFill>
                <a:schemeClr val="bg1"/>
              </a:solidFill>
            </a:rPr>
            <a:t>Homogeneidade de variâncias</a:t>
          </a:r>
          <a:endParaRPr lang="en-US" dirty="0">
            <a:solidFill>
              <a:schemeClr val="bg1"/>
            </a:solidFill>
          </a:endParaRPr>
        </a:p>
      </dgm:t>
    </dgm:pt>
    <dgm:pt modelId="{372707F5-8E73-4F55-A9CD-051CC305A33E}" type="parTrans" cxnId="{523C05B2-9519-4119-A648-6116D12E1D25}">
      <dgm:prSet/>
      <dgm:spPr/>
      <dgm:t>
        <a:bodyPr/>
        <a:lstStyle/>
        <a:p>
          <a:endParaRPr lang="en-US"/>
        </a:p>
      </dgm:t>
    </dgm:pt>
    <dgm:pt modelId="{3820A8E5-8AB7-4EA2-B5F6-62A8A288B0EE}" type="sibTrans" cxnId="{523C05B2-9519-4119-A648-6116D12E1D25}">
      <dgm:prSet/>
      <dgm:spPr/>
      <dgm:t>
        <a:bodyPr/>
        <a:lstStyle/>
        <a:p>
          <a:endParaRPr lang="en-US"/>
        </a:p>
      </dgm:t>
    </dgm:pt>
    <dgm:pt modelId="{E3AFDE9E-E329-4BBA-921F-4904C6D163D8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>
            <a:buSzPct val="80000"/>
          </a:pPr>
          <a:r>
            <a:rPr lang="pt-PT" dirty="0">
              <a:solidFill>
                <a:schemeClr val="bg1"/>
              </a:solidFill>
            </a:rPr>
            <a:t>Observações independentes</a:t>
          </a:r>
          <a:endParaRPr lang="en-US" dirty="0">
            <a:solidFill>
              <a:schemeClr val="bg1"/>
            </a:solidFill>
          </a:endParaRPr>
        </a:p>
      </dgm:t>
    </dgm:pt>
    <dgm:pt modelId="{3DCDC213-24B3-4BE8-A2C3-936CAF364D8C}" type="parTrans" cxnId="{0D0D9CBF-D71C-489A-88C6-577043E8B4ED}">
      <dgm:prSet/>
      <dgm:spPr/>
      <dgm:t>
        <a:bodyPr/>
        <a:lstStyle/>
        <a:p>
          <a:endParaRPr lang="en-US"/>
        </a:p>
      </dgm:t>
    </dgm:pt>
    <dgm:pt modelId="{C1E76DA4-FC9B-4CAF-88B5-C77C9BF632C4}" type="sibTrans" cxnId="{0D0D9CBF-D71C-489A-88C6-577043E8B4ED}">
      <dgm:prSet/>
      <dgm:spPr/>
      <dgm:t>
        <a:bodyPr/>
        <a:lstStyle/>
        <a:p>
          <a:endParaRPr lang="en-US"/>
        </a:p>
      </dgm:t>
    </dgm:pt>
    <dgm:pt modelId="{9C06A198-B485-4391-8B21-E617314BE21D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>
            <a:buSzPct val="80000"/>
          </a:pPr>
          <a:r>
            <a:rPr lang="pt-PT" dirty="0">
              <a:solidFill>
                <a:schemeClr val="bg1"/>
              </a:solidFill>
            </a:rPr>
            <a:t>Ausência de muitos </a:t>
          </a:r>
          <a:r>
            <a:rPr lang="pt-PT" dirty="0" err="1">
              <a:solidFill>
                <a:schemeClr val="bg1"/>
              </a:solidFill>
            </a:rPr>
            <a:t>outliers</a:t>
          </a:r>
          <a:endParaRPr lang="en-US" dirty="0">
            <a:solidFill>
              <a:schemeClr val="bg1"/>
            </a:solidFill>
          </a:endParaRPr>
        </a:p>
      </dgm:t>
    </dgm:pt>
    <dgm:pt modelId="{27F9A56E-273A-4EF8-83D6-0D1640B50B69}" type="parTrans" cxnId="{A49C295D-A3E4-43B7-9547-5C9FBD250B86}">
      <dgm:prSet/>
      <dgm:spPr/>
      <dgm:t>
        <a:bodyPr/>
        <a:lstStyle/>
        <a:p>
          <a:endParaRPr lang="en-US"/>
        </a:p>
      </dgm:t>
    </dgm:pt>
    <dgm:pt modelId="{F4DE9F65-775A-4791-9B19-B28D265C580B}" type="sibTrans" cxnId="{A49C295D-A3E4-43B7-9547-5C9FBD250B86}">
      <dgm:prSet/>
      <dgm:spPr/>
      <dgm:t>
        <a:bodyPr/>
        <a:lstStyle/>
        <a:p>
          <a:endParaRPr lang="en-US"/>
        </a:p>
      </dgm:t>
    </dgm:pt>
    <dgm:pt modelId="{E8A390E0-BD1E-4977-8898-483EB222FB45}">
      <dgm:prSet/>
      <dgm:spPr/>
      <dgm:t>
        <a:bodyPr/>
        <a:lstStyle/>
        <a:p>
          <a:r>
            <a:rPr lang="pt-PT" b="1" dirty="0"/>
            <a:t>SINGLE EASY QUESTION (SEQ)</a:t>
          </a:r>
          <a:endParaRPr lang="en-US" b="1" dirty="0"/>
        </a:p>
      </dgm:t>
    </dgm:pt>
    <dgm:pt modelId="{7BC3276F-4481-4F5A-8C7C-A30941B523EC}" type="sibTrans" cxnId="{791C49BF-1EA5-4008-ADAD-7B035A1C1658}">
      <dgm:prSet/>
      <dgm:spPr/>
      <dgm:t>
        <a:bodyPr/>
        <a:lstStyle/>
        <a:p>
          <a:endParaRPr lang="en-US"/>
        </a:p>
      </dgm:t>
    </dgm:pt>
    <dgm:pt modelId="{08274534-3640-47F1-A1AF-E636DD66A981}" type="parTrans" cxnId="{791C49BF-1EA5-4008-ADAD-7B035A1C1658}">
      <dgm:prSet/>
      <dgm:spPr/>
      <dgm:t>
        <a:bodyPr/>
        <a:lstStyle/>
        <a:p>
          <a:endParaRPr lang="en-US"/>
        </a:p>
      </dgm:t>
    </dgm:pt>
    <dgm:pt modelId="{B6612B86-1E56-4E0A-A84A-953676299AAD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>
            <a:buSzPct val="80000"/>
          </a:pPr>
          <a:r>
            <a:rPr lang="pt-PT" dirty="0" err="1">
              <a:solidFill>
                <a:schemeClr val="bg1"/>
              </a:solidFill>
            </a:rPr>
            <a:t>Likert</a:t>
          </a:r>
          <a:r>
            <a:rPr lang="pt-PT" dirty="0">
              <a:solidFill>
                <a:schemeClr val="bg1"/>
              </a:solidFill>
            </a:rPr>
            <a:t> </a:t>
          </a:r>
          <a:r>
            <a:rPr lang="pt-PT" dirty="0" err="1">
              <a:solidFill>
                <a:schemeClr val="bg1"/>
              </a:solidFill>
            </a:rPr>
            <a:t>Scale</a:t>
          </a:r>
          <a:endParaRPr lang="en-US" dirty="0">
            <a:solidFill>
              <a:schemeClr val="bg1"/>
            </a:solidFill>
          </a:endParaRPr>
        </a:p>
      </dgm:t>
    </dgm:pt>
    <dgm:pt modelId="{F90B7D9F-F093-4A35-9B0A-519A936AC54A}" type="sibTrans" cxnId="{B8DDCAF5-1F46-4F7E-8994-C62C0F74184E}">
      <dgm:prSet/>
      <dgm:spPr/>
      <dgm:t>
        <a:bodyPr/>
        <a:lstStyle/>
        <a:p>
          <a:endParaRPr lang="en-US"/>
        </a:p>
      </dgm:t>
    </dgm:pt>
    <dgm:pt modelId="{1823D9E5-664E-4135-A8F9-AD66BBA0FE81}" type="parTrans" cxnId="{B8DDCAF5-1F46-4F7E-8994-C62C0F74184E}">
      <dgm:prSet/>
      <dgm:spPr/>
      <dgm:t>
        <a:bodyPr/>
        <a:lstStyle/>
        <a:p>
          <a:endParaRPr lang="en-US"/>
        </a:p>
      </dgm:t>
    </dgm:pt>
    <dgm:pt modelId="{98C8327E-B524-468C-BCD8-CD5496979526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pPr>
            <a:buSzPct val="80000"/>
            <a:buFont typeface="+mj-lt"/>
            <a:buAutoNum type="arabicPeriod"/>
          </a:pPr>
          <a:r>
            <a:rPr lang="pt-PT" dirty="0">
              <a:solidFill>
                <a:schemeClr val="bg1"/>
              </a:solidFill>
            </a:rPr>
            <a:t>Mann-</a:t>
          </a:r>
          <a:r>
            <a:rPr lang="pt-PT" dirty="0" err="1">
              <a:solidFill>
                <a:schemeClr val="bg1"/>
              </a:solidFill>
            </a:rPr>
            <a:t>Whitney</a:t>
          </a:r>
          <a:r>
            <a:rPr lang="pt-PT" dirty="0">
              <a:solidFill>
                <a:schemeClr val="bg1"/>
              </a:solidFill>
            </a:rPr>
            <a:t> U </a:t>
          </a:r>
          <a:r>
            <a:rPr lang="pt-PT" dirty="0" err="1">
              <a:solidFill>
                <a:schemeClr val="bg1"/>
              </a:solidFill>
            </a:rPr>
            <a:t>test</a:t>
          </a:r>
          <a:endParaRPr lang="en-US" dirty="0">
            <a:solidFill>
              <a:schemeClr val="bg1"/>
            </a:solidFill>
          </a:endParaRPr>
        </a:p>
      </dgm:t>
    </dgm:pt>
    <dgm:pt modelId="{04831B7F-0410-4384-B552-DB8B4776818E}" type="sibTrans" cxnId="{AD557FC4-D381-496E-B08C-494AE7B15DA1}">
      <dgm:prSet/>
      <dgm:spPr/>
      <dgm:t>
        <a:bodyPr/>
        <a:lstStyle/>
        <a:p>
          <a:endParaRPr lang="en-US"/>
        </a:p>
      </dgm:t>
    </dgm:pt>
    <dgm:pt modelId="{F65533B8-126F-4C44-BEFF-31C296724D68}" type="parTrans" cxnId="{AD557FC4-D381-496E-B08C-494AE7B15DA1}">
      <dgm:prSet/>
      <dgm:spPr/>
      <dgm:t>
        <a:bodyPr/>
        <a:lstStyle/>
        <a:p>
          <a:endParaRPr lang="en-US"/>
        </a:p>
      </dgm:t>
    </dgm:pt>
    <dgm:pt modelId="{9958F952-802B-4D27-B721-6A70BEF59DF3}" type="pres">
      <dgm:prSet presAssocID="{A61F1510-2D32-4ED3-ACC9-ABDC1A9333A7}" presName="linear" presStyleCnt="0">
        <dgm:presLayoutVars>
          <dgm:dir/>
          <dgm:animLvl val="lvl"/>
          <dgm:resizeHandles val="exact"/>
        </dgm:presLayoutVars>
      </dgm:prSet>
      <dgm:spPr/>
    </dgm:pt>
    <dgm:pt modelId="{33AB30F8-5415-47B6-A7AB-E716506FA872}" type="pres">
      <dgm:prSet presAssocID="{E8A390E0-BD1E-4977-8898-483EB222FB45}" presName="parentLin" presStyleCnt="0"/>
      <dgm:spPr/>
    </dgm:pt>
    <dgm:pt modelId="{77C57929-15BC-4636-BC11-E5E2D0B92F58}" type="pres">
      <dgm:prSet presAssocID="{E8A390E0-BD1E-4977-8898-483EB222FB45}" presName="parentLeftMargin" presStyleLbl="node1" presStyleIdx="0" presStyleCnt="2"/>
      <dgm:spPr/>
    </dgm:pt>
    <dgm:pt modelId="{31229FDC-66CD-47AD-8885-EB876BFCC688}" type="pres">
      <dgm:prSet presAssocID="{E8A390E0-BD1E-4977-8898-483EB222FB45}" presName="parentText" presStyleLbl="node1" presStyleIdx="0" presStyleCnt="2" custLinFactNeighborY="-33659">
        <dgm:presLayoutVars>
          <dgm:chMax val="0"/>
          <dgm:bulletEnabled val="1"/>
        </dgm:presLayoutVars>
      </dgm:prSet>
      <dgm:spPr/>
    </dgm:pt>
    <dgm:pt modelId="{89EFB67B-8E50-480C-B44F-B153CDC90DE9}" type="pres">
      <dgm:prSet presAssocID="{E8A390E0-BD1E-4977-8898-483EB222FB45}" presName="negativeSpace" presStyleCnt="0"/>
      <dgm:spPr/>
    </dgm:pt>
    <dgm:pt modelId="{1A60456F-4E63-4397-8C0D-7EC531925491}" type="pres">
      <dgm:prSet presAssocID="{E8A390E0-BD1E-4977-8898-483EB222FB45}" presName="childText" presStyleLbl="conFgAcc1" presStyleIdx="0" presStyleCnt="2" custLinFactY="-11380" custLinFactNeighborY="-100000">
        <dgm:presLayoutVars>
          <dgm:bulletEnabled val="1"/>
        </dgm:presLayoutVars>
      </dgm:prSet>
      <dgm:spPr/>
    </dgm:pt>
    <dgm:pt modelId="{AB57F6B7-2432-42AA-8E1F-F421F79FB12A}" type="pres">
      <dgm:prSet presAssocID="{7BC3276F-4481-4F5A-8C7C-A30941B523EC}" presName="spaceBetweenRectangles" presStyleCnt="0"/>
      <dgm:spPr/>
    </dgm:pt>
    <dgm:pt modelId="{2D70CF82-B1E1-4A50-BC59-44EEA421D4D5}" type="pres">
      <dgm:prSet presAssocID="{14A2BCA0-64C5-4517-AFE1-C7F4671F9F97}" presName="parentLin" presStyleCnt="0"/>
      <dgm:spPr/>
    </dgm:pt>
    <dgm:pt modelId="{FA47F8D3-B063-49DE-97A9-057292DEA8C9}" type="pres">
      <dgm:prSet presAssocID="{14A2BCA0-64C5-4517-AFE1-C7F4671F9F97}" presName="parentLeftMargin" presStyleLbl="node1" presStyleIdx="0" presStyleCnt="2"/>
      <dgm:spPr/>
    </dgm:pt>
    <dgm:pt modelId="{59243FC9-36DC-4DEC-A348-CE69F2F01EF7}" type="pres">
      <dgm:prSet presAssocID="{14A2BCA0-64C5-4517-AFE1-C7F4671F9F9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CC6F8AD-1F78-4450-A81E-D90DF4BEF7D3}" type="pres">
      <dgm:prSet presAssocID="{14A2BCA0-64C5-4517-AFE1-C7F4671F9F97}" presName="negativeSpace" presStyleCnt="0"/>
      <dgm:spPr/>
    </dgm:pt>
    <dgm:pt modelId="{6AD09F3C-DAE7-499A-8DD3-05E50268168C}" type="pres">
      <dgm:prSet presAssocID="{14A2BCA0-64C5-4517-AFE1-C7F4671F9F9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AEF9C00-5831-4391-B12A-1C29AAD5BBC8}" type="presOf" srcId="{E3AFDE9E-E329-4BBA-921F-4904C6D163D8}" destId="{6AD09F3C-DAE7-499A-8DD3-05E50268168C}" srcOrd="0" destOrd="4" presId="urn:microsoft.com/office/officeart/2005/8/layout/list1"/>
    <dgm:cxn modelId="{77A5FB08-6650-4596-8978-2EAC718CDAC8}" type="presOf" srcId="{14A2BCA0-64C5-4517-AFE1-C7F4671F9F97}" destId="{FA47F8D3-B063-49DE-97A9-057292DEA8C9}" srcOrd="0" destOrd="0" presId="urn:microsoft.com/office/officeart/2005/8/layout/list1"/>
    <dgm:cxn modelId="{B8415230-8AB8-44DF-965E-FFACF5418B4F}" type="presOf" srcId="{14A2BCA0-64C5-4517-AFE1-C7F4671F9F97}" destId="{59243FC9-36DC-4DEC-A348-CE69F2F01EF7}" srcOrd="1" destOrd="0" presId="urn:microsoft.com/office/officeart/2005/8/layout/list1"/>
    <dgm:cxn modelId="{FD2A3333-E032-4632-8C34-DDADCEB33657}" type="presOf" srcId="{98C8327E-B524-468C-BCD8-CD5496979526}" destId="{1A60456F-4E63-4397-8C0D-7EC531925491}" srcOrd="0" destOrd="1" presId="urn:microsoft.com/office/officeart/2005/8/layout/list1"/>
    <dgm:cxn modelId="{955A635B-5FF4-4260-A6F8-CFE051A3895B}" type="presOf" srcId="{FAC0CAC8-4C96-4BBA-80F1-3299E5EAC09D}" destId="{6AD09F3C-DAE7-499A-8DD3-05E50268168C}" srcOrd="0" destOrd="1" presId="urn:microsoft.com/office/officeart/2005/8/layout/list1"/>
    <dgm:cxn modelId="{A49C295D-A3E4-43B7-9547-5C9FBD250B86}" srcId="{14A2BCA0-64C5-4517-AFE1-C7F4671F9F97}" destId="{9C06A198-B485-4391-8B21-E617314BE21D}" srcOrd="3" destOrd="0" parTransId="{27F9A56E-273A-4EF8-83D6-0D1640B50B69}" sibTransId="{F4DE9F65-775A-4791-9B19-B28D265C580B}"/>
    <dgm:cxn modelId="{6F2A835F-8211-4E7E-AF72-C7A56C38EF97}" type="presOf" srcId="{B6612B86-1E56-4E0A-A84A-953676299AAD}" destId="{1A60456F-4E63-4397-8C0D-7EC531925491}" srcOrd="0" destOrd="0" presId="urn:microsoft.com/office/officeart/2005/8/layout/list1"/>
    <dgm:cxn modelId="{BBC6C84E-5DE0-4AB7-B708-90C952D7319C}" type="presOf" srcId="{A61F1510-2D32-4ED3-ACC9-ABDC1A9333A7}" destId="{9958F952-802B-4D27-B721-6A70BEF59DF3}" srcOrd="0" destOrd="0" presId="urn:microsoft.com/office/officeart/2005/8/layout/list1"/>
    <dgm:cxn modelId="{BEBD1853-5CED-4A07-B232-D464015CD68A}" type="presOf" srcId="{E8A390E0-BD1E-4977-8898-483EB222FB45}" destId="{77C57929-15BC-4636-BC11-E5E2D0B92F58}" srcOrd="0" destOrd="0" presId="urn:microsoft.com/office/officeart/2005/8/layout/list1"/>
    <dgm:cxn modelId="{BD9DEE75-ABB8-447A-BB4B-AA1781747536}" type="presOf" srcId="{CB5993E5-DCCF-4C2B-97C8-09CEC4D597E9}" destId="{6AD09F3C-DAE7-499A-8DD3-05E50268168C}" srcOrd="0" destOrd="0" presId="urn:microsoft.com/office/officeart/2005/8/layout/list1"/>
    <dgm:cxn modelId="{20AF7476-FA3F-4F56-B81C-9C20AC704906}" type="presOf" srcId="{9C06A198-B485-4391-8B21-E617314BE21D}" destId="{6AD09F3C-DAE7-499A-8DD3-05E50268168C}" srcOrd="0" destOrd="5" presId="urn:microsoft.com/office/officeart/2005/8/layout/list1"/>
    <dgm:cxn modelId="{E8E19B7F-8458-4402-8058-AB3DC900E7AE}" srcId="{14A2BCA0-64C5-4517-AFE1-C7F4671F9F97}" destId="{CB5993E5-DCCF-4C2B-97C8-09CEC4D597E9}" srcOrd="0" destOrd="0" parTransId="{91324B56-9ED3-4ACC-BD95-292BB1133C73}" sibTransId="{73C79523-1CB8-451F-8771-E692E2DAD121}"/>
    <dgm:cxn modelId="{89479690-6C89-4117-AE01-514F14D7A684}" srcId="{A61F1510-2D32-4ED3-ACC9-ABDC1A9333A7}" destId="{14A2BCA0-64C5-4517-AFE1-C7F4671F9F97}" srcOrd="1" destOrd="0" parTransId="{E3012F62-5575-480E-8643-215063EC0E75}" sibTransId="{CD6F7643-8AD4-4B3E-A4C5-358B61AC558E}"/>
    <dgm:cxn modelId="{2DD4BDAD-759E-4B9F-8375-DC71BBF060C0}" srcId="{CB5993E5-DCCF-4C2B-97C8-09CEC4D597E9}" destId="{FAC0CAC8-4C96-4BBA-80F1-3299E5EAC09D}" srcOrd="0" destOrd="0" parTransId="{9662D5D1-94F6-49E4-A6D4-DE870092C0D0}" sibTransId="{1E700F06-A677-459F-B44E-4F3E346578E0}"/>
    <dgm:cxn modelId="{523C05B2-9519-4119-A648-6116D12E1D25}" srcId="{B1F91B34-699F-4702-ABB9-2936C61059EF}" destId="{83438714-2545-47F7-84F2-60581023388F}" srcOrd="0" destOrd="0" parTransId="{372707F5-8E73-4F55-A9CD-051CC305A33E}" sibTransId="{3820A8E5-8AB7-4EA2-B5F6-62A8A288B0EE}"/>
    <dgm:cxn modelId="{4C3454B3-510E-4CF4-A692-5833928D83A7}" type="presOf" srcId="{83438714-2545-47F7-84F2-60581023388F}" destId="{6AD09F3C-DAE7-499A-8DD3-05E50268168C}" srcOrd="0" destOrd="3" presId="urn:microsoft.com/office/officeart/2005/8/layout/list1"/>
    <dgm:cxn modelId="{49C1E1BB-5BF9-4BD9-8A4E-5497715D2810}" srcId="{14A2BCA0-64C5-4517-AFE1-C7F4671F9F97}" destId="{B1F91B34-699F-4702-ABB9-2936C61059EF}" srcOrd="1" destOrd="0" parTransId="{1158A50B-1CF5-40D5-93D1-2A6A1BB678BF}" sibTransId="{6B6CF738-BB2F-46D5-A904-FB98EF233ED2}"/>
    <dgm:cxn modelId="{9178FBBD-A8D2-4E92-A46B-0A1B1E159CC6}" type="presOf" srcId="{B1F91B34-699F-4702-ABB9-2936C61059EF}" destId="{6AD09F3C-DAE7-499A-8DD3-05E50268168C}" srcOrd="0" destOrd="2" presId="urn:microsoft.com/office/officeart/2005/8/layout/list1"/>
    <dgm:cxn modelId="{791C49BF-1EA5-4008-ADAD-7B035A1C1658}" srcId="{A61F1510-2D32-4ED3-ACC9-ABDC1A9333A7}" destId="{E8A390E0-BD1E-4977-8898-483EB222FB45}" srcOrd="0" destOrd="0" parTransId="{08274534-3640-47F1-A1AF-E636DD66A981}" sibTransId="{7BC3276F-4481-4F5A-8C7C-A30941B523EC}"/>
    <dgm:cxn modelId="{0D0D9CBF-D71C-489A-88C6-577043E8B4ED}" srcId="{14A2BCA0-64C5-4517-AFE1-C7F4671F9F97}" destId="{E3AFDE9E-E329-4BBA-921F-4904C6D163D8}" srcOrd="2" destOrd="0" parTransId="{3DCDC213-24B3-4BE8-A2C3-936CAF364D8C}" sibTransId="{C1E76DA4-FC9B-4CAF-88B5-C77C9BF632C4}"/>
    <dgm:cxn modelId="{AD557FC4-D381-496E-B08C-494AE7B15DA1}" srcId="{B6612B86-1E56-4E0A-A84A-953676299AAD}" destId="{98C8327E-B524-468C-BCD8-CD5496979526}" srcOrd="0" destOrd="0" parTransId="{F65533B8-126F-4C44-BEFF-31C296724D68}" sibTransId="{04831B7F-0410-4384-B552-DB8B4776818E}"/>
    <dgm:cxn modelId="{B97AF3E3-E55B-417E-A496-A065EB901925}" type="presOf" srcId="{E8A390E0-BD1E-4977-8898-483EB222FB45}" destId="{31229FDC-66CD-47AD-8885-EB876BFCC688}" srcOrd="1" destOrd="0" presId="urn:microsoft.com/office/officeart/2005/8/layout/list1"/>
    <dgm:cxn modelId="{B8DDCAF5-1F46-4F7E-8994-C62C0F74184E}" srcId="{E8A390E0-BD1E-4977-8898-483EB222FB45}" destId="{B6612B86-1E56-4E0A-A84A-953676299AAD}" srcOrd="0" destOrd="0" parTransId="{1823D9E5-664E-4135-A8F9-AD66BBA0FE81}" sibTransId="{F90B7D9F-F093-4A35-9B0A-519A936AC54A}"/>
    <dgm:cxn modelId="{E478FC7A-AA6E-459C-9D7F-2334C601AFA9}" type="presParOf" srcId="{9958F952-802B-4D27-B721-6A70BEF59DF3}" destId="{33AB30F8-5415-47B6-A7AB-E716506FA872}" srcOrd="0" destOrd="0" presId="urn:microsoft.com/office/officeart/2005/8/layout/list1"/>
    <dgm:cxn modelId="{FD6B6D93-F578-41C2-8849-F8339D83F41C}" type="presParOf" srcId="{33AB30F8-5415-47B6-A7AB-E716506FA872}" destId="{77C57929-15BC-4636-BC11-E5E2D0B92F58}" srcOrd="0" destOrd="0" presId="urn:microsoft.com/office/officeart/2005/8/layout/list1"/>
    <dgm:cxn modelId="{CA9BBE76-6F26-456B-A6BF-314877E99C94}" type="presParOf" srcId="{33AB30F8-5415-47B6-A7AB-E716506FA872}" destId="{31229FDC-66CD-47AD-8885-EB876BFCC688}" srcOrd="1" destOrd="0" presId="urn:microsoft.com/office/officeart/2005/8/layout/list1"/>
    <dgm:cxn modelId="{00DFF6E0-91F6-44A8-8FE3-7E19104A23E2}" type="presParOf" srcId="{9958F952-802B-4D27-B721-6A70BEF59DF3}" destId="{89EFB67B-8E50-480C-B44F-B153CDC90DE9}" srcOrd="1" destOrd="0" presId="urn:microsoft.com/office/officeart/2005/8/layout/list1"/>
    <dgm:cxn modelId="{066C38DE-318C-44E3-8512-A09BEF280D1B}" type="presParOf" srcId="{9958F952-802B-4D27-B721-6A70BEF59DF3}" destId="{1A60456F-4E63-4397-8C0D-7EC531925491}" srcOrd="2" destOrd="0" presId="urn:microsoft.com/office/officeart/2005/8/layout/list1"/>
    <dgm:cxn modelId="{8879C93A-CC54-4030-957C-06E38E49564B}" type="presParOf" srcId="{9958F952-802B-4D27-B721-6A70BEF59DF3}" destId="{AB57F6B7-2432-42AA-8E1F-F421F79FB12A}" srcOrd="3" destOrd="0" presId="urn:microsoft.com/office/officeart/2005/8/layout/list1"/>
    <dgm:cxn modelId="{0901166F-C14C-4956-ACCD-0BEEA32D7DD7}" type="presParOf" srcId="{9958F952-802B-4D27-B721-6A70BEF59DF3}" destId="{2D70CF82-B1E1-4A50-BC59-44EEA421D4D5}" srcOrd="4" destOrd="0" presId="urn:microsoft.com/office/officeart/2005/8/layout/list1"/>
    <dgm:cxn modelId="{D2D3B5EA-AF76-4E47-874F-41D989FE380D}" type="presParOf" srcId="{2D70CF82-B1E1-4A50-BC59-44EEA421D4D5}" destId="{FA47F8D3-B063-49DE-97A9-057292DEA8C9}" srcOrd="0" destOrd="0" presId="urn:microsoft.com/office/officeart/2005/8/layout/list1"/>
    <dgm:cxn modelId="{DEBC9FA2-3CE5-40B1-9D75-714CBFD43304}" type="presParOf" srcId="{2D70CF82-B1E1-4A50-BC59-44EEA421D4D5}" destId="{59243FC9-36DC-4DEC-A348-CE69F2F01EF7}" srcOrd="1" destOrd="0" presId="urn:microsoft.com/office/officeart/2005/8/layout/list1"/>
    <dgm:cxn modelId="{2186AB3E-B4B9-4E23-8653-93E21F5005B2}" type="presParOf" srcId="{9958F952-802B-4D27-B721-6A70BEF59DF3}" destId="{4CC6F8AD-1F78-4450-A81E-D90DF4BEF7D3}" srcOrd="5" destOrd="0" presId="urn:microsoft.com/office/officeart/2005/8/layout/list1"/>
    <dgm:cxn modelId="{5864186B-E0EE-43AC-87DE-34687C6FFDEA}" type="presParOf" srcId="{9958F952-802B-4D27-B721-6A70BEF59DF3}" destId="{6AD09F3C-DAE7-499A-8DD3-05E50268168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46C7CD-5ABD-43AF-A672-E374A66B117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8C79B-0409-46C1-9401-1F28ABB71A2C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>
              <a:solidFill>
                <a:schemeClr val="bg1"/>
              </a:solidFill>
            </a:rPr>
            <a:t>RESEARCH QUESTION</a:t>
          </a:r>
          <a:endParaRPr lang="en-US" dirty="0">
            <a:solidFill>
              <a:schemeClr val="bg1"/>
            </a:solidFill>
          </a:endParaRPr>
        </a:p>
      </dgm:t>
    </dgm:pt>
    <dgm:pt modelId="{3F8EA3C1-190A-49B2-80A2-FE30B6934265}" type="parTrans" cxnId="{D42F6B6B-B22D-4C58-B070-F2177E538E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A688BD-AD2C-4225-98F5-8C00779D7C9E}" type="sibTrans" cxnId="{D42F6B6B-B22D-4C58-B070-F2177E538E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A3F674F-BA78-43F5-A0C9-0CACEBE21FE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>
              <a:solidFill>
                <a:schemeClr val="bg1"/>
              </a:solidFill>
            </a:rPr>
            <a:t>SURVEY DESIGN</a:t>
          </a:r>
          <a:endParaRPr lang="en-US" dirty="0">
            <a:solidFill>
              <a:schemeClr val="bg1"/>
            </a:solidFill>
          </a:endParaRPr>
        </a:p>
      </dgm:t>
    </dgm:pt>
    <dgm:pt modelId="{432B135D-22F4-48EE-AC9F-2BE3628CFB36}" type="parTrans" cxnId="{002E3E8E-C923-44F4-B2AE-13737E774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1D92DCD-5A90-444B-8E8C-167F640773A8}" type="sibTrans" cxnId="{002E3E8E-C923-44F4-B2AE-13737E774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6D04FBE-FD60-4836-BFBF-15626EA59D9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>
              <a:solidFill>
                <a:schemeClr val="bg1"/>
              </a:solidFill>
            </a:rPr>
            <a:t>DATA COLLECTED</a:t>
          </a:r>
          <a:endParaRPr lang="en-US" dirty="0">
            <a:solidFill>
              <a:schemeClr val="bg1"/>
            </a:solidFill>
          </a:endParaRPr>
        </a:p>
      </dgm:t>
    </dgm:pt>
    <dgm:pt modelId="{D37A1729-21AD-4229-8C7A-8C3554FAF870}" type="parTrans" cxnId="{CC4409ED-4E53-4CA0-B24F-D7201629C14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358F37-3088-4908-976E-D33D93D06970}" type="sibTrans" cxnId="{CC4409ED-4E53-4CA0-B24F-D7201629C14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03E9A10-A794-46B2-9BAE-678CE4C021F8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>
              <a:solidFill>
                <a:schemeClr val="bg1"/>
              </a:solidFill>
            </a:rPr>
            <a:t>STATISTICAL ANALYSIS</a:t>
          </a:r>
          <a:endParaRPr lang="en-US" dirty="0">
            <a:solidFill>
              <a:schemeClr val="bg1"/>
            </a:solidFill>
          </a:endParaRPr>
        </a:p>
      </dgm:t>
    </dgm:pt>
    <dgm:pt modelId="{F1F0D51F-F051-4071-B834-44D5A093B03E}" type="parTrans" cxnId="{F1387EED-542B-4969-BCFB-73D4C8A4D0A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A5BB29C-D330-473D-9FD0-5A687F95687B}" type="sibTrans" cxnId="{F1387EED-542B-4969-BCFB-73D4C8A4D0A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1E6C782-0EFC-4E26-8BE2-F2906514161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>
              <a:solidFill>
                <a:schemeClr val="bg1"/>
              </a:solidFill>
            </a:rPr>
            <a:t>RESULTS</a:t>
          </a:r>
          <a:endParaRPr lang="en-US" dirty="0">
            <a:solidFill>
              <a:schemeClr val="bg1"/>
            </a:solidFill>
          </a:endParaRPr>
        </a:p>
      </dgm:t>
    </dgm:pt>
    <dgm:pt modelId="{0995CDC7-BDB4-4F9C-BB0F-672D362530AF}" type="parTrans" cxnId="{78442CDF-BA80-40CE-95DD-D8FC78E5A64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BFA3D19-4557-4F2F-B704-E7EA6598594C}" type="sibTrans" cxnId="{78442CDF-BA80-40CE-95DD-D8FC78E5A64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2DD5DB4-BADA-40A2-8CA2-4A66949D2EA9}" type="pres">
      <dgm:prSet presAssocID="{0D46C7CD-5ABD-43AF-A672-E374A66B117B}" presName="root" presStyleCnt="0">
        <dgm:presLayoutVars>
          <dgm:dir/>
          <dgm:resizeHandles val="exact"/>
        </dgm:presLayoutVars>
      </dgm:prSet>
      <dgm:spPr/>
    </dgm:pt>
    <dgm:pt modelId="{88D1E7F1-4A28-433E-BC11-7583F24F05B0}" type="pres">
      <dgm:prSet presAssocID="{6FC8C79B-0409-46C1-9401-1F28ABB71A2C}" presName="compNode" presStyleCnt="0"/>
      <dgm:spPr/>
    </dgm:pt>
    <dgm:pt modelId="{092A7FB3-EC2C-4E41-8B8B-F10CB6DB1DC5}" type="pres">
      <dgm:prSet presAssocID="{6FC8C79B-0409-46C1-9401-1F28ABB71A2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2EAEAFA-5222-4F1C-BC32-FB36227B12B8}" type="pres">
      <dgm:prSet presAssocID="{6FC8C79B-0409-46C1-9401-1F28ABB71A2C}" presName="spaceRect" presStyleCnt="0"/>
      <dgm:spPr/>
    </dgm:pt>
    <dgm:pt modelId="{5D817279-E9BF-4BD9-B871-7CDB7957DF94}" type="pres">
      <dgm:prSet presAssocID="{6FC8C79B-0409-46C1-9401-1F28ABB71A2C}" presName="textRect" presStyleLbl="revTx" presStyleIdx="0" presStyleCnt="5">
        <dgm:presLayoutVars>
          <dgm:chMax val="1"/>
          <dgm:chPref val="1"/>
        </dgm:presLayoutVars>
      </dgm:prSet>
      <dgm:spPr/>
    </dgm:pt>
    <dgm:pt modelId="{9492D578-5FF3-4318-8B45-E31EF5829D71}" type="pres">
      <dgm:prSet presAssocID="{9AA688BD-AD2C-4225-98F5-8C00779D7C9E}" presName="sibTrans" presStyleCnt="0"/>
      <dgm:spPr/>
    </dgm:pt>
    <dgm:pt modelId="{9A8BC624-8183-4B7A-824C-84AD10836EE8}" type="pres">
      <dgm:prSet presAssocID="{CA3F674F-BA78-43F5-A0C9-0CACEBE21FE6}" presName="compNode" presStyleCnt="0"/>
      <dgm:spPr/>
    </dgm:pt>
    <dgm:pt modelId="{DD350985-EA2F-4800-B62A-DC25B512E0FE}" type="pres">
      <dgm:prSet presAssocID="{CA3F674F-BA78-43F5-A0C9-0CACEBE21FE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EB2C211E-D2E9-4F01-AA14-F082B736CCF8}" type="pres">
      <dgm:prSet presAssocID="{CA3F674F-BA78-43F5-A0C9-0CACEBE21FE6}" presName="spaceRect" presStyleCnt="0"/>
      <dgm:spPr/>
    </dgm:pt>
    <dgm:pt modelId="{BC63D9CD-FD09-45B2-A1B4-E8D4F876AE65}" type="pres">
      <dgm:prSet presAssocID="{CA3F674F-BA78-43F5-A0C9-0CACEBE21FE6}" presName="textRect" presStyleLbl="revTx" presStyleIdx="1" presStyleCnt="5">
        <dgm:presLayoutVars>
          <dgm:chMax val="1"/>
          <dgm:chPref val="1"/>
        </dgm:presLayoutVars>
      </dgm:prSet>
      <dgm:spPr/>
    </dgm:pt>
    <dgm:pt modelId="{01FCA51F-8BEC-4A5F-91D1-9648F78C156D}" type="pres">
      <dgm:prSet presAssocID="{D1D92DCD-5A90-444B-8E8C-167F640773A8}" presName="sibTrans" presStyleCnt="0"/>
      <dgm:spPr/>
    </dgm:pt>
    <dgm:pt modelId="{11F53DA6-293D-4A1A-B715-DD2586B9E28C}" type="pres">
      <dgm:prSet presAssocID="{16D04FBE-FD60-4836-BFBF-15626EA59D96}" presName="compNode" presStyleCnt="0"/>
      <dgm:spPr/>
    </dgm:pt>
    <dgm:pt modelId="{87C0A37B-D369-4CF3-A06B-7506490536CE}" type="pres">
      <dgm:prSet presAssocID="{16D04FBE-FD60-4836-BFBF-15626EA59D9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E13FD8C-9DE9-4745-BA5A-27BA34111027}" type="pres">
      <dgm:prSet presAssocID="{16D04FBE-FD60-4836-BFBF-15626EA59D96}" presName="spaceRect" presStyleCnt="0"/>
      <dgm:spPr/>
    </dgm:pt>
    <dgm:pt modelId="{14616A09-1FE5-4516-95C5-4C41635ADF7C}" type="pres">
      <dgm:prSet presAssocID="{16D04FBE-FD60-4836-BFBF-15626EA59D96}" presName="textRect" presStyleLbl="revTx" presStyleIdx="2" presStyleCnt="5">
        <dgm:presLayoutVars>
          <dgm:chMax val="1"/>
          <dgm:chPref val="1"/>
        </dgm:presLayoutVars>
      </dgm:prSet>
      <dgm:spPr/>
    </dgm:pt>
    <dgm:pt modelId="{7FB56DC5-10B4-4B46-B441-838B9E1B3A26}" type="pres">
      <dgm:prSet presAssocID="{CE358F37-3088-4908-976E-D33D93D06970}" presName="sibTrans" presStyleCnt="0"/>
      <dgm:spPr/>
    </dgm:pt>
    <dgm:pt modelId="{3D4D1386-2D90-4C7D-94A9-A3F93571099B}" type="pres">
      <dgm:prSet presAssocID="{503E9A10-A794-46B2-9BAE-678CE4C021F8}" presName="compNode" presStyleCnt="0"/>
      <dgm:spPr/>
    </dgm:pt>
    <dgm:pt modelId="{81FDF58F-87A3-4806-B3D1-6F35E01B51DD}" type="pres">
      <dgm:prSet presAssocID="{503E9A10-A794-46B2-9BAE-678CE4C021F8}" presName="iconRect" presStyleLbl="node1" presStyleIdx="3" presStyleCnt="5" custLinFactNeighborY="4793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5DBF898-D216-4E6C-92D0-CA507673AD4F}" type="pres">
      <dgm:prSet presAssocID="{503E9A10-A794-46B2-9BAE-678CE4C021F8}" presName="spaceRect" presStyleCnt="0"/>
      <dgm:spPr/>
    </dgm:pt>
    <dgm:pt modelId="{F43D11F3-9DC1-4151-A37F-DBDAAC78129F}" type="pres">
      <dgm:prSet presAssocID="{503E9A10-A794-46B2-9BAE-678CE4C021F8}" presName="textRect" presStyleLbl="revTx" presStyleIdx="3" presStyleCnt="5" custLinFactNeighborY="53933">
        <dgm:presLayoutVars>
          <dgm:chMax val="1"/>
          <dgm:chPref val="1"/>
        </dgm:presLayoutVars>
      </dgm:prSet>
      <dgm:spPr/>
    </dgm:pt>
    <dgm:pt modelId="{22C1E00D-7988-42F9-9085-9345CEF17306}" type="pres">
      <dgm:prSet presAssocID="{3A5BB29C-D330-473D-9FD0-5A687F95687B}" presName="sibTrans" presStyleCnt="0"/>
      <dgm:spPr/>
    </dgm:pt>
    <dgm:pt modelId="{9C822753-1FB0-4493-B167-AAD22D080290}" type="pres">
      <dgm:prSet presAssocID="{A1E6C782-0EFC-4E26-8BE2-F2906514161B}" presName="compNode" presStyleCnt="0"/>
      <dgm:spPr/>
    </dgm:pt>
    <dgm:pt modelId="{7CD4C0BB-F891-4680-BC02-2E3AD7D22C95}" type="pres">
      <dgm:prSet presAssocID="{A1E6C782-0EFC-4E26-8BE2-F2906514161B}" presName="iconRect" presStyleLbl="node1" presStyleIdx="4" presStyleCnt="5" custLinFactNeighborY="4793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8F61A866-68B1-449A-B7C3-9A9505053C2E}" type="pres">
      <dgm:prSet presAssocID="{A1E6C782-0EFC-4E26-8BE2-F2906514161B}" presName="spaceRect" presStyleCnt="0"/>
      <dgm:spPr/>
    </dgm:pt>
    <dgm:pt modelId="{81F9CBA0-9776-4373-A54F-43F293740507}" type="pres">
      <dgm:prSet presAssocID="{A1E6C782-0EFC-4E26-8BE2-F2906514161B}" presName="textRect" presStyleLbl="revTx" presStyleIdx="4" presStyleCnt="5" custLinFactNeighborY="53933">
        <dgm:presLayoutVars>
          <dgm:chMax val="1"/>
          <dgm:chPref val="1"/>
        </dgm:presLayoutVars>
      </dgm:prSet>
      <dgm:spPr/>
    </dgm:pt>
  </dgm:ptLst>
  <dgm:cxnLst>
    <dgm:cxn modelId="{E514EB1C-E013-442B-BB6E-2D71B1C82ABD}" type="presOf" srcId="{16D04FBE-FD60-4836-BFBF-15626EA59D96}" destId="{14616A09-1FE5-4516-95C5-4C41635ADF7C}" srcOrd="0" destOrd="0" presId="urn:microsoft.com/office/officeart/2018/2/layout/IconLabelList"/>
    <dgm:cxn modelId="{826E146A-22B5-4C8A-9FEA-DB15B102A45C}" type="presOf" srcId="{A1E6C782-0EFC-4E26-8BE2-F2906514161B}" destId="{81F9CBA0-9776-4373-A54F-43F293740507}" srcOrd="0" destOrd="0" presId="urn:microsoft.com/office/officeart/2018/2/layout/IconLabelList"/>
    <dgm:cxn modelId="{D42F6B6B-B22D-4C58-B070-F2177E538E5A}" srcId="{0D46C7CD-5ABD-43AF-A672-E374A66B117B}" destId="{6FC8C79B-0409-46C1-9401-1F28ABB71A2C}" srcOrd="0" destOrd="0" parTransId="{3F8EA3C1-190A-49B2-80A2-FE30B6934265}" sibTransId="{9AA688BD-AD2C-4225-98F5-8C00779D7C9E}"/>
    <dgm:cxn modelId="{002E3E8E-C923-44F4-B2AE-13737E774481}" srcId="{0D46C7CD-5ABD-43AF-A672-E374A66B117B}" destId="{CA3F674F-BA78-43F5-A0C9-0CACEBE21FE6}" srcOrd="1" destOrd="0" parTransId="{432B135D-22F4-48EE-AC9F-2BE3628CFB36}" sibTransId="{D1D92DCD-5A90-444B-8E8C-167F640773A8}"/>
    <dgm:cxn modelId="{57CBC2A4-12C3-48C7-B197-EC0BB65B70DB}" type="presOf" srcId="{0D46C7CD-5ABD-43AF-A672-E374A66B117B}" destId="{C2DD5DB4-BADA-40A2-8CA2-4A66949D2EA9}" srcOrd="0" destOrd="0" presId="urn:microsoft.com/office/officeart/2018/2/layout/IconLabelList"/>
    <dgm:cxn modelId="{845B99AA-9AF9-467B-AE86-3F3DE76978A6}" type="presOf" srcId="{503E9A10-A794-46B2-9BAE-678CE4C021F8}" destId="{F43D11F3-9DC1-4151-A37F-DBDAAC78129F}" srcOrd="0" destOrd="0" presId="urn:microsoft.com/office/officeart/2018/2/layout/IconLabelList"/>
    <dgm:cxn modelId="{EF3164AF-F773-4F1E-AFEE-A9343024608B}" type="presOf" srcId="{CA3F674F-BA78-43F5-A0C9-0CACEBE21FE6}" destId="{BC63D9CD-FD09-45B2-A1B4-E8D4F876AE65}" srcOrd="0" destOrd="0" presId="urn:microsoft.com/office/officeart/2018/2/layout/IconLabelList"/>
    <dgm:cxn modelId="{78442CDF-BA80-40CE-95DD-D8FC78E5A643}" srcId="{0D46C7CD-5ABD-43AF-A672-E374A66B117B}" destId="{A1E6C782-0EFC-4E26-8BE2-F2906514161B}" srcOrd="4" destOrd="0" parTransId="{0995CDC7-BDB4-4F9C-BB0F-672D362530AF}" sibTransId="{5BFA3D19-4557-4F2F-B704-E7EA6598594C}"/>
    <dgm:cxn modelId="{A0D895E5-AAF5-4C14-96CC-7DEF0E9DB02D}" type="presOf" srcId="{6FC8C79B-0409-46C1-9401-1F28ABB71A2C}" destId="{5D817279-E9BF-4BD9-B871-7CDB7957DF94}" srcOrd="0" destOrd="0" presId="urn:microsoft.com/office/officeart/2018/2/layout/IconLabelList"/>
    <dgm:cxn modelId="{CC4409ED-4E53-4CA0-B24F-D7201629C142}" srcId="{0D46C7CD-5ABD-43AF-A672-E374A66B117B}" destId="{16D04FBE-FD60-4836-BFBF-15626EA59D96}" srcOrd="2" destOrd="0" parTransId="{D37A1729-21AD-4229-8C7A-8C3554FAF870}" sibTransId="{CE358F37-3088-4908-976E-D33D93D06970}"/>
    <dgm:cxn modelId="{F1387EED-542B-4969-BCFB-73D4C8A4D0A5}" srcId="{0D46C7CD-5ABD-43AF-A672-E374A66B117B}" destId="{503E9A10-A794-46B2-9BAE-678CE4C021F8}" srcOrd="3" destOrd="0" parTransId="{F1F0D51F-F051-4071-B834-44D5A093B03E}" sibTransId="{3A5BB29C-D330-473D-9FD0-5A687F95687B}"/>
    <dgm:cxn modelId="{0185F3F6-FD2B-470E-8D48-C9ACBD284019}" type="presParOf" srcId="{C2DD5DB4-BADA-40A2-8CA2-4A66949D2EA9}" destId="{88D1E7F1-4A28-433E-BC11-7583F24F05B0}" srcOrd="0" destOrd="0" presId="urn:microsoft.com/office/officeart/2018/2/layout/IconLabelList"/>
    <dgm:cxn modelId="{5FB33148-71BC-45DE-88FE-3CB915BD57D2}" type="presParOf" srcId="{88D1E7F1-4A28-433E-BC11-7583F24F05B0}" destId="{092A7FB3-EC2C-4E41-8B8B-F10CB6DB1DC5}" srcOrd="0" destOrd="0" presId="urn:microsoft.com/office/officeart/2018/2/layout/IconLabelList"/>
    <dgm:cxn modelId="{055300A5-FD8D-4E13-BB9F-336731098C7C}" type="presParOf" srcId="{88D1E7F1-4A28-433E-BC11-7583F24F05B0}" destId="{D2EAEAFA-5222-4F1C-BC32-FB36227B12B8}" srcOrd="1" destOrd="0" presId="urn:microsoft.com/office/officeart/2018/2/layout/IconLabelList"/>
    <dgm:cxn modelId="{1AC596BD-98A0-41C8-9225-38717354254C}" type="presParOf" srcId="{88D1E7F1-4A28-433E-BC11-7583F24F05B0}" destId="{5D817279-E9BF-4BD9-B871-7CDB7957DF94}" srcOrd="2" destOrd="0" presId="urn:microsoft.com/office/officeart/2018/2/layout/IconLabelList"/>
    <dgm:cxn modelId="{022899FB-D344-4BB5-8980-C0496A9CB8B3}" type="presParOf" srcId="{C2DD5DB4-BADA-40A2-8CA2-4A66949D2EA9}" destId="{9492D578-5FF3-4318-8B45-E31EF5829D71}" srcOrd="1" destOrd="0" presId="urn:microsoft.com/office/officeart/2018/2/layout/IconLabelList"/>
    <dgm:cxn modelId="{D0FE366B-CA53-4584-BD00-C0AEFADFDE2E}" type="presParOf" srcId="{C2DD5DB4-BADA-40A2-8CA2-4A66949D2EA9}" destId="{9A8BC624-8183-4B7A-824C-84AD10836EE8}" srcOrd="2" destOrd="0" presId="urn:microsoft.com/office/officeart/2018/2/layout/IconLabelList"/>
    <dgm:cxn modelId="{8F64FEC9-7EF4-42D8-AFE4-95178C73F8DF}" type="presParOf" srcId="{9A8BC624-8183-4B7A-824C-84AD10836EE8}" destId="{DD350985-EA2F-4800-B62A-DC25B512E0FE}" srcOrd="0" destOrd="0" presId="urn:microsoft.com/office/officeart/2018/2/layout/IconLabelList"/>
    <dgm:cxn modelId="{F7AB4A1C-8235-4F70-872C-9D5FBFA5A5BE}" type="presParOf" srcId="{9A8BC624-8183-4B7A-824C-84AD10836EE8}" destId="{EB2C211E-D2E9-4F01-AA14-F082B736CCF8}" srcOrd="1" destOrd="0" presId="urn:microsoft.com/office/officeart/2018/2/layout/IconLabelList"/>
    <dgm:cxn modelId="{AF3AEEA1-3952-460A-AB75-85D118EB6223}" type="presParOf" srcId="{9A8BC624-8183-4B7A-824C-84AD10836EE8}" destId="{BC63D9CD-FD09-45B2-A1B4-E8D4F876AE65}" srcOrd="2" destOrd="0" presId="urn:microsoft.com/office/officeart/2018/2/layout/IconLabelList"/>
    <dgm:cxn modelId="{A6BE6696-FECB-4E67-8D94-B8FF15464620}" type="presParOf" srcId="{C2DD5DB4-BADA-40A2-8CA2-4A66949D2EA9}" destId="{01FCA51F-8BEC-4A5F-91D1-9648F78C156D}" srcOrd="3" destOrd="0" presId="urn:microsoft.com/office/officeart/2018/2/layout/IconLabelList"/>
    <dgm:cxn modelId="{9E845531-9E84-4F8E-B87D-41C543F597AF}" type="presParOf" srcId="{C2DD5DB4-BADA-40A2-8CA2-4A66949D2EA9}" destId="{11F53DA6-293D-4A1A-B715-DD2586B9E28C}" srcOrd="4" destOrd="0" presId="urn:microsoft.com/office/officeart/2018/2/layout/IconLabelList"/>
    <dgm:cxn modelId="{1901AB0A-4D89-4EB4-A142-981E4A97BB39}" type="presParOf" srcId="{11F53DA6-293D-4A1A-B715-DD2586B9E28C}" destId="{87C0A37B-D369-4CF3-A06B-7506490536CE}" srcOrd="0" destOrd="0" presId="urn:microsoft.com/office/officeart/2018/2/layout/IconLabelList"/>
    <dgm:cxn modelId="{4E65D49E-F7DA-4A83-800A-AAF11BA59098}" type="presParOf" srcId="{11F53DA6-293D-4A1A-B715-DD2586B9E28C}" destId="{DE13FD8C-9DE9-4745-BA5A-27BA34111027}" srcOrd="1" destOrd="0" presId="urn:microsoft.com/office/officeart/2018/2/layout/IconLabelList"/>
    <dgm:cxn modelId="{ACFF05B5-81DE-46D2-8400-495D59B736E5}" type="presParOf" srcId="{11F53DA6-293D-4A1A-B715-DD2586B9E28C}" destId="{14616A09-1FE5-4516-95C5-4C41635ADF7C}" srcOrd="2" destOrd="0" presId="urn:microsoft.com/office/officeart/2018/2/layout/IconLabelList"/>
    <dgm:cxn modelId="{99629E29-8C1D-4B18-8963-A22D841C398D}" type="presParOf" srcId="{C2DD5DB4-BADA-40A2-8CA2-4A66949D2EA9}" destId="{7FB56DC5-10B4-4B46-B441-838B9E1B3A26}" srcOrd="5" destOrd="0" presId="urn:microsoft.com/office/officeart/2018/2/layout/IconLabelList"/>
    <dgm:cxn modelId="{7A188FFD-4C07-4EDC-9157-44AC9E18190B}" type="presParOf" srcId="{C2DD5DB4-BADA-40A2-8CA2-4A66949D2EA9}" destId="{3D4D1386-2D90-4C7D-94A9-A3F93571099B}" srcOrd="6" destOrd="0" presId="urn:microsoft.com/office/officeart/2018/2/layout/IconLabelList"/>
    <dgm:cxn modelId="{75075430-8A02-4C91-B161-B2494E23A0F3}" type="presParOf" srcId="{3D4D1386-2D90-4C7D-94A9-A3F93571099B}" destId="{81FDF58F-87A3-4806-B3D1-6F35E01B51DD}" srcOrd="0" destOrd="0" presId="urn:microsoft.com/office/officeart/2018/2/layout/IconLabelList"/>
    <dgm:cxn modelId="{230FF805-AAD7-4E4D-A62F-5B874292C5B2}" type="presParOf" srcId="{3D4D1386-2D90-4C7D-94A9-A3F93571099B}" destId="{C5DBF898-D216-4E6C-92D0-CA507673AD4F}" srcOrd="1" destOrd="0" presId="urn:microsoft.com/office/officeart/2018/2/layout/IconLabelList"/>
    <dgm:cxn modelId="{7CC1D184-2252-4773-AF39-7668988CD3C4}" type="presParOf" srcId="{3D4D1386-2D90-4C7D-94A9-A3F93571099B}" destId="{F43D11F3-9DC1-4151-A37F-DBDAAC78129F}" srcOrd="2" destOrd="0" presId="urn:microsoft.com/office/officeart/2018/2/layout/IconLabelList"/>
    <dgm:cxn modelId="{7A95E99E-6D9D-4FE8-A147-B17293B423CD}" type="presParOf" srcId="{C2DD5DB4-BADA-40A2-8CA2-4A66949D2EA9}" destId="{22C1E00D-7988-42F9-9085-9345CEF17306}" srcOrd="7" destOrd="0" presId="urn:microsoft.com/office/officeart/2018/2/layout/IconLabelList"/>
    <dgm:cxn modelId="{DE9427D7-D523-4A29-9ABF-3581AB7421BB}" type="presParOf" srcId="{C2DD5DB4-BADA-40A2-8CA2-4A66949D2EA9}" destId="{9C822753-1FB0-4493-B167-AAD22D080290}" srcOrd="8" destOrd="0" presId="urn:microsoft.com/office/officeart/2018/2/layout/IconLabelList"/>
    <dgm:cxn modelId="{6BAB46DE-8D5A-48E3-B99B-DA1F70D7C844}" type="presParOf" srcId="{9C822753-1FB0-4493-B167-AAD22D080290}" destId="{7CD4C0BB-F891-4680-BC02-2E3AD7D22C95}" srcOrd="0" destOrd="0" presId="urn:microsoft.com/office/officeart/2018/2/layout/IconLabelList"/>
    <dgm:cxn modelId="{DC2C3EE7-63EA-43F1-8648-8D17B1689BF2}" type="presParOf" srcId="{9C822753-1FB0-4493-B167-AAD22D080290}" destId="{8F61A866-68B1-449A-B7C3-9A9505053C2E}" srcOrd="1" destOrd="0" presId="urn:microsoft.com/office/officeart/2018/2/layout/IconLabelList"/>
    <dgm:cxn modelId="{3646818F-1CBA-4DCB-B99F-F6701F5F31CA}" type="presParOf" srcId="{9C822753-1FB0-4493-B167-AAD22D080290}" destId="{81F9CBA0-9776-4373-A54F-43F2937405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73C417-97DA-4CFF-BC57-9FDAAC25AA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16F9BAE-3FF5-4315-88DD-6FEDDA4C459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>
              <a:solidFill>
                <a:schemeClr val="bg1"/>
              </a:solidFill>
            </a:rPr>
            <a:t>Será que a quantidade de funcionalidades do Discord utilizadas num mesmo espaço temporal, em termos de performance, varia com a idade/género? </a:t>
          </a:r>
          <a:endParaRPr lang="en-US" dirty="0">
            <a:solidFill>
              <a:schemeClr val="bg1"/>
            </a:solidFill>
          </a:endParaRPr>
        </a:p>
      </dgm:t>
    </dgm:pt>
    <dgm:pt modelId="{0B104D86-6865-4C08-8B62-C8920D158F52}" type="parTrans" cxnId="{47E9D429-719E-4148-B9E7-9418EFFE864F}">
      <dgm:prSet/>
      <dgm:spPr/>
      <dgm:t>
        <a:bodyPr/>
        <a:lstStyle/>
        <a:p>
          <a:endParaRPr lang="en-US"/>
        </a:p>
      </dgm:t>
    </dgm:pt>
    <dgm:pt modelId="{A9B3FC0B-80E0-4536-AF98-1E0FDAC4DBA3}" type="sibTrans" cxnId="{47E9D429-719E-4148-B9E7-9418EFFE864F}">
      <dgm:prSet/>
      <dgm:spPr/>
      <dgm:t>
        <a:bodyPr/>
        <a:lstStyle/>
        <a:p>
          <a:endParaRPr lang="en-US"/>
        </a:p>
      </dgm:t>
    </dgm:pt>
    <dgm:pt modelId="{B7C29D10-A257-4038-854E-00DAA564FD5A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>
              <a:solidFill>
                <a:schemeClr val="bg1"/>
              </a:solidFill>
            </a:rPr>
            <a:t>Existe diferença de performance consoante as atividades no Discord? Por exemplo, as funcionalidades dentro de um servidor ou nas funcionalidades fora do mesmo. </a:t>
          </a:r>
          <a:endParaRPr lang="en-US" dirty="0">
            <a:solidFill>
              <a:schemeClr val="bg1"/>
            </a:solidFill>
          </a:endParaRPr>
        </a:p>
      </dgm:t>
    </dgm:pt>
    <dgm:pt modelId="{C19BE356-97B1-452D-A78A-807A1D711FBB}" type="parTrans" cxnId="{D9E5F257-1534-43B9-AFD2-3927E8B611DB}">
      <dgm:prSet/>
      <dgm:spPr/>
      <dgm:t>
        <a:bodyPr/>
        <a:lstStyle/>
        <a:p>
          <a:endParaRPr lang="en-US"/>
        </a:p>
      </dgm:t>
    </dgm:pt>
    <dgm:pt modelId="{113683FA-2FDA-46B2-9EE6-F4413717E3E5}" type="sibTrans" cxnId="{D9E5F257-1534-43B9-AFD2-3927E8B611DB}">
      <dgm:prSet/>
      <dgm:spPr/>
      <dgm:t>
        <a:bodyPr/>
        <a:lstStyle/>
        <a:p>
          <a:endParaRPr lang="en-US"/>
        </a:p>
      </dgm:t>
    </dgm:pt>
    <dgm:pt modelId="{3C790C10-CE68-4FCC-A270-034A1EC5EE91}" type="pres">
      <dgm:prSet presAssocID="{0473C417-97DA-4CFF-BC57-9FDAAC25AA03}" presName="root" presStyleCnt="0">
        <dgm:presLayoutVars>
          <dgm:dir/>
          <dgm:resizeHandles val="exact"/>
        </dgm:presLayoutVars>
      </dgm:prSet>
      <dgm:spPr/>
    </dgm:pt>
    <dgm:pt modelId="{819E38CF-4661-4C36-8DF8-3A598B39CB86}" type="pres">
      <dgm:prSet presAssocID="{216F9BAE-3FF5-4315-88DD-6FEDDA4C4594}" presName="compNode" presStyleCnt="0"/>
      <dgm:spPr/>
    </dgm:pt>
    <dgm:pt modelId="{7B740634-0EE2-4306-ADCA-6E869B62FE74}" type="pres">
      <dgm:prSet presAssocID="{216F9BAE-3FF5-4315-88DD-6FEDDA4C4594}" presName="bgRect" presStyleLbl="bgShp" presStyleIdx="0" presStyleCnt="2"/>
      <dgm:spPr>
        <a:solidFill>
          <a:schemeClr val="accent1">
            <a:lumMod val="50000"/>
          </a:schemeClr>
        </a:solidFill>
      </dgm:spPr>
    </dgm:pt>
    <dgm:pt modelId="{0629D6C5-958E-4B03-ADB9-0AAFFFD578C9}" type="pres">
      <dgm:prSet presAssocID="{216F9BAE-3FF5-4315-88DD-6FEDDA4C45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ligado"/>
        </a:ext>
      </dgm:extLst>
    </dgm:pt>
    <dgm:pt modelId="{DFD2B10F-D8F9-4080-A181-59B9C1F4DEB3}" type="pres">
      <dgm:prSet presAssocID="{216F9BAE-3FF5-4315-88DD-6FEDDA4C4594}" presName="spaceRect" presStyleCnt="0"/>
      <dgm:spPr/>
    </dgm:pt>
    <dgm:pt modelId="{C9B253AE-2DCA-4734-9F72-82600961CBB2}" type="pres">
      <dgm:prSet presAssocID="{216F9BAE-3FF5-4315-88DD-6FEDDA4C4594}" presName="parTx" presStyleLbl="revTx" presStyleIdx="0" presStyleCnt="2">
        <dgm:presLayoutVars>
          <dgm:chMax val="0"/>
          <dgm:chPref val="0"/>
        </dgm:presLayoutVars>
      </dgm:prSet>
      <dgm:spPr/>
    </dgm:pt>
    <dgm:pt modelId="{DC39C662-8094-4AB5-9B0E-314BE4BDA4D3}" type="pres">
      <dgm:prSet presAssocID="{A9B3FC0B-80E0-4536-AF98-1E0FDAC4DBA3}" presName="sibTrans" presStyleCnt="0"/>
      <dgm:spPr/>
    </dgm:pt>
    <dgm:pt modelId="{E629E5B6-2B36-4E03-9CCE-D76605D74D80}" type="pres">
      <dgm:prSet presAssocID="{B7C29D10-A257-4038-854E-00DAA564FD5A}" presName="compNode" presStyleCnt="0"/>
      <dgm:spPr/>
    </dgm:pt>
    <dgm:pt modelId="{11D6D061-EAB6-44B5-B791-5FDDE465325C}" type="pres">
      <dgm:prSet presAssocID="{B7C29D10-A257-4038-854E-00DAA564FD5A}" presName="bgRect" presStyleLbl="bgShp" presStyleIdx="1" presStyleCnt="2"/>
      <dgm:spPr>
        <a:solidFill>
          <a:schemeClr val="accent1">
            <a:lumMod val="75000"/>
          </a:schemeClr>
        </a:solidFill>
        <a:ln>
          <a:noFill/>
        </a:ln>
      </dgm:spPr>
    </dgm:pt>
    <dgm:pt modelId="{C501F94B-4E6D-4D05-AC61-FB9125929B4E}" type="pres">
      <dgm:prSet presAssocID="{B7C29D10-A257-4038-854E-00DAA564FD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as"/>
        </a:ext>
      </dgm:extLst>
    </dgm:pt>
    <dgm:pt modelId="{B18567B0-2F51-4BA5-B5D9-46C56D5B3C4A}" type="pres">
      <dgm:prSet presAssocID="{B7C29D10-A257-4038-854E-00DAA564FD5A}" presName="spaceRect" presStyleCnt="0"/>
      <dgm:spPr/>
    </dgm:pt>
    <dgm:pt modelId="{8205BC93-0F1D-44DA-9714-A6DF918C5FC8}" type="pres">
      <dgm:prSet presAssocID="{B7C29D10-A257-4038-854E-00DAA564FD5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7E9D429-719E-4148-B9E7-9418EFFE864F}" srcId="{0473C417-97DA-4CFF-BC57-9FDAAC25AA03}" destId="{216F9BAE-3FF5-4315-88DD-6FEDDA4C4594}" srcOrd="0" destOrd="0" parTransId="{0B104D86-6865-4C08-8B62-C8920D158F52}" sibTransId="{A9B3FC0B-80E0-4536-AF98-1E0FDAC4DBA3}"/>
    <dgm:cxn modelId="{2A9FE469-4B97-42A0-B701-448C3776B6A8}" type="presOf" srcId="{B7C29D10-A257-4038-854E-00DAA564FD5A}" destId="{8205BC93-0F1D-44DA-9714-A6DF918C5FC8}" srcOrd="0" destOrd="0" presId="urn:microsoft.com/office/officeart/2018/2/layout/IconVerticalSolidList"/>
    <dgm:cxn modelId="{D9E5F257-1534-43B9-AFD2-3927E8B611DB}" srcId="{0473C417-97DA-4CFF-BC57-9FDAAC25AA03}" destId="{B7C29D10-A257-4038-854E-00DAA564FD5A}" srcOrd="1" destOrd="0" parTransId="{C19BE356-97B1-452D-A78A-807A1D711FBB}" sibTransId="{113683FA-2FDA-46B2-9EE6-F4413717E3E5}"/>
    <dgm:cxn modelId="{21B6FF94-0EBE-41CA-86F2-6E87678DD397}" type="presOf" srcId="{216F9BAE-3FF5-4315-88DD-6FEDDA4C4594}" destId="{C9B253AE-2DCA-4734-9F72-82600961CBB2}" srcOrd="0" destOrd="0" presId="urn:microsoft.com/office/officeart/2018/2/layout/IconVerticalSolidList"/>
    <dgm:cxn modelId="{EDB741D9-1B3C-442C-A8C6-4B23AB8B2936}" type="presOf" srcId="{0473C417-97DA-4CFF-BC57-9FDAAC25AA03}" destId="{3C790C10-CE68-4FCC-A270-034A1EC5EE91}" srcOrd="0" destOrd="0" presId="urn:microsoft.com/office/officeart/2018/2/layout/IconVerticalSolidList"/>
    <dgm:cxn modelId="{E23B84E8-F752-4975-A537-05499701BAF5}" type="presParOf" srcId="{3C790C10-CE68-4FCC-A270-034A1EC5EE91}" destId="{819E38CF-4661-4C36-8DF8-3A598B39CB86}" srcOrd="0" destOrd="0" presId="urn:microsoft.com/office/officeart/2018/2/layout/IconVerticalSolidList"/>
    <dgm:cxn modelId="{C168D849-8C3B-49C2-B1E6-BED2DE59A676}" type="presParOf" srcId="{819E38CF-4661-4C36-8DF8-3A598B39CB86}" destId="{7B740634-0EE2-4306-ADCA-6E869B62FE74}" srcOrd="0" destOrd="0" presId="urn:microsoft.com/office/officeart/2018/2/layout/IconVerticalSolidList"/>
    <dgm:cxn modelId="{451EAA2D-9B23-49D9-A583-E68D2FFEBE68}" type="presParOf" srcId="{819E38CF-4661-4C36-8DF8-3A598B39CB86}" destId="{0629D6C5-958E-4B03-ADB9-0AAFFFD578C9}" srcOrd="1" destOrd="0" presId="urn:microsoft.com/office/officeart/2018/2/layout/IconVerticalSolidList"/>
    <dgm:cxn modelId="{C30EA62C-4AC9-4A62-8FBE-005F0E34A72F}" type="presParOf" srcId="{819E38CF-4661-4C36-8DF8-3A598B39CB86}" destId="{DFD2B10F-D8F9-4080-A181-59B9C1F4DEB3}" srcOrd="2" destOrd="0" presId="urn:microsoft.com/office/officeart/2018/2/layout/IconVerticalSolidList"/>
    <dgm:cxn modelId="{E4103531-826F-4F88-B1E7-0646C2849BC7}" type="presParOf" srcId="{819E38CF-4661-4C36-8DF8-3A598B39CB86}" destId="{C9B253AE-2DCA-4734-9F72-82600961CBB2}" srcOrd="3" destOrd="0" presId="urn:microsoft.com/office/officeart/2018/2/layout/IconVerticalSolidList"/>
    <dgm:cxn modelId="{AD413F4F-CE54-4476-8B42-87239B66F7FB}" type="presParOf" srcId="{3C790C10-CE68-4FCC-A270-034A1EC5EE91}" destId="{DC39C662-8094-4AB5-9B0E-314BE4BDA4D3}" srcOrd="1" destOrd="0" presId="urn:microsoft.com/office/officeart/2018/2/layout/IconVerticalSolidList"/>
    <dgm:cxn modelId="{99479555-AD0E-4BA9-BFCD-0C25B5CE251C}" type="presParOf" srcId="{3C790C10-CE68-4FCC-A270-034A1EC5EE91}" destId="{E629E5B6-2B36-4E03-9CCE-D76605D74D80}" srcOrd="2" destOrd="0" presId="urn:microsoft.com/office/officeart/2018/2/layout/IconVerticalSolidList"/>
    <dgm:cxn modelId="{F3D04605-28C8-4F26-BEAA-7EF422B50742}" type="presParOf" srcId="{E629E5B6-2B36-4E03-9CCE-D76605D74D80}" destId="{11D6D061-EAB6-44B5-B791-5FDDE465325C}" srcOrd="0" destOrd="0" presId="urn:microsoft.com/office/officeart/2018/2/layout/IconVerticalSolidList"/>
    <dgm:cxn modelId="{5AC8CAB7-78F8-4EE4-B19A-1A9C62F08910}" type="presParOf" srcId="{E629E5B6-2B36-4E03-9CCE-D76605D74D80}" destId="{C501F94B-4E6D-4D05-AC61-FB9125929B4E}" srcOrd="1" destOrd="0" presId="urn:microsoft.com/office/officeart/2018/2/layout/IconVerticalSolidList"/>
    <dgm:cxn modelId="{93132511-3C13-4C9E-82B1-2349032DA04A}" type="presParOf" srcId="{E629E5B6-2B36-4E03-9CCE-D76605D74D80}" destId="{B18567B0-2F51-4BA5-B5D9-46C56D5B3C4A}" srcOrd="2" destOrd="0" presId="urn:microsoft.com/office/officeart/2018/2/layout/IconVerticalSolidList"/>
    <dgm:cxn modelId="{9D02C7DD-E468-454F-B275-5542DBFA89C1}" type="presParOf" srcId="{E629E5B6-2B36-4E03-9CCE-D76605D74D80}" destId="{8205BC93-0F1D-44DA-9714-A6DF918C5FC8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CACB74-7943-4FA8-B795-7DB98471CFD6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D2C1B-FF73-485F-B486-7320DE777BD0}">
      <dgm:prSet custT="1"/>
      <dgm:spPr/>
      <dgm:t>
        <a:bodyPr/>
        <a:lstStyle/>
        <a:p>
          <a:r>
            <a:rPr lang="pt-PT" sz="2400" dirty="0"/>
            <a:t>Teste piloto com 5 respostas.</a:t>
          </a:r>
          <a:endParaRPr lang="en-US" sz="2400" dirty="0"/>
        </a:p>
      </dgm:t>
    </dgm:pt>
    <dgm:pt modelId="{41372602-F852-4FAB-9AFF-8F68458F6D67}" type="parTrans" cxnId="{6963A65A-9AB1-4CA6-AE9C-42322F59E90F}">
      <dgm:prSet/>
      <dgm:spPr/>
      <dgm:t>
        <a:bodyPr/>
        <a:lstStyle/>
        <a:p>
          <a:endParaRPr lang="en-US"/>
        </a:p>
      </dgm:t>
    </dgm:pt>
    <dgm:pt modelId="{F0A62033-3137-46AC-AD29-E2819388017D}" type="sibTrans" cxnId="{6963A65A-9AB1-4CA6-AE9C-42322F59E90F}">
      <dgm:prSet/>
      <dgm:spPr/>
      <dgm:t>
        <a:bodyPr/>
        <a:lstStyle/>
        <a:p>
          <a:endParaRPr lang="en-US"/>
        </a:p>
      </dgm:t>
    </dgm:pt>
    <dgm:pt modelId="{4289A9EB-39AE-4DD7-9D61-1D6313FDE748}">
      <dgm:prSet custT="1"/>
      <dgm:spPr/>
      <dgm:t>
        <a:bodyPr/>
        <a:lstStyle/>
        <a:p>
          <a:r>
            <a:rPr lang="pt-PT" sz="2000" dirty="0"/>
            <a:t>Foram aceites 134 respostas:</a:t>
          </a:r>
        </a:p>
        <a:p>
          <a:r>
            <a:rPr lang="pt-PT" sz="1600" dirty="0"/>
            <a:t>Retiradas respostas que não responderam de maneira interessada e/ou que pareciam desatentos a responder ao </a:t>
          </a:r>
          <a:r>
            <a:rPr lang="pt-PT" sz="1600" dirty="0" err="1"/>
            <a:t>survey</a:t>
          </a:r>
          <a:r>
            <a:rPr lang="pt-PT" sz="1600" dirty="0"/>
            <a:t>.</a:t>
          </a:r>
          <a:endParaRPr lang="en-US" sz="1600" dirty="0"/>
        </a:p>
      </dgm:t>
    </dgm:pt>
    <dgm:pt modelId="{98D21BBC-9CB8-4E27-8AB1-4D24EB60FFC8}" type="parTrans" cxnId="{B8E8C2FE-CD75-44CC-BE6B-CB587676D15F}">
      <dgm:prSet/>
      <dgm:spPr/>
      <dgm:t>
        <a:bodyPr/>
        <a:lstStyle/>
        <a:p>
          <a:endParaRPr lang="en-US"/>
        </a:p>
      </dgm:t>
    </dgm:pt>
    <dgm:pt modelId="{113BD1A2-4C50-474B-971F-7F6FA00BAD06}" type="sibTrans" cxnId="{B8E8C2FE-CD75-44CC-BE6B-CB587676D15F}">
      <dgm:prSet/>
      <dgm:spPr/>
      <dgm:t>
        <a:bodyPr/>
        <a:lstStyle/>
        <a:p>
          <a:endParaRPr lang="en-US"/>
        </a:p>
      </dgm:t>
    </dgm:pt>
    <dgm:pt modelId="{337C43F1-051D-46DC-A62F-72E4A4B7462C}">
      <dgm:prSet/>
      <dgm:spPr/>
      <dgm:t>
        <a:bodyPr/>
        <a:lstStyle/>
        <a:p>
          <a:r>
            <a:rPr lang="pt-PT" dirty="0"/>
            <a:t>Das 134, 70 eram femininas, 63 eram masculinas e 1 não quis dizer o seu género e estavam distribuídas por diferentes faixas etárias</a:t>
          </a:r>
          <a:endParaRPr lang="en-US" dirty="0"/>
        </a:p>
      </dgm:t>
    </dgm:pt>
    <dgm:pt modelId="{77021F5F-4A7E-447C-9B0C-C6BA5574C3B0}" type="parTrans" cxnId="{86883931-3300-484B-81DF-44308EF37F32}">
      <dgm:prSet/>
      <dgm:spPr/>
      <dgm:t>
        <a:bodyPr/>
        <a:lstStyle/>
        <a:p>
          <a:endParaRPr lang="en-US"/>
        </a:p>
      </dgm:t>
    </dgm:pt>
    <dgm:pt modelId="{B5A94FC7-6618-4EEA-B627-1E4FFB1A366D}" type="sibTrans" cxnId="{86883931-3300-484B-81DF-44308EF37F32}">
      <dgm:prSet/>
      <dgm:spPr/>
      <dgm:t>
        <a:bodyPr/>
        <a:lstStyle/>
        <a:p>
          <a:endParaRPr lang="en-US"/>
        </a:p>
      </dgm:t>
    </dgm:pt>
    <dgm:pt modelId="{7786436E-D979-4C2E-949E-BB23E2608A7B}">
      <dgm:prSet/>
      <dgm:spPr/>
      <dgm:t>
        <a:bodyPr/>
        <a:lstStyle/>
        <a:p>
          <a:r>
            <a:rPr lang="pt-PT"/>
            <a:t>Maioria com faixa etária dos 18 aos 19 anos </a:t>
          </a:r>
          <a:endParaRPr lang="en-US"/>
        </a:p>
      </dgm:t>
    </dgm:pt>
    <dgm:pt modelId="{A45587A4-80D1-4286-BDF2-1E2408D63C77}" type="parTrans" cxnId="{E7467EBB-F4BC-471D-B167-20E760E14532}">
      <dgm:prSet/>
      <dgm:spPr/>
      <dgm:t>
        <a:bodyPr/>
        <a:lstStyle/>
        <a:p>
          <a:endParaRPr lang="en-US"/>
        </a:p>
      </dgm:t>
    </dgm:pt>
    <dgm:pt modelId="{388ECCA0-6292-4183-A0A0-0998A61CFB60}" type="sibTrans" cxnId="{E7467EBB-F4BC-471D-B167-20E760E14532}">
      <dgm:prSet/>
      <dgm:spPr/>
      <dgm:t>
        <a:bodyPr/>
        <a:lstStyle/>
        <a:p>
          <a:endParaRPr lang="en-US"/>
        </a:p>
      </dgm:t>
    </dgm:pt>
    <dgm:pt modelId="{67E0C296-04BC-41B6-B8EB-6A89BFAFA105}" type="pres">
      <dgm:prSet presAssocID="{38CACB74-7943-4FA8-B795-7DB98471CFD6}" presName="outerComposite" presStyleCnt="0">
        <dgm:presLayoutVars>
          <dgm:chMax val="5"/>
          <dgm:dir/>
          <dgm:resizeHandles val="exact"/>
        </dgm:presLayoutVars>
      </dgm:prSet>
      <dgm:spPr/>
    </dgm:pt>
    <dgm:pt modelId="{770DEFB4-6094-4DAD-B831-14C40360B4D1}" type="pres">
      <dgm:prSet presAssocID="{38CACB74-7943-4FA8-B795-7DB98471CFD6}" presName="dummyMaxCanvas" presStyleCnt="0">
        <dgm:presLayoutVars/>
      </dgm:prSet>
      <dgm:spPr/>
    </dgm:pt>
    <dgm:pt modelId="{58647308-F292-4B91-B2D2-27FFD93A1FF2}" type="pres">
      <dgm:prSet presAssocID="{38CACB74-7943-4FA8-B795-7DB98471CFD6}" presName="FourNodes_1" presStyleLbl="node1" presStyleIdx="0" presStyleCnt="4">
        <dgm:presLayoutVars>
          <dgm:bulletEnabled val="1"/>
        </dgm:presLayoutVars>
      </dgm:prSet>
      <dgm:spPr/>
    </dgm:pt>
    <dgm:pt modelId="{38361FEC-3551-4660-856D-0649E1DA9015}" type="pres">
      <dgm:prSet presAssocID="{38CACB74-7943-4FA8-B795-7DB98471CFD6}" presName="FourNodes_2" presStyleLbl="node1" presStyleIdx="1" presStyleCnt="4">
        <dgm:presLayoutVars>
          <dgm:bulletEnabled val="1"/>
        </dgm:presLayoutVars>
      </dgm:prSet>
      <dgm:spPr/>
    </dgm:pt>
    <dgm:pt modelId="{5C72E95A-AE9B-46AE-9907-B3D27A5B62CC}" type="pres">
      <dgm:prSet presAssocID="{38CACB74-7943-4FA8-B795-7DB98471CFD6}" presName="FourNodes_3" presStyleLbl="node1" presStyleIdx="2" presStyleCnt="4">
        <dgm:presLayoutVars>
          <dgm:bulletEnabled val="1"/>
        </dgm:presLayoutVars>
      </dgm:prSet>
      <dgm:spPr/>
    </dgm:pt>
    <dgm:pt modelId="{22D3B880-FF39-4FDE-84A5-C5A586CD042C}" type="pres">
      <dgm:prSet presAssocID="{38CACB74-7943-4FA8-B795-7DB98471CFD6}" presName="FourNodes_4" presStyleLbl="node1" presStyleIdx="3" presStyleCnt="4">
        <dgm:presLayoutVars>
          <dgm:bulletEnabled val="1"/>
        </dgm:presLayoutVars>
      </dgm:prSet>
      <dgm:spPr/>
    </dgm:pt>
    <dgm:pt modelId="{1696540A-269E-4D54-A0FE-D09ED450B1B1}" type="pres">
      <dgm:prSet presAssocID="{38CACB74-7943-4FA8-B795-7DB98471CFD6}" presName="FourConn_1-2" presStyleLbl="fgAccFollowNode1" presStyleIdx="0" presStyleCnt="3">
        <dgm:presLayoutVars>
          <dgm:bulletEnabled val="1"/>
        </dgm:presLayoutVars>
      </dgm:prSet>
      <dgm:spPr/>
    </dgm:pt>
    <dgm:pt modelId="{8378B5E2-4E04-4775-B7F3-E14EFF124E9A}" type="pres">
      <dgm:prSet presAssocID="{38CACB74-7943-4FA8-B795-7DB98471CFD6}" presName="FourConn_2-3" presStyleLbl="fgAccFollowNode1" presStyleIdx="1" presStyleCnt="3">
        <dgm:presLayoutVars>
          <dgm:bulletEnabled val="1"/>
        </dgm:presLayoutVars>
      </dgm:prSet>
      <dgm:spPr/>
    </dgm:pt>
    <dgm:pt modelId="{322607B1-CF1F-4A66-8DF9-B4A5114602BB}" type="pres">
      <dgm:prSet presAssocID="{38CACB74-7943-4FA8-B795-7DB98471CFD6}" presName="FourConn_3-4" presStyleLbl="fgAccFollowNode1" presStyleIdx="2" presStyleCnt="3">
        <dgm:presLayoutVars>
          <dgm:bulletEnabled val="1"/>
        </dgm:presLayoutVars>
      </dgm:prSet>
      <dgm:spPr/>
    </dgm:pt>
    <dgm:pt modelId="{845C41E8-C8EC-4429-9F5A-B558997CB361}" type="pres">
      <dgm:prSet presAssocID="{38CACB74-7943-4FA8-B795-7DB98471CFD6}" presName="FourNodes_1_text" presStyleLbl="node1" presStyleIdx="3" presStyleCnt="4">
        <dgm:presLayoutVars>
          <dgm:bulletEnabled val="1"/>
        </dgm:presLayoutVars>
      </dgm:prSet>
      <dgm:spPr/>
    </dgm:pt>
    <dgm:pt modelId="{F3DBA9EF-24CF-42DA-A45B-C42EB48266D5}" type="pres">
      <dgm:prSet presAssocID="{38CACB74-7943-4FA8-B795-7DB98471CFD6}" presName="FourNodes_2_text" presStyleLbl="node1" presStyleIdx="3" presStyleCnt="4">
        <dgm:presLayoutVars>
          <dgm:bulletEnabled val="1"/>
        </dgm:presLayoutVars>
      </dgm:prSet>
      <dgm:spPr/>
    </dgm:pt>
    <dgm:pt modelId="{984E0E29-F161-428A-A96D-5974B9C4A1DB}" type="pres">
      <dgm:prSet presAssocID="{38CACB74-7943-4FA8-B795-7DB98471CFD6}" presName="FourNodes_3_text" presStyleLbl="node1" presStyleIdx="3" presStyleCnt="4">
        <dgm:presLayoutVars>
          <dgm:bulletEnabled val="1"/>
        </dgm:presLayoutVars>
      </dgm:prSet>
      <dgm:spPr/>
    </dgm:pt>
    <dgm:pt modelId="{FA358BCB-0D00-4060-82B0-28E399848013}" type="pres">
      <dgm:prSet presAssocID="{38CACB74-7943-4FA8-B795-7DB98471CFD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15BBB0E-D079-42CD-B545-1132263EBB7B}" type="presOf" srcId="{4289A9EB-39AE-4DD7-9D61-1D6313FDE748}" destId="{F3DBA9EF-24CF-42DA-A45B-C42EB48266D5}" srcOrd="1" destOrd="0" presId="urn:microsoft.com/office/officeart/2005/8/layout/vProcess5"/>
    <dgm:cxn modelId="{8D3A8A2E-A357-48AA-9BEA-D71A3DB208B2}" type="presOf" srcId="{113BD1A2-4C50-474B-971F-7F6FA00BAD06}" destId="{8378B5E2-4E04-4775-B7F3-E14EFF124E9A}" srcOrd="0" destOrd="0" presId="urn:microsoft.com/office/officeart/2005/8/layout/vProcess5"/>
    <dgm:cxn modelId="{86883931-3300-484B-81DF-44308EF37F32}" srcId="{38CACB74-7943-4FA8-B795-7DB98471CFD6}" destId="{337C43F1-051D-46DC-A62F-72E4A4B7462C}" srcOrd="2" destOrd="0" parTransId="{77021F5F-4A7E-447C-9B0C-C6BA5574C3B0}" sibTransId="{B5A94FC7-6618-4EEA-B627-1E4FFB1A366D}"/>
    <dgm:cxn modelId="{6A853F39-751A-48CF-A874-253592023CF6}" type="presOf" srcId="{7786436E-D979-4C2E-949E-BB23E2608A7B}" destId="{FA358BCB-0D00-4060-82B0-28E399848013}" srcOrd="1" destOrd="0" presId="urn:microsoft.com/office/officeart/2005/8/layout/vProcess5"/>
    <dgm:cxn modelId="{F844683D-3851-4790-8187-EAE972B529CF}" type="presOf" srcId="{337C43F1-051D-46DC-A62F-72E4A4B7462C}" destId="{5C72E95A-AE9B-46AE-9907-B3D27A5B62CC}" srcOrd="0" destOrd="0" presId="urn:microsoft.com/office/officeart/2005/8/layout/vProcess5"/>
    <dgm:cxn modelId="{F824DA6E-6175-4A78-A7E4-9EDDD6B9EBE4}" type="presOf" srcId="{F0A62033-3137-46AC-AD29-E2819388017D}" destId="{1696540A-269E-4D54-A0FE-D09ED450B1B1}" srcOrd="0" destOrd="0" presId="urn:microsoft.com/office/officeart/2005/8/layout/vProcess5"/>
    <dgm:cxn modelId="{6963A65A-9AB1-4CA6-AE9C-42322F59E90F}" srcId="{38CACB74-7943-4FA8-B795-7DB98471CFD6}" destId="{2ADD2C1B-FF73-485F-B486-7320DE777BD0}" srcOrd="0" destOrd="0" parTransId="{41372602-F852-4FAB-9AFF-8F68458F6D67}" sibTransId="{F0A62033-3137-46AC-AD29-E2819388017D}"/>
    <dgm:cxn modelId="{71210B8D-B794-464D-84C4-461D80E1FE51}" type="presOf" srcId="{2ADD2C1B-FF73-485F-B486-7320DE777BD0}" destId="{845C41E8-C8EC-4429-9F5A-B558997CB361}" srcOrd="1" destOrd="0" presId="urn:microsoft.com/office/officeart/2005/8/layout/vProcess5"/>
    <dgm:cxn modelId="{59309EAC-2787-495F-8519-DAD6D2281C00}" type="presOf" srcId="{B5A94FC7-6618-4EEA-B627-1E4FFB1A366D}" destId="{322607B1-CF1F-4A66-8DF9-B4A5114602BB}" srcOrd="0" destOrd="0" presId="urn:microsoft.com/office/officeart/2005/8/layout/vProcess5"/>
    <dgm:cxn modelId="{E7467EBB-F4BC-471D-B167-20E760E14532}" srcId="{38CACB74-7943-4FA8-B795-7DB98471CFD6}" destId="{7786436E-D979-4C2E-949E-BB23E2608A7B}" srcOrd="3" destOrd="0" parTransId="{A45587A4-80D1-4286-BDF2-1E2408D63C77}" sibTransId="{388ECCA0-6292-4183-A0A0-0998A61CFB60}"/>
    <dgm:cxn modelId="{B54B9CBC-E7F8-42CE-8890-A58333FAAF83}" type="presOf" srcId="{337C43F1-051D-46DC-A62F-72E4A4B7462C}" destId="{984E0E29-F161-428A-A96D-5974B9C4A1DB}" srcOrd="1" destOrd="0" presId="urn:microsoft.com/office/officeart/2005/8/layout/vProcess5"/>
    <dgm:cxn modelId="{C2A894D3-E1D5-4C49-B7CF-EA43BBA5E638}" type="presOf" srcId="{2ADD2C1B-FF73-485F-B486-7320DE777BD0}" destId="{58647308-F292-4B91-B2D2-27FFD93A1FF2}" srcOrd="0" destOrd="0" presId="urn:microsoft.com/office/officeart/2005/8/layout/vProcess5"/>
    <dgm:cxn modelId="{794171D7-02A0-4CCC-B998-23B4BDD9F5F5}" type="presOf" srcId="{7786436E-D979-4C2E-949E-BB23E2608A7B}" destId="{22D3B880-FF39-4FDE-84A5-C5A586CD042C}" srcOrd="0" destOrd="0" presId="urn:microsoft.com/office/officeart/2005/8/layout/vProcess5"/>
    <dgm:cxn modelId="{82DB76E7-5E8F-4DF5-ACD8-CF78354A9B39}" type="presOf" srcId="{4289A9EB-39AE-4DD7-9D61-1D6313FDE748}" destId="{38361FEC-3551-4660-856D-0649E1DA9015}" srcOrd="0" destOrd="0" presId="urn:microsoft.com/office/officeart/2005/8/layout/vProcess5"/>
    <dgm:cxn modelId="{FCB173FB-3691-4EAA-BAF7-B347A067881A}" type="presOf" srcId="{38CACB74-7943-4FA8-B795-7DB98471CFD6}" destId="{67E0C296-04BC-41B6-B8EB-6A89BFAFA105}" srcOrd="0" destOrd="0" presId="urn:microsoft.com/office/officeart/2005/8/layout/vProcess5"/>
    <dgm:cxn modelId="{B8E8C2FE-CD75-44CC-BE6B-CB587676D15F}" srcId="{38CACB74-7943-4FA8-B795-7DB98471CFD6}" destId="{4289A9EB-39AE-4DD7-9D61-1D6313FDE748}" srcOrd="1" destOrd="0" parTransId="{98D21BBC-9CB8-4E27-8AB1-4D24EB60FFC8}" sibTransId="{113BD1A2-4C50-474B-971F-7F6FA00BAD06}"/>
    <dgm:cxn modelId="{3F0E0B5A-2D82-45E4-9740-18693776EC9A}" type="presParOf" srcId="{67E0C296-04BC-41B6-B8EB-6A89BFAFA105}" destId="{770DEFB4-6094-4DAD-B831-14C40360B4D1}" srcOrd="0" destOrd="0" presId="urn:microsoft.com/office/officeart/2005/8/layout/vProcess5"/>
    <dgm:cxn modelId="{0B6E92E7-495A-4E38-8E24-69FAEA639249}" type="presParOf" srcId="{67E0C296-04BC-41B6-B8EB-6A89BFAFA105}" destId="{58647308-F292-4B91-B2D2-27FFD93A1FF2}" srcOrd="1" destOrd="0" presId="urn:microsoft.com/office/officeart/2005/8/layout/vProcess5"/>
    <dgm:cxn modelId="{FD88E01F-7CD4-4110-B8E6-52BD3DE71559}" type="presParOf" srcId="{67E0C296-04BC-41B6-B8EB-6A89BFAFA105}" destId="{38361FEC-3551-4660-856D-0649E1DA9015}" srcOrd="2" destOrd="0" presId="urn:microsoft.com/office/officeart/2005/8/layout/vProcess5"/>
    <dgm:cxn modelId="{3398048C-35C7-4DF1-B704-ACE3D492F8AF}" type="presParOf" srcId="{67E0C296-04BC-41B6-B8EB-6A89BFAFA105}" destId="{5C72E95A-AE9B-46AE-9907-B3D27A5B62CC}" srcOrd="3" destOrd="0" presId="urn:microsoft.com/office/officeart/2005/8/layout/vProcess5"/>
    <dgm:cxn modelId="{7F0B7D8A-C9E1-4E9F-B386-EFECA62D12FD}" type="presParOf" srcId="{67E0C296-04BC-41B6-B8EB-6A89BFAFA105}" destId="{22D3B880-FF39-4FDE-84A5-C5A586CD042C}" srcOrd="4" destOrd="0" presId="urn:microsoft.com/office/officeart/2005/8/layout/vProcess5"/>
    <dgm:cxn modelId="{413C7B1F-AA96-4F2C-948A-B6B1819ADAAD}" type="presParOf" srcId="{67E0C296-04BC-41B6-B8EB-6A89BFAFA105}" destId="{1696540A-269E-4D54-A0FE-D09ED450B1B1}" srcOrd="5" destOrd="0" presId="urn:microsoft.com/office/officeart/2005/8/layout/vProcess5"/>
    <dgm:cxn modelId="{327021C5-9CBE-40A2-9556-E2655F4C8F7A}" type="presParOf" srcId="{67E0C296-04BC-41B6-B8EB-6A89BFAFA105}" destId="{8378B5E2-4E04-4775-B7F3-E14EFF124E9A}" srcOrd="6" destOrd="0" presId="urn:microsoft.com/office/officeart/2005/8/layout/vProcess5"/>
    <dgm:cxn modelId="{42EB9DFE-64B1-41F2-BB46-5707987AF87B}" type="presParOf" srcId="{67E0C296-04BC-41B6-B8EB-6A89BFAFA105}" destId="{322607B1-CF1F-4A66-8DF9-B4A5114602BB}" srcOrd="7" destOrd="0" presId="urn:microsoft.com/office/officeart/2005/8/layout/vProcess5"/>
    <dgm:cxn modelId="{121E7AF0-94C2-4F97-A934-FEFD5204B13D}" type="presParOf" srcId="{67E0C296-04BC-41B6-B8EB-6A89BFAFA105}" destId="{845C41E8-C8EC-4429-9F5A-B558997CB361}" srcOrd="8" destOrd="0" presId="urn:microsoft.com/office/officeart/2005/8/layout/vProcess5"/>
    <dgm:cxn modelId="{EC58D2D5-8771-4B0F-9D47-219AC2F11DC0}" type="presParOf" srcId="{67E0C296-04BC-41B6-B8EB-6A89BFAFA105}" destId="{F3DBA9EF-24CF-42DA-A45B-C42EB48266D5}" srcOrd="9" destOrd="0" presId="urn:microsoft.com/office/officeart/2005/8/layout/vProcess5"/>
    <dgm:cxn modelId="{F3F81628-E13D-4140-A7AC-1506E3FFC6C6}" type="presParOf" srcId="{67E0C296-04BC-41B6-B8EB-6A89BFAFA105}" destId="{984E0E29-F161-428A-A96D-5974B9C4A1DB}" srcOrd="10" destOrd="0" presId="urn:microsoft.com/office/officeart/2005/8/layout/vProcess5"/>
    <dgm:cxn modelId="{AD8C803D-49F4-4075-849C-81A8F5E54186}" type="presParOf" srcId="{67E0C296-04BC-41B6-B8EB-6A89BFAFA105}" destId="{FA358BCB-0D00-4060-82B0-28E39984801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214055-36BA-4134-97DA-9EEEF278AD4F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91D53CC-7C22-4F48-A012-01F2FCEFE549}">
      <dgm:prSet phldrT="[Texto]"/>
      <dgm:spPr>
        <a:solidFill>
          <a:srgbClr val="002060"/>
        </a:solidFill>
      </dgm:spPr>
      <dgm:t>
        <a:bodyPr/>
        <a:lstStyle/>
        <a:p>
          <a:pPr>
            <a:buNone/>
          </a:pPr>
          <a:r>
            <a:rPr lang="pt-PT" b="1" dirty="0"/>
            <a:t>ESTUDANTES USAM MAIS O DISCORD QUE O UTILIZADOR TRABALHADOR</a:t>
          </a:r>
          <a:endParaRPr lang="pt-BR" b="1" dirty="0"/>
        </a:p>
      </dgm:t>
    </dgm:pt>
    <dgm:pt modelId="{2F061D4E-873F-4737-859E-7428F63920CA}" type="parTrans" cxnId="{F853C0DC-3EC5-486F-BFA5-E3BB130D7A1B}">
      <dgm:prSet/>
      <dgm:spPr/>
      <dgm:t>
        <a:bodyPr/>
        <a:lstStyle/>
        <a:p>
          <a:endParaRPr lang="pt-BR"/>
        </a:p>
      </dgm:t>
    </dgm:pt>
    <dgm:pt modelId="{424B65AD-DB8A-4237-BAAB-6D22E0075FE2}" type="sibTrans" cxnId="{F853C0DC-3EC5-486F-BFA5-E3BB130D7A1B}">
      <dgm:prSet/>
      <dgm:spPr/>
      <dgm:t>
        <a:bodyPr/>
        <a:lstStyle/>
        <a:p>
          <a:endParaRPr lang="pt-BR"/>
        </a:p>
      </dgm:t>
    </dgm:pt>
    <dgm:pt modelId="{38A01DCC-F3E9-4EA1-99B9-98F1D4A4E9EB}">
      <dgm:prSet phldrT="[Texto]" custT="1"/>
      <dgm:spPr>
        <a:solidFill>
          <a:srgbClr val="6378C1">
            <a:alpha val="90000"/>
          </a:srgbClr>
        </a:solidFill>
      </dgm:spPr>
      <dgm:t>
        <a:bodyPr/>
        <a:lstStyle/>
        <a:p>
          <a:pPr marL="0" indent="0" algn="l">
            <a:buFont typeface="Arial" panose="020B0604020202020204" pitchFamily="34" charset="0"/>
            <a:buNone/>
          </a:pPr>
          <a:r>
            <a:rPr lang="pt-PT" sz="1600" dirty="0">
              <a:solidFill>
                <a:schemeClr val="bg1"/>
              </a:solidFill>
            </a:rPr>
            <a:t>Trabalhador tem um nível de dificuldade de 3,414 em média numa escala de </a:t>
          </a:r>
          <a:r>
            <a:rPr lang="pt-PT" sz="1600" dirty="0" err="1">
              <a:solidFill>
                <a:schemeClr val="bg1"/>
              </a:solidFill>
            </a:rPr>
            <a:t>Likert</a:t>
          </a:r>
          <a:r>
            <a:rPr lang="pt-PT" sz="1600" dirty="0">
              <a:solidFill>
                <a:schemeClr val="bg1"/>
              </a:solidFill>
            </a:rPr>
            <a:t>, que é superior ao nível de dificuldade dos utilizadores estudantes que é de 3,190.</a:t>
          </a:r>
          <a:endParaRPr lang="pt-BR" sz="1600" dirty="0">
            <a:solidFill>
              <a:schemeClr val="bg1"/>
            </a:solidFill>
          </a:endParaRPr>
        </a:p>
      </dgm:t>
    </dgm:pt>
    <dgm:pt modelId="{1EEFD3C5-D74C-473C-8826-7617352E93E9}" type="parTrans" cxnId="{FA1B7B4C-8802-475A-B7C3-7247D56CC977}">
      <dgm:prSet/>
      <dgm:spPr/>
      <dgm:t>
        <a:bodyPr/>
        <a:lstStyle/>
        <a:p>
          <a:endParaRPr lang="pt-BR"/>
        </a:p>
      </dgm:t>
    </dgm:pt>
    <dgm:pt modelId="{50B968CA-1A06-4F3F-A885-C7F9ABD33C41}" type="sibTrans" cxnId="{FA1B7B4C-8802-475A-B7C3-7247D56CC977}">
      <dgm:prSet/>
      <dgm:spPr/>
      <dgm:t>
        <a:bodyPr/>
        <a:lstStyle/>
        <a:p>
          <a:endParaRPr lang="pt-BR"/>
        </a:p>
      </dgm:t>
    </dgm:pt>
    <dgm:pt modelId="{5134F6EF-115B-4CA4-9463-41D7376A53AD}">
      <dgm:prSet phldrT="[Texto]"/>
      <dgm:spPr>
        <a:solidFill>
          <a:srgbClr val="002060"/>
        </a:solidFill>
      </dgm:spPr>
      <dgm:t>
        <a:bodyPr/>
        <a:lstStyle/>
        <a:p>
          <a:pPr>
            <a:buNone/>
          </a:pPr>
          <a:r>
            <a:rPr lang="pt-PT" b="1" dirty="0"/>
            <a:t>RELAÇÃO ENTRE A COMPLEXIDADE DE DESCOBRIR COMO TRABALHAR COM O DISCORD E A UTILIDADE DAS MENSAGENS DE AJUDA A RELAÇÃO</a:t>
          </a:r>
          <a:endParaRPr lang="pt-BR" b="1" dirty="0"/>
        </a:p>
      </dgm:t>
    </dgm:pt>
    <dgm:pt modelId="{C05FA9E3-ACA1-4954-B86A-C2015FF534EE}" type="parTrans" cxnId="{20B9E222-EA55-4B39-A530-F499878A5D1D}">
      <dgm:prSet/>
      <dgm:spPr/>
      <dgm:t>
        <a:bodyPr/>
        <a:lstStyle/>
        <a:p>
          <a:endParaRPr lang="pt-BR"/>
        </a:p>
      </dgm:t>
    </dgm:pt>
    <dgm:pt modelId="{35D4AD3E-921F-4D91-9BBA-DECB96FF18E3}" type="sibTrans" cxnId="{20B9E222-EA55-4B39-A530-F499878A5D1D}">
      <dgm:prSet/>
      <dgm:spPr/>
      <dgm:t>
        <a:bodyPr/>
        <a:lstStyle/>
        <a:p>
          <a:endParaRPr lang="pt-BR"/>
        </a:p>
      </dgm:t>
    </dgm:pt>
    <dgm:pt modelId="{C3878297-B78B-47E5-B445-1E84A18D33A7}">
      <dgm:prSet phldrT="[Texto]" custT="1"/>
      <dgm:spPr>
        <a:solidFill>
          <a:srgbClr val="6378C1">
            <a:alpha val="90000"/>
          </a:srgbClr>
        </a:solidFill>
      </dgm:spPr>
      <dgm:t>
        <a:bodyPr/>
        <a:lstStyle/>
        <a:p>
          <a:pPr>
            <a:buNone/>
          </a:pPr>
          <a:r>
            <a:rPr lang="pt-PT" sz="1600" dirty="0">
              <a:solidFill>
                <a:schemeClr val="bg1"/>
              </a:solidFill>
            </a:rPr>
            <a:t>Bastante fraca</a:t>
          </a:r>
          <a:endParaRPr lang="pt-BR" sz="1600" dirty="0">
            <a:solidFill>
              <a:schemeClr val="bg1"/>
            </a:solidFill>
          </a:endParaRPr>
        </a:p>
      </dgm:t>
    </dgm:pt>
    <dgm:pt modelId="{01AFBA4F-1127-465D-B6CF-E71F7D11F4B5}" type="parTrans" cxnId="{04BC178A-38FF-4AAD-87FE-27CFE90E1229}">
      <dgm:prSet/>
      <dgm:spPr/>
      <dgm:t>
        <a:bodyPr/>
        <a:lstStyle/>
        <a:p>
          <a:endParaRPr lang="pt-BR"/>
        </a:p>
      </dgm:t>
    </dgm:pt>
    <dgm:pt modelId="{9A88C8E3-E2E9-42E6-A410-CC44443C390A}" type="sibTrans" cxnId="{04BC178A-38FF-4AAD-87FE-27CFE90E1229}">
      <dgm:prSet/>
      <dgm:spPr/>
      <dgm:t>
        <a:bodyPr/>
        <a:lstStyle/>
        <a:p>
          <a:endParaRPr lang="pt-BR"/>
        </a:p>
      </dgm:t>
    </dgm:pt>
    <dgm:pt modelId="{DEBE414F-6A33-4BEE-AED1-3B6FED9ED07B}">
      <dgm:prSet phldrT="[Texto]" custT="1"/>
      <dgm:spPr>
        <a:solidFill>
          <a:srgbClr val="6378C1">
            <a:alpha val="90000"/>
          </a:srgbClr>
        </a:solidFill>
      </dgm:spPr>
      <dgm:t>
        <a:bodyPr/>
        <a:lstStyle/>
        <a:p>
          <a:pPr>
            <a:buNone/>
          </a:pPr>
          <a:r>
            <a:rPr lang="pt-PT" sz="1600" dirty="0">
              <a:solidFill>
                <a:schemeClr val="bg1"/>
              </a:solidFill>
            </a:rPr>
            <a:t>Hipóteses por isto acontecer:</a:t>
          </a:r>
          <a:endParaRPr lang="pt-BR" sz="1600" dirty="0">
            <a:solidFill>
              <a:schemeClr val="bg1"/>
            </a:solidFill>
          </a:endParaRPr>
        </a:p>
      </dgm:t>
    </dgm:pt>
    <dgm:pt modelId="{323009C3-A991-4B5D-A6B9-702A9BF25540}" type="parTrans" cxnId="{3FB0B884-AFAB-4C01-B2AC-871617D0B4E1}">
      <dgm:prSet/>
      <dgm:spPr/>
      <dgm:t>
        <a:bodyPr/>
        <a:lstStyle/>
        <a:p>
          <a:endParaRPr lang="pt-BR"/>
        </a:p>
      </dgm:t>
    </dgm:pt>
    <dgm:pt modelId="{4D6660DA-1E30-4054-A607-B069849FC452}" type="sibTrans" cxnId="{3FB0B884-AFAB-4C01-B2AC-871617D0B4E1}">
      <dgm:prSet/>
      <dgm:spPr/>
      <dgm:t>
        <a:bodyPr/>
        <a:lstStyle/>
        <a:p>
          <a:endParaRPr lang="pt-BR"/>
        </a:p>
      </dgm:t>
    </dgm:pt>
    <dgm:pt modelId="{4D55676A-83F8-4CD7-B1C5-42866325407A}">
      <dgm:prSet phldrT="[Texto]"/>
      <dgm:spPr>
        <a:solidFill>
          <a:srgbClr val="002060"/>
        </a:solidFill>
      </dgm:spPr>
      <dgm:t>
        <a:bodyPr/>
        <a:lstStyle/>
        <a:p>
          <a:pPr>
            <a:buNone/>
          </a:pPr>
          <a:r>
            <a:rPr lang="pt-PT" b="1" dirty="0"/>
            <a:t>T-TEST PARA ENTENDER SE EXISTE DIFERENÇAS ENTRE GÉNEROS QUANDO RELACIONADO AS FUNCIONALIDADES  DENTRO DE SERVIDORES COMUNITÁRIOS</a:t>
          </a:r>
          <a:endParaRPr lang="pt-BR" b="1" dirty="0"/>
        </a:p>
      </dgm:t>
    </dgm:pt>
    <dgm:pt modelId="{ADDD774F-B9A8-4627-8315-32971FB4E3B9}" type="parTrans" cxnId="{82DB7621-85A9-4299-9701-21199F490B84}">
      <dgm:prSet/>
      <dgm:spPr/>
      <dgm:t>
        <a:bodyPr/>
        <a:lstStyle/>
        <a:p>
          <a:endParaRPr lang="pt-BR"/>
        </a:p>
      </dgm:t>
    </dgm:pt>
    <dgm:pt modelId="{F4437ACC-B317-4B1C-9579-4B6428D7B5C8}" type="sibTrans" cxnId="{82DB7621-85A9-4299-9701-21199F490B84}">
      <dgm:prSet/>
      <dgm:spPr/>
      <dgm:t>
        <a:bodyPr/>
        <a:lstStyle/>
        <a:p>
          <a:endParaRPr lang="pt-BR"/>
        </a:p>
      </dgm:t>
    </dgm:pt>
    <dgm:pt modelId="{64E7C597-9A99-434A-81FC-7B1B5FF700D2}">
      <dgm:prSet phldrT="[Texto]" custT="1"/>
      <dgm:spPr>
        <a:solidFill>
          <a:srgbClr val="6378C1">
            <a:alpha val="90000"/>
          </a:srgbClr>
        </a:solidFill>
      </dgm:spPr>
      <dgm:t>
        <a:bodyPr/>
        <a:lstStyle/>
        <a:p>
          <a:pPr marL="0" indent="0">
            <a:buNone/>
          </a:pPr>
          <a:r>
            <a:rPr lang="pt-PT" sz="1800" dirty="0">
              <a:solidFill>
                <a:schemeClr val="bg1"/>
              </a:solidFill>
            </a:rPr>
            <a:t>Há uma diferença significativa no tempo de conclusão das tarefas em relação a servidores entre géneros, hipótese nula rejeitada.</a:t>
          </a:r>
          <a:endParaRPr lang="pt-BR" sz="1800" dirty="0">
            <a:solidFill>
              <a:schemeClr val="bg1"/>
            </a:solidFill>
          </a:endParaRPr>
        </a:p>
      </dgm:t>
    </dgm:pt>
    <dgm:pt modelId="{4BE4EEFA-15BF-4F30-8CED-6C2BBFCD14AD}" type="parTrans" cxnId="{F9D9703C-184B-4142-BC50-04DB0EBA3CB4}">
      <dgm:prSet/>
      <dgm:spPr/>
      <dgm:t>
        <a:bodyPr/>
        <a:lstStyle/>
        <a:p>
          <a:endParaRPr lang="pt-BR"/>
        </a:p>
      </dgm:t>
    </dgm:pt>
    <dgm:pt modelId="{783F4DC9-9D7F-4C60-B984-E58E7469CD92}" type="sibTrans" cxnId="{F9D9703C-184B-4142-BC50-04DB0EBA3CB4}">
      <dgm:prSet/>
      <dgm:spPr/>
      <dgm:t>
        <a:bodyPr/>
        <a:lstStyle/>
        <a:p>
          <a:endParaRPr lang="pt-BR"/>
        </a:p>
      </dgm:t>
    </dgm:pt>
    <dgm:pt modelId="{5690CDC0-8855-46E0-A11E-88836AD181FA}">
      <dgm:prSet custT="1"/>
      <dgm:spPr>
        <a:solidFill>
          <a:srgbClr val="6378C1">
            <a:alpha val="90000"/>
          </a:srgbClr>
        </a:solidFill>
      </dgm:spPr>
      <dgm:t>
        <a:bodyPr/>
        <a:lstStyle/>
        <a:p>
          <a:r>
            <a:rPr lang="pt-PT" sz="1600" dirty="0">
              <a:solidFill>
                <a:schemeClr val="bg1"/>
              </a:solidFill>
            </a:rPr>
            <a:t>Publico alvo ser mais jovem, idades entre 18-29</a:t>
          </a:r>
        </a:p>
      </dgm:t>
    </dgm:pt>
    <dgm:pt modelId="{4ED4CCDA-46EC-4DA9-A2F0-9DCAD4EE95E1}" type="parTrans" cxnId="{C1BB6EFB-7C61-4C80-B450-45FB327AAEB2}">
      <dgm:prSet/>
      <dgm:spPr/>
      <dgm:t>
        <a:bodyPr/>
        <a:lstStyle/>
        <a:p>
          <a:endParaRPr lang="pt-BR"/>
        </a:p>
      </dgm:t>
    </dgm:pt>
    <dgm:pt modelId="{2DC99A79-E59E-4DAA-A787-B7F3FB29B9BD}" type="sibTrans" cxnId="{C1BB6EFB-7C61-4C80-B450-45FB327AAEB2}">
      <dgm:prSet/>
      <dgm:spPr/>
      <dgm:t>
        <a:bodyPr/>
        <a:lstStyle/>
        <a:p>
          <a:endParaRPr lang="pt-BR"/>
        </a:p>
      </dgm:t>
    </dgm:pt>
    <dgm:pt modelId="{2732C97C-9547-4D73-8CB1-DA94EE2231E9}">
      <dgm:prSet custT="1"/>
      <dgm:spPr>
        <a:solidFill>
          <a:srgbClr val="6378C1">
            <a:alpha val="90000"/>
          </a:srgbClr>
        </a:solidFill>
      </dgm:spPr>
      <dgm:t>
        <a:bodyPr/>
        <a:lstStyle/>
        <a:p>
          <a:r>
            <a:rPr lang="pt-PT" sz="1600" dirty="0">
              <a:solidFill>
                <a:schemeClr val="bg1"/>
              </a:solidFill>
            </a:rPr>
            <a:t>Necessitam de uma melhoria dependendo do utilizador</a:t>
          </a:r>
          <a:endParaRPr lang="pt-BR" sz="1600" dirty="0">
            <a:solidFill>
              <a:schemeClr val="bg1"/>
            </a:solidFill>
          </a:endParaRPr>
        </a:p>
      </dgm:t>
    </dgm:pt>
    <dgm:pt modelId="{914DAA35-FE7E-431A-A970-E1C4034D4E6F}" type="parTrans" cxnId="{55BA410F-8A61-404C-9AAD-461F4186A1FE}">
      <dgm:prSet/>
      <dgm:spPr/>
      <dgm:t>
        <a:bodyPr/>
        <a:lstStyle/>
        <a:p>
          <a:endParaRPr lang="pt-BR"/>
        </a:p>
      </dgm:t>
    </dgm:pt>
    <dgm:pt modelId="{148EC847-68A3-4A2C-904B-E3E705C66069}" type="sibTrans" cxnId="{55BA410F-8A61-404C-9AAD-461F4186A1FE}">
      <dgm:prSet/>
      <dgm:spPr/>
      <dgm:t>
        <a:bodyPr/>
        <a:lstStyle/>
        <a:p>
          <a:endParaRPr lang="pt-BR"/>
        </a:p>
      </dgm:t>
    </dgm:pt>
    <dgm:pt modelId="{CDD4E33F-CD0E-41A0-BD37-8C0E3E3C07A5}" type="pres">
      <dgm:prSet presAssocID="{61214055-36BA-4134-97DA-9EEEF278AD4F}" presName="Name0" presStyleCnt="0">
        <dgm:presLayoutVars>
          <dgm:dir/>
          <dgm:animLvl val="lvl"/>
          <dgm:resizeHandles val="exact"/>
        </dgm:presLayoutVars>
      </dgm:prSet>
      <dgm:spPr/>
    </dgm:pt>
    <dgm:pt modelId="{03ED736D-B7B1-4687-A102-BC06B3C9A340}" type="pres">
      <dgm:prSet presAssocID="{391D53CC-7C22-4F48-A012-01F2FCEFE549}" presName="composite" presStyleCnt="0"/>
      <dgm:spPr/>
    </dgm:pt>
    <dgm:pt modelId="{530723A4-FEA5-4572-B374-8D2C0E6E1BE2}" type="pres">
      <dgm:prSet presAssocID="{391D53CC-7C22-4F48-A012-01F2FCEFE54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B4961E3-2AFC-48E4-A870-BE56AC99D038}" type="pres">
      <dgm:prSet presAssocID="{391D53CC-7C22-4F48-A012-01F2FCEFE549}" presName="desTx" presStyleLbl="alignAccFollowNode1" presStyleIdx="0" presStyleCnt="3">
        <dgm:presLayoutVars>
          <dgm:bulletEnabled val="1"/>
        </dgm:presLayoutVars>
      </dgm:prSet>
      <dgm:spPr/>
    </dgm:pt>
    <dgm:pt modelId="{8E10669B-3EE1-486C-9DFC-07815FF6C658}" type="pres">
      <dgm:prSet presAssocID="{424B65AD-DB8A-4237-BAAB-6D22E0075FE2}" presName="space" presStyleCnt="0"/>
      <dgm:spPr/>
    </dgm:pt>
    <dgm:pt modelId="{5CC8FB37-25AD-4873-A39C-FF69E1943F9D}" type="pres">
      <dgm:prSet presAssocID="{5134F6EF-115B-4CA4-9463-41D7376A53AD}" presName="composite" presStyleCnt="0"/>
      <dgm:spPr/>
    </dgm:pt>
    <dgm:pt modelId="{1834C89F-5896-44FE-84BC-9299E905F5AC}" type="pres">
      <dgm:prSet presAssocID="{5134F6EF-115B-4CA4-9463-41D7376A53A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422510E-440D-47A2-9E15-070D5E7D9141}" type="pres">
      <dgm:prSet presAssocID="{5134F6EF-115B-4CA4-9463-41D7376A53AD}" presName="desTx" presStyleLbl="alignAccFollowNode1" presStyleIdx="1" presStyleCnt="3">
        <dgm:presLayoutVars>
          <dgm:bulletEnabled val="1"/>
        </dgm:presLayoutVars>
      </dgm:prSet>
      <dgm:spPr/>
    </dgm:pt>
    <dgm:pt modelId="{32632D39-E0C0-4119-917F-B7766F289409}" type="pres">
      <dgm:prSet presAssocID="{35D4AD3E-921F-4D91-9BBA-DECB96FF18E3}" presName="space" presStyleCnt="0"/>
      <dgm:spPr/>
    </dgm:pt>
    <dgm:pt modelId="{83253C7C-A82C-446B-845A-CDD368BD17EA}" type="pres">
      <dgm:prSet presAssocID="{4D55676A-83F8-4CD7-B1C5-42866325407A}" presName="composite" presStyleCnt="0"/>
      <dgm:spPr/>
    </dgm:pt>
    <dgm:pt modelId="{BC6DA707-789C-42B5-AA6B-EC10DD502056}" type="pres">
      <dgm:prSet presAssocID="{4D55676A-83F8-4CD7-B1C5-42866325407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7EB0386-102F-4A46-B7AD-78FF5D01F51D}" type="pres">
      <dgm:prSet presAssocID="{4D55676A-83F8-4CD7-B1C5-42866325407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5BA410F-8A61-404C-9AAD-461F4186A1FE}" srcId="{DEBE414F-6A33-4BEE-AED1-3B6FED9ED07B}" destId="{2732C97C-9547-4D73-8CB1-DA94EE2231E9}" srcOrd="1" destOrd="0" parTransId="{914DAA35-FE7E-431A-A970-E1C4034D4E6F}" sibTransId="{148EC847-68A3-4A2C-904B-E3E705C66069}"/>
    <dgm:cxn modelId="{82DB7621-85A9-4299-9701-21199F490B84}" srcId="{61214055-36BA-4134-97DA-9EEEF278AD4F}" destId="{4D55676A-83F8-4CD7-B1C5-42866325407A}" srcOrd="2" destOrd="0" parTransId="{ADDD774F-B9A8-4627-8315-32971FB4E3B9}" sibTransId="{F4437ACC-B317-4B1C-9579-4B6428D7B5C8}"/>
    <dgm:cxn modelId="{20B9E222-EA55-4B39-A530-F499878A5D1D}" srcId="{61214055-36BA-4134-97DA-9EEEF278AD4F}" destId="{5134F6EF-115B-4CA4-9463-41D7376A53AD}" srcOrd="1" destOrd="0" parTransId="{C05FA9E3-ACA1-4954-B86A-C2015FF534EE}" sibTransId="{35D4AD3E-921F-4D91-9BBA-DECB96FF18E3}"/>
    <dgm:cxn modelId="{DDDE283A-4911-436F-8B22-41BFF5CC1DFB}" type="presOf" srcId="{2732C97C-9547-4D73-8CB1-DA94EE2231E9}" destId="{7422510E-440D-47A2-9E15-070D5E7D9141}" srcOrd="0" destOrd="3" presId="urn:microsoft.com/office/officeart/2005/8/layout/hList1"/>
    <dgm:cxn modelId="{F9D9703C-184B-4142-BC50-04DB0EBA3CB4}" srcId="{4D55676A-83F8-4CD7-B1C5-42866325407A}" destId="{64E7C597-9A99-434A-81FC-7B1B5FF700D2}" srcOrd="0" destOrd="0" parTransId="{4BE4EEFA-15BF-4F30-8CED-6C2BBFCD14AD}" sibTransId="{783F4DC9-9D7F-4C60-B984-E58E7469CD92}"/>
    <dgm:cxn modelId="{3ACBAE40-0FEF-48DB-AD8F-ABA7707191FB}" type="presOf" srcId="{4D55676A-83F8-4CD7-B1C5-42866325407A}" destId="{BC6DA707-789C-42B5-AA6B-EC10DD502056}" srcOrd="0" destOrd="0" presId="urn:microsoft.com/office/officeart/2005/8/layout/hList1"/>
    <dgm:cxn modelId="{FA1B7B4C-8802-475A-B7C3-7247D56CC977}" srcId="{391D53CC-7C22-4F48-A012-01F2FCEFE549}" destId="{38A01DCC-F3E9-4EA1-99B9-98F1D4A4E9EB}" srcOrd="0" destOrd="0" parTransId="{1EEFD3C5-D74C-473C-8826-7617352E93E9}" sibTransId="{50B968CA-1A06-4F3F-A885-C7F9ABD33C41}"/>
    <dgm:cxn modelId="{82CBA871-9D79-425E-887B-10069F17B288}" type="presOf" srcId="{61214055-36BA-4134-97DA-9EEEF278AD4F}" destId="{CDD4E33F-CD0E-41A0-BD37-8C0E3E3C07A5}" srcOrd="0" destOrd="0" presId="urn:microsoft.com/office/officeart/2005/8/layout/hList1"/>
    <dgm:cxn modelId="{9DE8C053-756A-4E2C-ABAB-481F76C59B08}" type="presOf" srcId="{38A01DCC-F3E9-4EA1-99B9-98F1D4A4E9EB}" destId="{AB4961E3-2AFC-48E4-A870-BE56AC99D038}" srcOrd="0" destOrd="0" presId="urn:microsoft.com/office/officeart/2005/8/layout/hList1"/>
    <dgm:cxn modelId="{3FB0B884-AFAB-4C01-B2AC-871617D0B4E1}" srcId="{5134F6EF-115B-4CA4-9463-41D7376A53AD}" destId="{DEBE414F-6A33-4BEE-AED1-3B6FED9ED07B}" srcOrd="1" destOrd="0" parTransId="{323009C3-A991-4B5D-A6B9-702A9BF25540}" sibTransId="{4D6660DA-1E30-4054-A607-B069849FC452}"/>
    <dgm:cxn modelId="{04BC178A-38FF-4AAD-87FE-27CFE90E1229}" srcId="{5134F6EF-115B-4CA4-9463-41D7376A53AD}" destId="{C3878297-B78B-47E5-B445-1E84A18D33A7}" srcOrd="0" destOrd="0" parTransId="{01AFBA4F-1127-465D-B6CF-E71F7D11F4B5}" sibTransId="{9A88C8E3-E2E9-42E6-A410-CC44443C390A}"/>
    <dgm:cxn modelId="{11F092B2-06DF-4AEE-B20A-94AE27F84A32}" type="presOf" srcId="{DEBE414F-6A33-4BEE-AED1-3B6FED9ED07B}" destId="{7422510E-440D-47A2-9E15-070D5E7D9141}" srcOrd="0" destOrd="1" presId="urn:microsoft.com/office/officeart/2005/8/layout/hList1"/>
    <dgm:cxn modelId="{EB3E92B4-CCEB-4535-B590-157539A91972}" type="presOf" srcId="{5690CDC0-8855-46E0-A11E-88836AD181FA}" destId="{7422510E-440D-47A2-9E15-070D5E7D9141}" srcOrd="0" destOrd="2" presId="urn:microsoft.com/office/officeart/2005/8/layout/hList1"/>
    <dgm:cxn modelId="{273DE6B8-0E7D-45E2-961A-71458B772CEC}" type="presOf" srcId="{C3878297-B78B-47E5-B445-1E84A18D33A7}" destId="{7422510E-440D-47A2-9E15-070D5E7D9141}" srcOrd="0" destOrd="0" presId="urn:microsoft.com/office/officeart/2005/8/layout/hList1"/>
    <dgm:cxn modelId="{6D06B0B9-7D1C-483F-9850-6DFC7DF36B63}" type="presOf" srcId="{64E7C597-9A99-434A-81FC-7B1B5FF700D2}" destId="{77EB0386-102F-4A46-B7AD-78FF5D01F51D}" srcOrd="0" destOrd="0" presId="urn:microsoft.com/office/officeart/2005/8/layout/hList1"/>
    <dgm:cxn modelId="{F853C0DC-3EC5-486F-BFA5-E3BB130D7A1B}" srcId="{61214055-36BA-4134-97DA-9EEEF278AD4F}" destId="{391D53CC-7C22-4F48-A012-01F2FCEFE549}" srcOrd="0" destOrd="0" parTransId="{2F061D4E-873F-4737-859E-7428F63920CA}" sibTransId="{424B65AD-DB8A-4237-BAAB-6D22E0075FE2}"/>
    <dgm:cxn modelId="{4A2F7BF5-9ECC-4B3A-BEEC-EBF9295C2138}" type="presOf" srcId="{5134F6EF-115B-4CA4-9463-41D7376A53AD}" destId="{1834C89F-5896-44FE-84BC-9299E905F5AC}" srcOrd="0" destOrd="0" presId="urn:microsoft.com/office/officeart/2005/8/layout/hList1"/>
    <dgm:cxn modelId="{C1BB6EFB-7C61-4C80-B450-45FB327AAEB2}" srcId="{DEBE414F-6A33-4BEE-AED1-3B6FED9ED07B}" destId="{5690CDC0-8855-46E0-A11E-88836AD181FA}" srcOrd="0" destOrd="0" parTransId="{4ED4CCDA-46EC-4DA9-A2F0-9DCAD4EE95E1}" sibTransId="{2DC99A79-E59E-4DAA-A787-B7F3FB29B9BD}"/>
    <dgm:cxn modelId="{9B1877FC-333E-4A54-B631-CFBA73C0FBAC}" type="presOf" srcId="{391D53CC-7C22-4F48-A012-01F2FCEFE549}" destId="{530723A4-FEA5-4572-B374-8D2C0E6E1BE2}" srcOrd="0" destOrd="0" presId="urn:microsoft.com/office/officeart/2005/8/layout/hList1"/>
    <dgm:cxn modelId="{C27C67B4-EC31-4F57-AC2B-B852705009C0}" type="presParOf" srcId="{CDD4E33F-CD0E-41A0-BD37-8C0E3E3C07A5}" destId="{03ED736D-B7B1-4687-A102-BC06B3C9A340}" srcOrd="0" destOrd="0" presId="urn:microsoft.com/office/officeart/2005/8/layout/hList1"/>
    <dgm:cxn modelId="{7651405C-56B6-40B3-8269-F674EB820572}" type="presParOf" srcId="{03ED736D-B7B1-4687-A102-BC06B3C9A340}" destId="{530723A4-FEA5-4572-B374-8D2C0E6E1BE2}" srcOrd="0" destOrd="0" presId="urn:microsoft.com/office/officeart/2005/8/layout/hList1"/>
    <dgm:cxn modelId="{938AC715-4751-4429-A344-1F7AA7F9E23B}" type="presParOf" srcId="{03ED736D-B7B1-4687-A102-BC06B3C9A340}" destId="{AB4961E3-2AFC-48E4-A870-BE56AC99D038}" srcOrd="1" destOrd="0" presId="urn:microsoft.com/office/officeart/2005/8/layout/hList1"/>
    <dgm:cxn modelId="{F4B743C6-4D4C-4176-9DBD-0E9C5C4F06B0}" type="presParOf" srcId="{CDD4E33F-CD0E-41A0-BD37-8C0E3E3C07A5}" destId="{8E10669B-3EE1-486C-9DFC-07815FF6C658}" srcOrd="1" destOrd="0" presId="urn:microsoft.com/office/officeart/2005/8/layout/hList1"/>
    <dgm:cxn modelId="{BE634F22-DE91-4BC0-ACEB-50874D528B0F}" type="presParOf" srcId="{CDD4E33F-CD0E-41A0-BD37-8C0E3E3C07A5}" destId="{5CC8FB37-25AD-4873-A39C-FF69E1943F9D}" srcOrd="2" destOrd="0" presId="urn:microsoft.com/office/officeart/2005/8/layout/hList1"/>
    <dgm:cxn modelId="{429122B9-852E-4ABB-8B85-78517DBFF544}" type="presParOf" srcId="{5CC8FB37-25AD-4873-A39C-FF69E1943F9D}" destId="{1834C89F-5896-44FE-84BC-9299E905F5AC}" srcOrd="0" destOrd="0" presId="urn:microsoft.com/office/officeart/2005/8/layout/hList1"/>
    <dgm:cxn modelId="{B9E889B1-596E-4A46-99DE-379418D37F04}" type="presParOf" srcId="{5CC8FB37-25AD-4873-A39C-FF69E1943F9D}" destId="{7422510E-440D-47A2-9E15-070D5E7D9141}" srcOrd="1" destOrd="0" presId="urn:microsoft.com/office/officeart/2005/8/layout/hList1"/>
    <dgm:cxn modelId="{0D5E3ABD-8C4E-4D66-AB38-4DFC06D11389}" type="presParOf" srcId="{CDD4E33F-CD0E-41A0-BD37-8C0E3E3C07A5}" destId="{32632D39-E0C0-4119-917F-B7766F289409}" srcOrd="3" destOrd="0" presId="urn:microsoft.com/office/officeart/2005/8/layout/hList1"/>
    <dgm:cxn modelId="{5823425C-A829-4BC4-B305-9882E6844CB7}" type="presParOf" srcId="{CDD4E33F-CD0E-41A0-BD37-8C0E3E3C07A5}" destId="{83253C7C-A82C-446B-845A-CDD368BD17EA}" srcOrd="4" destOrd="0" presId="urn:microsoft.com/office/officeart/2005/8/layout/hList1"/>
    <dgm:cxn modelId="{635489DA-8F9F-4112-82D0-CA36052E85F7}" type="presParOf" srcId="{83253C7C-A82C-446B-845A-CDD368BD17EA}" destId="{BC6DA707-789C-42B5-AA6B-EC10DD502056}" srcOrd="0" destOrd="0" presId="urn:microsoft.com/office/officeart/2005/8/layout/hList1"/>
    <dgm:cxn modelId="{166A6A93-3512-4C98-BFF4-A09A973F9C31}" type="presParOf" srcId="{83253C7C-A82C-446B-845A-CDD368BD17EA}" destId="{77EB0386-102F-4A46-B7AD-78FF5D01F51D}" srcOrd="1" destOrd="0" presId="urn:microsoft.com/office/officeart/2005/8/layout/h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214055-36BA-4134-97DA-9EEEF278AD4F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91D53CC-7C22-4F48-A012-01F2FCEFE549}">
      <dgm:prSet phldrT="[Texto]"/>
      <dgm:spPr>
        <a:solidFill>
          <a:srgbClr val="002060"/>
        </a:solidFill>
        <a:ln>
          <a:noFill/>
        </a:ln>
      </dgm:spPr>
      <dgm:t>
        <a:bodyPr/>
        <a:lstStyle/>
        <a:p>
          <a:pPr>
            <a:buNone/>
          </a:pPr>
          <a:r>
            <a:rPr lang="pt-PT" b="1" dirty="0"/>
            <a:t>T-TEST PARA ENTENDER SE EXISTE DIFERENÇAS ENTRE GÉNEROS QUANDO RELACIONADO AS FUNCIONALIDADES  FORA DE SERVIDORES COMUNITÁRIOS</a:t>
          </a:r>
          <a:endParaRPr lang="pt-BR" b="1" dirty="0"/>
        </a:p>
      </dgm:t>
    </dgm:pt>
    <dgm:pt modelId="{2F061D4E-873F-4737-859E-7428F63920CA}" type="parTrans" cxnId="{F853C0DC-3EC5-486F-BFA5-E3BB130D7A1B}">
      <dgm:prSet/>
      <dgm:spPr/>
      <dgm:t>
        <a:bodyPr/>
        <a:lstStyle/>
        <a:p>
          <a:endParaRPr lang="pt-BR"/>
        </a:p>
      </dgm:t>
    </dgm:pt>
    <dgm:pt modelId="{424B65AD-DB8A-4237-BAAB-6D22E0075FE2}" type="sibTrans" cxnId="{F853C0DC-3EC5-486F-BFA5-E3BB130D7A1B}">
      <dgm:prSet/>
      <dgm:spPr/>
      <dgm:t>
        <a:bodyPr/>
        <a:lstStyle/>
        <a:p>
          <a:endParaRPr lang="pt-BR"/>
        </a:p>
      </dgm:t>
    </dgm:pt>
    <dgm:pt modelId="{38A01DCC-F3E9-4EA1-99B9-98F1D4A4E9EB}">
      <dgm:prSet phldrT="[Texto]" custT="1"/>
      <dgm:spPr>
        <a:solidFill>
          <a:srgbClr val="6378C1">
            <a:alpha val="90000"/>
          </a:srgbClr>
        </a:solidFill>
        <a:ln>
          <a:noFill/>
        </a:ln>
      </dgm:spPr>
      <dgm:t>
        <a:bodyPr/>
        <a:lstStyle/>
        <a:p>
          <a:pPr marL="0" indent="0" algn="l">
            <a:buNone/>
          </a:pPr>
          <a:r>
            <a:rPr lang="pt-PT" sz="1600" dirty="0">
              <a:solidFill>
                <a:schemeClr val="bg1"/>
              </a:solidFill>
            </a:rPr>
            <a:t>Não podemos rejeitar a hipótese nula e que a probabilidade de não existirem diferenças entre o tempo de conclusão das tarefas em relação a funcionalidade pode acontecer.</a:t>
          </a:r>
          <a:endParaRPr lang="pt-BR" sz="1600" dirty="0">
            <a:solidFill>
              <a:schemeClr val="bg1"/>
            </a:solidFill>
          </a:endParaRPr>
        </a:p>
      </dgm:t>
    </dgm:pt>
    <dgm:pt modelId="{1EEFD3C5-D74C-473C-8826-7617352E93E9}" type="parTrans" cxnId="{FA1B7B4C-8802-475A-B7C3-7247D56CC977}">
      <dgm:prSet/>
      <dgm:spPr/>
      <dgm:t>
        <a:bodyPr/>
        <a:lstStyle/>
        <a:p>
          <a:endParaRPr lang="pt-BR"/>
        </a:p>
      </dgm:t>
    </dgm:pt>
    <dgm:pt modelId="{50B968CA-1A06-4F3F-A885-C7F9ABD33C41}" type="sibTrans" cxnId="{FA1B7B4C-8802-475A-B7C3-7247D56CC977}">
      <dgm:prSet/>
      <dgm:spPr/>
      <dgm:t>
        <a:bodyPr/>
        <a:lstStyle/>
        <a:p>
          <a:endParaRPr lang="pt-BR"/>
        </a:p>
      </dgm:t>
    </dgm:pt>
    <dgm:pt modelId="{5134F6EF-115B-4CA4-9463-41D7376A53AD}">
      <dgm:prSet phldrT="[Texto]"/>
      <dgm:spPr>
        <a:solidFill>
          <a:srgbClr val="002060"/>
        </a:solidFill>
      </dgm:spPr>
      <dgm:t>
        <a:bodyPr/>
        <a:lstStyle/>
        <a:p>
          <a:pPr>
            <a:buNone/>
          </a:pPr>
          <a:r>
            <a:rPr lang="pt-PT" b="1" dirty="0"/>
            <a:t>T-TEST PARA ENTENDER SE EXISTE DIFERENÇAS ENTRE IDADES QUANDO RELACIONADO AS FUNCIONALIDADES DENTRO E  FORA DE SERVIDORES COMUNITÁRIOS</a:t>
          </a:r>
          <a:endParaRPr lang="pt-BR" b="1" dirty="0"/>
        </a:p>
      </dgm:t>
    </dgm:pt>
    <dgm:pt modelId="{C05FA9E3-ACA1-4954-B86A-C2015FF534EE}" type="parTrans" cxnId="{20B9E222-EA55-4B39-A530-F499878A5D1D}">
      <dgm:prSet/>
      <dgm:spPr/>
      <dgm:t>
        <a:bodyPr/>
        <a:lstStyle/>
        <a:p>
          <a:endParaRPr lang="pt-BR"/>
        </a:p>
      </dgm:t>
    </dgm:pt>
    <dgm:pt modelId="{35D4AD3E-921F-4D91-9BBA-DECB96FF18E3}" type="sibTrans" cxnId="{20B9E222-EA55-4B39-A530-F499878A5D1D}">
      <dgm:prSet/>
      <dgm:spPr/>
      <dgm:t>
        <a:bodyPr/>
        <a:lstStyle/>
        <a:p>
          <a:endParaRPr lang="pt-BR"/>
        </a:p>
      </dgm:t>
    </dgm:pt>
    <dgm:pt modelId="{C3878297-B78B-47E5-B445-1E84A18D33A7}">
      <dgm:prSet phldrT="[Texto]" custT="1"/>
      <dgm:spPr>
        <a:solidFill>
          <a:srgbClr val="6378C1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PT" sz="1600" dirty="0">
              <a:solidFill>
                <a:schemeClr val="bg1"/>
              </a:solidFill>
            </a:rPr>
            <a:t>Idades entre 18-29 e 30-39, pois não existia dados suficientes  para as outras idades.</a:t>
          </a:r>
          <a:endParaRPr lang="pt-BR" sz="1600" dirty="0">
            <a:solidFill>
              <a:schemeClr val="bg1"/>
            </a:solidFill>
          </a:endParaRPr>
        </a:p>
      </dgm:t>
    </dgm:pt>
    <dgm:pt modelId="{01AFBA4F-1127-465D-B6CF-E71F7D11F4B5}" type="parTrans" cxnId="{04BC178A-38FF-4AAD-87FE-27CFE90E1229}">
      <dgm:prSet/>
      <dgm:spPr/>
      <dgm:t>
        <a:bodyPr/>
        <a:lstStyle/>
        <a:p>
          <a:endParaRPr lang="pt-BR"/>
        </a:p>
      </dgm:t>
    </dgm:pt>
    <dgm:pt modelId="{9A88C8E3-E2E9-42E6-A410-CC44443C390A}" type="sibTrans" cxnId="{04BC178A-38FF-4AAD-87FE-27CFE90E1229}">
      <dgm:prSet/>
      <dgm:spPr/>
      <dgm:t>
        <a:bodyPr/>
        <a:lstStyle/>
        <a:p>
          <a:endParaRPr lang="pt-BR"/>
        </a:p>
      </dgm:t>
    </dgm:pt>
    <dgm:pt modelId="{9B7BDB0E-69AF-4F81-AA8F-5E394A669B42}">
      <dgm:prSet phldrT="[Texto]" custT="1"/>
      <dgm:spPr>
        <a:solidFill>
          <a:srgbClr val="6378C1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PT" sz="1600" dirty="0">
              <a:solidFill>
                <a:schemeClr val="bg1"/>
              </a:solidFill>
            </a:rPr>
            <a:t>Ambas hipóteses nulas rejeitadas pois conseguimos perceber que há uma diferença significativa no tempo de conclusão das tarefas em relação a servidores e fora deles.</a:t>
          </a:r>
          <a:endParaRPr lang="pt-BR" sz="1600" dirty="0">
            <a:solidFill>
              <a:schemeClr val="bg1"/>
            </a:solidFill>
          </a:endParaRPr>
        </a:p>
      </dgm:t>
    </dgm:pt>
    <dgm:pt modelId="{C0EBDEDE-9B34-42D6-9187-C52E24CA81F4}" type="parTrans" cxnId="{8C4318CC-AA6B-447B-9004-40F097ED8215}">
      <dgm:prSet/>
      <dgm:spPr/>
      <dgm:t>
        <a:bodyPr/>
        <a:lstStyle/>
        <a:p>
          <a:endParaRPr lang="pt-BR"/>
        </a:p>
      </dgm:t>
    </dgm:pt>
    <dgm:pt modelId="{4E5F9926-3C45-4A8C-B65D-8C9F1CAF806C}" type="sibTrans" cxnId="{8C4318CC-AA6B-447B-9004-40F097ED8215}">
      <dgm:prSet/>
      <dgm:spPr/>
      <dgm:t>
        <a:bodyPr/>
        <a:lstStyle/>
        <a:p>
          <a:endParaRPr lang="pt-BR"/>
        </a:p>
      </dgm:t>
    </dgm:pt>
    <dgm:pt modelId="{CDD4E33F-CD0E-41A0-BD37-8C0E3E3C07A5}" type="pres">
      <dgm:prSet presAssocID="{61214055-36BA-4134-97DA-9EEEF278AD4F}" presName="Name0" presStyleCnt="0">
        <dgm:presLayoutVars>
          <dgm:dir/>
          <dgm:animLvl val="lvl"/>
          <dgm:resizeHandles val="exact"/>
        </dgm:presLayoutVars>
      </dgm:prSet>
      <dgm:spPr/>
    </dgm:pt>
    <dgm:pt modelId="{03ED736D-B7B1-4687-A102-BC06B3C9A340}" type="pres">
      <dgm:prSet presAssocID="{391D53CC-7C22-4F48-A012-01F2FCEFE549}" presName="composite" presStyleCnt="0"/>
      <dgm:spPr/>
    </dgm:pt>
    <dgm:pt modelId="{530723A4-FEA5-4572-B374-8D2C0E6E1BE2}" type="pres">
      <dgm:prSet presAssocID="{391D53CC-7C22-4F48-A012-01F2FCEFE54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B4961E3-2AFC-48E4-A870-BE56AC99D038}" type="pres">
      <dgm:prSet presAssocID="{391D53CC-7C22-4F48-A012-01F2FCEFE549}" presName="desTx" presStyleLbl="alignAccFollowNode1" presStyleIdx="0" presStyleCnt="2">
        <dgm:presLayoutVars>
          <dgm:bulletEnabled val="1"/>
        </dgm:presLayoutVars>
      </dgm:prSet>
      <dgm:spPr/>
    </dgm:pt>
    <dgm:pt modelId="{8E10669B-3EE1-486C-9DFC-07815FF6C658}" type="pres">
      <dgm:prSet presAssocID="{424B65AD-DB8A-4237-BAAB-6D22E0075FE2}" presName="space" presStyleCnt="0"/>
      <dgm:spPr/>
    </dgm:pt>
    <dgm:pt modelId="{5CC8FB37-25AD-4873-A39C-FF69E1943F9D}" type="pres">
      <dgm:prSet presAssocID="{5134F6EF-115B-4CA4-9463-41D7376A53AD}" presName="composite" presStyleCnt="0"/>
      <dgm:spPr/>
    </dgm:pt>
    <dgm:pt modelId="{1834C89F-5896-44FE-84BC-9299E905F5AC}" type="pres">
      <dgm:prSet presAssocID="{5134F6EF-115B-4CA4-9463-41D7376A53A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422510E-440D-47A2-9E15-070D5E7D9141}" type="pres">
      <dgm:prSet presAssocID="{5134F6EF-115B-4CA4-9463-41D7376A53A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0B9E222-EA55-4B39-A530-F499878A5D1D}" srcId="{61214055-36BA-4134-97DA-9EEEF278AD4F}" destId="{5134F6EF-115B-4CA4-9463-41D7376A53AD}" srcOrd="1" destOrd="0" parTransId="{C05FA9E3-ACA1-4954-B86A-C2015FF534EE}" sibTransId="{35D4AD3E-921F-4D91-9BBA-DECB96FF18E3}"/>
    <dgm:cxn modelId="{FA1B7B4C-8802-475A-B7C3-7247D56CC977}" srcId="{391D53CC-7C22-4F48-A012-01F2FCEFE549}" destId="{38A01DCC-F3E9-4EA1-99B9-98F1D4A4E9EB}" srcOrd="0" destOrd="0" parTransId="{1EEFD3C5-D74C-473C-8826-7617352E93E9}" sibTransId="{50B968CA-1A06-4F3F-A885-C7F9ABD33C41}"/>
    <dgm:cxn modelId="{3990E74F-F29B-4A4B-A396-0E26D0D645B3}" type="presOf" srcId="{9B7BDB0E-69AF-4F81-AA8F-5E394A669B42}" destId="{7422510E-440D-47A2-9E15-070D5E7D9141}" srcOrd="0" destOrd="1" presId="urn:microsoft.com/office/officeart/2005/8/layout/hList1"/>
    <dgm:cxn modelId="{82CBA871-9D79-425E-887B-10069F17B288}" type="presOf" srcId="{61214055-36BA-4134-97DA-9EEEF278AD4F}" destId="{CDD4E33F-CD0E-41A0-BD37-8C0E3E3C07A5}" srcOrd="0" destOrd="0" presId="urn:microsoft.com/office/officeart/2005/8/layout/hList1"/>
    <dgm:cxn modelId="{9DE8C053-756A-4E2C-ABAB-481F76C59B08}" type="presOf" srcId="{38A01DCC-F3E9-4EA1-99B9-98F1D4A4E9EB}" destId="{AB4961E3-2AFC-48E4-A870-BE56AC99D038}" srcOrd="0" destOrd="0" presId="urn:microsoft.com/office/officeart/2005/8/layout/hList1"/>
    <dgm:cxn modelId="{04BC178A-38FF-4AAD-87FE-27CFE90E1229}" srcId="{5134F6EF-115B-4CA4-9463-41D7376A53AD}" destId="{C3878297-B78B-47E5-B445-1E84A18D33A7}" srcOrd="0" destOrd="0" parTransId="{01AFBA4F-1127-465D-B6CF-E71F7D11F4B5}" sibTransId="{9A88C8E3-E2E9-42E6-A410-CC44443C390A}"/>
    <dgm:cxn modelId="{273DE6B8-0E7D-45E2-961A-71458B772CEC}" type="presOf" srcId="{C3878297-B78B-47E5-B445-1E84A18D33A7}" destId="{7422510E-440D-47A2-9E15-070D5E7D9141}" srcOrd="0" destOrd="0" presId="urn:microsoft.com/office/officeart/2005/8/layout/hList1"/>
    <dgm:cxn modelId="{8C4318CC-AA6B-447B-9004-40F097ED8215}" srcId="{5134F6EF-115B-4CA4-9463-41D7376A53AD}" destId="{9B7BDB0E-69AF-4F81-AA8F-5E394A669B42}" srcOrd="1" destOrd="0" parTransId="{C0EBDEDE-9B34-42D6-9187-C52E24CA81F4}" sibTransId="{4E5F9926-3C45-4A8C-B65D-8C9F1CAF806C}"/>
    <dgm:cxn modelId="{F853C0DC-3EC5-486F-BFA5-E3BB130D7A1B}" srcId="{61214055-36BA-4134-97DA-9EEEF278AD4F}" destId="{391D53CC-7C22-4F48-A012-01F2FCEFE549}" srcOrd="0" destOrd="0" parTransId="{2F061D4E-873F-4737-859E-7428F63920CA}" sibTransId="{424B65AD-DB8A-4237-BAAB-6D22E0075FE2}"/>
    <dgm:cxn modelId="{4A2F7BF5-9ECC-4B3A-BEEC-EBF9295C2138}" type="presOf" srcId="{5134F6EF-115B-4CA4-9463-41D7376A53AD}" destId="{1834C89F-5896-44FE-84BC-9299E905F5AC}" srcOrd="0" destOrd="0" presId="urn:microsoft.com/office/officeart/2005/8/layout/hList1"/>
    <dgm:cxn modelId="{9B1877FC-333E-4A54-B631-CFBA73C0FBAC}" type="presOf" srcId="{391D53CC-7C22-4F48-A012-01F2FCEFE549}" destId="{530723A4-FEA5-4572-B374-8D2C0E6E1BE2}" srcOrd="0" destOrd="0" presId="urn:microsoft.com/office/officeart/2005/8/layout/hList1"/>
    <dgm:cxn modelId="{C27C67B4-EC31-4F57-AC2B-B852705009C0}" type="presParOf" srcId="{CDD4E33F-CD0E-41A0-BD37-8C0E3E3C07A5}" destId="{03ED736D-B7B1-4687-A102-BC06B3C9A340}" srcOrd="0" destOrd="0" presId="urn:microsoft.com/office/officeart/2005/8/layout/hList1"/>
    <dgm:cxn modelId="{7651405C-56B6-40B3-8269-F674EB820572}" type="presParOf" srcId="{03ED736D-B7B1-4687-A102-BC06B3C9A340}" destId="{530723A4-FEA5-4572-B374-8D2C0E6E1BE2}" srcOrd="0" destOrd="0" presId="urn:microsoft.com/office/officeart/2005/8/layout/hList1"/>
    <dgm:cxn modelId="{938AC715-4751-4429-A344-1F7AA7F9E23B}" type="presParOf" srcId="{03ED736D-B7B1-4687-A102-BC06B3C9A340}" destId="{AB4961E3-2AFC-48E4-A870-BE56AC99D038}" srcOrd="1" destOrd="0" presId="urn:microsoft.com/office/officeart/2005/8/layout/hList1"/>
    <dgm:cxn modelId="{F4B743C6-4D4C-4176-9DBD-0E9C5C4F06B0}" type="presParOf" srcId="{CDD4E33F-CD0E-41A0-BD37-8C0E3E3C07A5}" destId="{8E10669B-3EE1-486C-9DFC-07815FF6C658}" srcOrd="1" destOrd="0" presId="urn:microsoft.com/office/officeart/2005/8/layout/hList1"/>
    <dgm:cxn modelId="{BE634F22-DE91-4BC0-ACEB-50874D528B0F}" type="presParOf" srcId="{CDD4E33F-CD0E-41A0-BD37-8C0E3E3C07A5}" destId="{5CC8FB37-25AD-4873-A39C-FF69E1943F9D}" srcOrd="2" destOrd="0" presId="urn:microsoft.com/office/officeart/2005/8/layout/hList1"/>
    <dgm:cxn modelId="{429122B9-852E-4ABB-8B85-78517DBFF544}" type="presParOf" srcId="{5CC8FB37-25AD-4873-A39C-FF69E1943F9D}" destId="{1834C89F-5896-44FE-84BC-9299E905F5AC}" srcOrd="0" destOrd="0" presId="urn:microsoft.com/office/officeart/2005/8/layout/hList1"/>
    <dgm:cxn modelId="{B9E889B1-596E-4A46-99DE-379418D37F04}" type="presParOf" srcId="{5CC8FB37-25AD-4873-A39C-FF69E1943F9D}" destId="{7422510E-440D-47A2-9E15-070D5E7D9141}" srcOrd="1" destOrd="0" presId="urn:microsoft.com/office/officeart/2005/8/layout/h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66AD7C-68C4-4977-9B08-EBD3C5FFA9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FC828C6-D383-410A-AC16-55A4D55D1A70}">
      <dgm:prSet/>
      <dgm:spPr/>
      <dgm:t>
        <a:bodyPr/>
        <a:lstStyle/>
        <a:p>
          <a:r>
            <a:rPr lang="pt-PT" dirty="0">
              <a:solidFill>
                <a:schemeClr val="bg1"/>
              </a:solidFill>
            </a:rPr>
            <a:t>RESEARCH QUESTION</a:t>
          </a:r>
          <a:endParaRPr lang="en-US" dirty="0">
            <a:solidFill>
              <a:schemeClr val="bg1"/>
            </a:solidFill>
          </a:endParaRPr>
        </a:p>
      </dgm:t>
    </dgm:pt>
    <dgm:pt modelId="{5EF5582D-7FE2-4CB8-B0A5-823E6DDF6440}" type="parTrans" cxnId="{B01BB7C4-3D58-49D9-9DF9-C54D56F8A4F5}">
      <dgm:prSet/>
      <dgm:spPr/>
      <dgm:t>
        <a:bodyPr/>
        <a:lstStyle/>
        <a:p>
          <a:endParaRPr lang="en-US" dirty="0"/>
        </a:p>
      </dgm:t>
    </dgm:pt>
    <dgm:pt modelId="{5B797DD6-3FBB-45FD-963C-98C4E7420D7F}" type="sibTrans" cxnId="{B01BB7C4-3D58-49D9-9DF9-C54D56F8A4F5}">
      <dgm:prSet/>
      <dgm:spPr/>
      <dgm:t>
        <a:bodyPr/>
        <a:lstStyle/>
        <a:p>
          <a:endParaRPr lang="en-US" dirty="0"/>
        </a:p>
      </dgm:t>
    </dgm:pt>
    <dgm:pt modelId="{AE7F3F73-ACB7-4780-9E79-5BD1A02E8CB8}">
      <dgm:prSet/>
      <dgm:spPr/>
      <dgm:t>
        <a:bodyPr/>
        <a:lstStyle/>
        <a:p>
          <a:r>
            <a:rPr lang="pt-PT" dirty="0">
              <a:solidFill>
                <a:schemeClr val="bg1"/>
              </a:solidFill>
            </a:rPr>
            <a:t>INTERVIEW DESIGN</a:t>
          </a:r>
          <a:endParaRPr lang="en-US" dirty="0">
            <a:solidFill>
              <a:schemeClr val="bg1"/>
            </a:solidFill>
          </a:endParaRPr>
        </a:p>
      </dgm:t>
    </dgm:pt>
    <dgm:pt modelId="{07CF396B-3C99-49BF-A1A0-4933A538673F}" type="parTrans" cxnId="{7C7682B0-14C7-433A-858A-43B122A870C2}">
      <dgm:prSet/>
      <dgm:spPr/>
      <dgm:t>
        <a:bodyPr/>
        <a:lstStyle/>
        <a:p>
          <a:endParaRPr lang="en-US" dirty="0"/>
        </a:p>
      </dgm:t>
    </dgm:pt>
    <dgm:pt modelId="{30E358FC-8D08-49A9-A124-6A01240DBC44}" type="sibTrans" cxnId="{7C7682B0-14C7-433A-858A-43B122A870C2}">
      <dgm:prSet/>
      <dgm:spPr/>
      <dgm:t>
        <a:bodyPr/>
        <a:lstStyle/>
        <a:p>
          <a:endParaRPr lang="en-US" dirty="0"/>
        </a:p>
      </dgm:t>
    </dgm:pt>
    <dgm:pt modelId="{624CEED4-AE23-45FA-8045-593F11C883AE}">
      <dgm:prSet/>
      <dgm:spPr/>
      <dgm:t>
        <a:bodyPr/>
        <a:lstStyle/>
        <a:p>
          <a:r>
            <a:rPr lang="pt-PT" dirty="0">
              <a:solidFill>
                <a:schemeClr val="bg1"/>
              </a:solidFill>
            </a:rPr>
            <a:t>DATA COLLECTED</a:t>
          </a:r>
          <a:endParaRPr lang="en-US" dirty="0">
            <a:solidFill>
              <a:schemeClr val="bg1"/>
            </a:solidFill>
          </a:endParaRPr>
        </a:p>
      </dgm:t>
    </dgm:pt>
    <dgm:pt modelId="{B5168C51-8E12-420B-B5A2-9AE0A736C86F}" type="parTrans" cxnId="{10788729-8A59-46F2-99FC-C52A5ED58A0C}">
      <dgm:prSet/>
      <dgm:spPr/>
      <dgm:t>
        <a:bodyPr/>
        <a:lstStyle/>
        <a:p>
          <a:endParaRPr lang="en-US" dirty="0"/>
        </a:p>
      </dgm:t>
    </dgm:pt>
    <dgm:pt modelId="{B9530AD7-F76E-4EAC-A3AC-EC0247491AE0}" type="sibTrans" cxnId="{10788729-8A59-46F2-99FC-C52A5ED58A0C}">
      <dgm:prSet/>
      <dgm:spPr/>
      <dgm:t>
        <a:bodyPr/>
        <a:lstStyle/>
        <a:p>
          <a:endParaRPr lang="en-US" dirty="0"/>
        </a:p>
      </dgm:t>
    </dgm:pt>
    <dgm:pt modelId="{F54A7874-4170-424F-B68A-3709595D08D2}">
      <dgm:prSet/>
      <dgm:spPr/>
      <dgm:t>
        <a:bodyPr/>
        <a:lstStyle/>
        <a:p>
          <a:r>
            <a:rPr lang="pt-PT" dirty="0">
              <a:solidFill>
                <a:schemeClr val="bg1"/>
              </a:solidFill>
            </a:rPr>
            <a:t>RESULTS</a:t>
          </a:r>
          <a:endParaRPr lang="en-US" dirty="0">
            <a:solidFill>
              <a:schemeClr val="bg1"/>
            </a:solidFill>
          </a:endParaRPr>
        </a:p>
      </dgm:t>
    </dgm:pt>
    <dgm:pt modelId="{0099FFAC-5FF6-4494-85B3-D9CB572F9DDE}" type="parTrans" cxnId="{8EA8CC22-10B1-4F5E-A388-52F1BF49CDE9}">
      <dgm:prSet/>
      <dgm:spPr/>
      <dgm:t>
        <a:bodyPr/>
        <a:lstStyle/>
        <a:p>
          <a:endParaRPr lang="en-US" dirty="0"/>
        </a:p>
      </dgm:t>
    </dgm:pt>
    <dgm:pt modelId="{A64B8E8D-86D1-41C9-8BA3-48C12F2CD5B0}" type="sibTrans" cxnId="{8EA8CC22-10B1-4F5E-A388-52F1BF49CDE9}">
      <dgm:prSet/>
      <dgm:spPr/>
      <dgm:t>
        <a:bodyPr/>
        <a:lstStyle/>
        <a:p>
          <a:endParaRPr lang="en-US" dirty="0"/>
        </a:p>
      </dgm:t>
    </dgm:pt>
    <dgm:pt modelId="{45A1C2E1-39CC-4393-A1DB-7D9493546631}">
      <dgm:prSet/>
      <dgm:spPr/>
      <dgm:t>
        <a:bodyPr/>
        <a:lstStyle/>
        <a:p>
          <a:r>
            <a:rPr lang="pt-PT" dirty="0">
              <a:solidFill>
                <a:schemeClr val="bg1"/>
              </a:solidFill>
            </a:rPr>
            <a:t>CODEBOOK</a:t>
          </a:r>
          <a:endParaRPr lang="en-US" dirty="0">
            <a:solidFill>
              <a:schemeClr val="bg1"/>
            </a:solidFill>
          </a:endParaRPr>
        </a:p>
      </dgm:t>
    </dgm:pt>
    <dgm:pt modelId="{8B135494-4160-4E03-832D-1BC8B38A964B}" type="parTrans" cxnId="{9D6A2EDD-B5DD-4188-A84B-B80BAEA10438}">
      <dgm:prSet/>
      <dgm:spPr/>
      <dgm:t>
        <a:bodyPr/>
        <a:lstStyle/>
        <a:p>
          <a:endParaRPr lang="en-US" dirty="0"/>
        </a:p>
      </dgm:t>
    </dgm:pt>
    <dgm:pt modelId="{87781B82-22D1-425B-934C-5EF8D6172955}" type="sibTrans" cxnId="{9D6A2EDD-B5DD-4188-A84B-B80BAEA10438}">
      <dgm:prSet/>
      <dgm:spPr/>
      <dgm:t>
        <a:bodyPr/>
        <a:lstStyle/>
        <a:p>
          <a:endParaRPr lang="en-US" dirty="0"/>
        </a:p>
      </dgm:t>
    </dgm:pt>
    <dgm:pt modelId="{FFFB0872-DF2E-4B3A-B085-720B499E3912}" type="pres">
      <dgm:prSet presAssocID="{5E66AD7C-68C4-4977-9B08-EBD3C5FFA9C6}" presName="root" presStyleCnt="0">
        <dgm:presLayoutVars>
          <dgm:dir/>
          <dgm:resizeHandles val="exact"/>
        </dgm:presLayoutVars>
      </dgm:prSet>
      <dgm:spPr/>
    </dgm:pt>
    <dgm:pt modelId="{24D6F600-2961-4E06-912E-3D02A2BF1D38}" type="pres">
      <dgm:prSet presAssocID="{BFC828C6-D383-410A-AC16-55A4D55D1A70}" presName="compNode" presStyleCnt="0"/>
      <dgm:spPr/>
    </dgm:pt>
    <dgm:pt modelId="{377DE592-6712-4583-A578-2E086A28605B}" type="pres">
      <dgm:prSet presAssocID="{BFC828C6-D383-410A-AC16-55A4D55D1A7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FC4486C-9EEB-4AB3-BA92-8CA9B4C9A310}" type="pres">
      <dgm:prSet presAssocID="{BFC828C6-D383-410A-AC16-55A4D55D1A70}" presName="spaceRect" presStyleCnt="0"/>
      <dgm:spPr/>
    </dgm:pt>
    <dgm:pt modelId="{CF437466-E1E9-4EDB-B322-DD0DBD9E78AE}" type="pres">
      <dgm:prSet presAssocID="{BFC828C6-D383-410A-AC16-55A4D55D1A70}" presName="textRect" presStyleLbl="revTx" presStyleIdx="0" presStyleCnt="5">
        <dgm:presLayoutVars>
          <dgm:chMax val="1"/>
          <dgm:chPref val="1"/>
        </dgm:presLayoutVars>
      </dgm:prSet>
      <dgm:spPr/>
    </dgm:pt>
    <dgm:pt modelId="{1AD9F96A-2B3A-461F-8872-90D1E6EA26D1}" type="pres">
      <dgm:prSet presAssocID="{5B797DD6-3FBB-45FD-963C-98C4E7420D7F}" presName="sibTrans" presStyleCnt="0"/>
      <dgm:spPr/>
    </dgm:pt>
    <dgm:pt modelId="{41FE94B9-F863-42B7-ACC1-93E2DC639E87}" type="pres">
      <dgm:prSet presAssocID="{AE7F3F73-ACB7-4780-9E79-5BD1A02E8CB8}" presName="compNode" presStyleCnt="0"/>
      <dgm:spPr/>
    </dgm:pt>
    <dgm:pt modelId="{B5E46F75-607C-421B-87C0-7ED78D6A9B4A}" type="pres">
      <dgm:prSet presAssocID="{AE7F3F73-ACB7-4780-9E79-5BD1A02E8CB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versar"/>
        </a:ext>
      </dgm:extLst>
    </dgm:pt>
    <dgm:pt modelId="{8C6BD593-6540-4745-90CD-24AEACF36DD2}" type="pres">
      <dgm:prSet presAssocID="{AE7F3F73-ACB7-4780-9E79-5BD1A02E8CB8}" presName="spaceRect" presStyleCnt="0"/>
      <dgm:spPr/>
    </dgm:pt>
    <dgm:pt modelId="{8FFFA1C4-B170-4F3A-9CE6-9187670C21CD}" type="pres">
      <dgm:prSet presAssocID="{AE7F3F73-ACB7-4780-9E79-5BD1A02E8CB8}" presName="textRect" presStyleLbl="revTx" presStyleIdx="1" presStyleCnt="5">
        <dgm:presLayoutVars>
          <dgm:chMax val="1"/>
          <dgm:chPref val="1"/>
        </dgm:presLayoutVars>
      </dgm:prSet>
      <dgm:spPr/>
    </dgm:pt>
    <dgm:pt modelId="{3DB4FE39-40CB-45F5-AD03-6A59DAEC9FDD}" type="pres">
      <dgm:prSet presAssocID="{30E358FC-8D08-49A9-A124-6A01240DBC44}" presName="sibTrans" presStyleCnt="0"/>
      <dgm:spPr/>
    </dgm:pt>
    <dgm:pt modelId="{BCAAD21A-3879-4C52-A448-5760F4C17212}" type="pres">
      <dgm:prSet presAssocID="{624CEED4-AE23-45FA-8045-593F11C883AE}" presName="compNode" presStyleCnt="0"/>
      <dgm:spPr/>
    </dgm:pt>
    <dgm:pt modelId="{16216364-700D-4E44-9CD3-9CD913489967}" type="pres">
      <dgm:prSet presAssocID="{624CEED4-AE23-45FA-8045-593F11C883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72FB7C9-6C6D-41A7-8EFB-51564F8775DA}" type="pres">
      <dgm:prSet presAssocID="{624CEED4-AE23-45FA-8045-593F11C883AE}" presName="spaceRect" presStyleCnt="0"/>
      <dgm:spPr/>
    </dgm:pt>
    <dgm:pt modelId="{5FB42738-AD0A-47C6-A0A9-3D315A04E066}" type="pres">
      <dgm:prSet presAssocID="{624CEED4-AE23-45FA-8045-593F11C883AE}" presName="textRect" presStyleLbl="revTx" presStyleIdx="2" presStyleCnt="5">
        <dgm:presLayoutVars>
          <dgm:chMax val="1"/>
          <dgm:chPref val="1"/>
        </dgm:presLayoutVars>
      </dgm:prSet>
      <dgm:spPr/>
    </dgm:pt>
    <dgm:pt modelId="{88728714-5A77-4714-9050-496F199E2BD6}" type="pres">
      <dgm:prSet presAssocID="{B9530AD7-F76E-4EAC-A3AC-EC0247491AE0}" presName="sibTrans" presStyleCnt="0"/>
      <dgm:spPr/>
    </dgm:pt>
    <dgm:pt modelId="{BE1295AD-02C7-4114-8F84-DCD1D640D1E9}" type="pres">
      <dgm:prSet presAssocID="{F54A7874-4170-424F-B68A-3709595D08D2}" presName="compNode" presStyleCnt="0"/>
      <dgm:spPr/>
    </dgm:pt>
    <dgm:pt modelId="{F9D1807A-99FB-4BDB-B353-ACDBF342BEF3}" type="pres">
      <dgm:prSet presAssocID="{F54A7874-4170-424F-B68A-3709595D08D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97E32B67-0F22-4F98-9DDF-9276C1F6C6E4}" type="pres">
      <dgm:prSet presAssocID="{F54A7874-4170-424F-B68A-3709595D08D2}" presName="spaceRect" presStyleCnt="0"/>
      <dgm:spPr/>
    </dgm:pt>
    <dgm:pt modelId="{514193CE-CDDA-44F4-A9E2-93B842B18A73}" type="pres">
      <dgm:prSet presAssocID="{F54A7874-4170-424F-B68A-3709595D08D2}" presName="textRect" presStyleLbl="revTx" presStyleIdx="3" presStyleCnt="5">
        <dgm:presLayoutVars>
          <dgm:chMax val="1"/>
          <dgm:chPref val="1"/>
        </dgm:presLayoutVars>
      </dgm:prSet>
      <dgm:spPr/>
    </dgm:pt>
    <dgm:pt modelId="{435E0D3F-3B44-4E36-9623-7C2010CE086F}" type="pres">
      <dgm:prSet presAssocID="{A64B8E8D-86D1-41C9-8BA3-48C12F2CD5B0}" presName="sibTrans" presStyleCnt="0"/>
      <dgm:spPr/>
    </dgm:pt>
    <dgm:pt modelId="{EBDFCE5A-4D7D-4250-AB0A-61E730211333}" type="pres">
      <dgm:prSet presAssocID="{45A1C2E1-39CC-4393-A1DB-7D9493546631}" presName="compNode" presStyleCnt="0"/>
      <dgm:spPr/>
    </dgm:pt>
    <dgm:pt modelId="{84D517D6-39AB-4944-855D-B7A843EA66F6}" type="pres">
      <dgm:prSet presAssocID="{45A1C2E1-39CC-4393-A1DB-7D94935466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ual de Procedimentos"/>
        </a:ext>
      </dgm:extLst>
    </dgm:pt>
    <dgm:pt modelId="{64895449-144B-420F-9C27-ECE4BC6E3781}" type="pres">
      <dgm:prSet presAssocID="{45A1C2E1-39CC-4393-A1DB-7D9493546631}" presName="spaceRect" presStyleCnt="0"/>
      <dgm:spPr/>
    </dgm:pt>
    <dgm:pt modelId="{7ED8BE6A-316F-46BE-9439-F17430870B5F}" type="pres">
      <dgm:prSet presAssocID="{45A1C2E1-39CC-4393-A1DB-7D949354663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96FB70F-B769-4F93-A339-7B6425E324B5}" type="presOf" srcId="{AE7F3F73-ACB7-4780-9E79-5BD1A02E8CB8}" destId="{8FFFA1C4-B170-4F3A-9CE6-9187670C21CD}" srcOrd="0" destOrd="0" presId="urn:microsoft.com/office/officeart/2018/2/layout/IconLabelList"/>
    <dgm:cxn modelId="{8EA8CC22-10B1-4F5E-A388-52F1BF49CDE9}" srcId="{5E66AD7C-68C4-4977-9B08-EBD3C5FFA9C6}" destId="{F54A7874-4170-424F-B68A-3709595D08D2}" srcOrd="3" destOrd="0" parTransId="{0099FFAC-5FF6-4494-85B3-D9CB572F9DDE}" sibTransId="{A64B8E8D-86D1-41C9-8BA3-48C12F2CD5B0}"/>
    <dgm:cxn modelId="{10788729-8A59-46F2-99FC-C52A5ED58A0C}" srcId="{5E66AD7C-68C4-4977-9B08-EBD3C5FFA9C6}" destId="{624CEED4-AE23-45FA-8045-593F11C883AE}" srcOrd="2" destOrd="0" parTransId="{B5168C51-8E12-420B-B5A2-9AE0A736C86F}" sibTransId="{B9530AD7-F76E-4EAC-A3AC-EC0247491AE0}"/>
    <dgm:cxn modelId="{96439240-3CFD-4978-865C-10DC5EFF614E}" type="presOf" srcId="{F54A7874-4170-424F-B68A-3709595D08D2}" destId="{514193CE-CDDA-44F4-A9E2-93B842B18A73}" srcOrd="0" destOrd="0" presId="urn:microsoft.com/office/officeart/2018/2/layout/IconLabelList"/>
    <dgm:cxn modelId="{CBB4F665-49DB-466E-A3EB-B766FAFF578E}" type="presOf" srcId="{5E66AD7C-68C4-4977-9B08-EBD3C5FFA9C6}" destId="{FFFB0872-DF2E-4B3A-B085-720B499E3912}" srcOrd="0" destOrd="0" presId="urn:microsoft.com/office/officeart/2018/2/layout/IconLabelList"/>
    <dgm:cxn modelId="{6D7EDEAC-A208-4CEA-8D6E-89365D462C56}" type="presOf" srcId="{45A1C2E1-39CC-4393-A1DB-7D9493546631}" destId="{7ED8BE6A-316F-46BE-9439-F17430870B5F}" srcOrd="0" destOrd="0" presId="urn:microsoft.com/office/officeart/2018/2/layout/IconLabelList"/>
    <dgm:cxn modelId="{7C7682B0-14C7-433A-858A-43B122A870C2}" srcId="{5E66AD7C-68C4-4977-9B08-EBD3C5FFA9C6}" destId="{AE7F3F73-ACB7-4780-9E79-5BD1A02E8CB8}" srcOrd="1" destOrd="0" parTransId="{07CF396B-3C99-49BF-A1A0-4933A538673F}" sibTransId="{30E358FC-8D08-49A9-A124-6A01240DBC44}"/>
    <dgm:cxn modelId="{B0487CB7-3853-42D7-99CA-2C5FF96AE3D2}" type="presOf" srcId="{BFC828C6-D383-410A-AC16-55A4D55D1A70}" destId="{CF437466-E1E9-4EDB-B322-DD0DBD9E78AE}" srcOrd="0" destOrd="0" presId="urn:microsoft.com/office/officeart/2018/2/layout/IconLabelList"/>
    <dgm:cxn modelId="{B01BB7C4-3D58-49D9-9DF9-C54D56F8A4F5}" srcId="{5E66AD7C-68C4-4977-9B08-EBD3C5FFA9C6}" destId="{BFC828C6-D383-410A-AC16-55A4D55D1A70}" srcOrd="0" destOrd="0" parTransId="{5EF5582D-7FE2-4CB8-B0A5-823E6DDF6440}" sibTransId="{5B797DD6-3FBB-45FD-963C-98C4E7420D7F}"/>
    <dgm:cxn modelId="{C0B71FCA-8042-4488-A930-EBE8302E40C0}" type="presOf" srcId="{624CEED4-AE23-45FA-8045-593F11C883AE}" destId="{5FB42738-AD0A-47C6-A0A9-3D315A04E066}" srcOrd="0" destOrd="0" presId="urn:microsoft.com/office/officeart/2018/2/layout/IconLabelList"/>
    <dgm:cxn modelId="{9D6A2EDD-B5DD-4188-A84B-B80BAEA10438}" srcId="{5E66AD7C-68C4-4977-9B08-EBD3C5FFA9C6}" destId="{45A1C2E1-39CC-4393-A1DB-7D9493546631}" srcOrd="4" destOrd="0" parTransId="{8B135494-4160-4E03-832D-1BC8B38A964B}" sibTransId="{87781B82-22D1-425B-934C-5EF8D6172955}"/>
    <dgm:cxn modelId="{A3548451-0497-44B8-B569-4D94AE8501E7}" type="presParOf" srcId="{FFFB0872-DF2E-4B3A-B085-720B499E3912}" destId="{24D6F600-2961-4E06-912E-3D02A2BF1D38}" srcOrd="0" destOrd="0" presId="urn:microsoft.com/office/officeart/2018/2/layout/IconLabelList"/>
    <dgm:cxn modelId="{CC2F1942-48B0-43F6-A7D1-A26E1B32DDEF}" type="presParOf" srcId="{24D6F600-2961-4E06-912E-3D02A2BF1D38}" destId="{377DE592-6712-4583-A578-2E086A28605B}" srcOrd="0" destOrd="0" presId="urn:microsoft.com/office/officeart/2018/2/layout/IconLabelList"/>
    <dgm:cxn modelId="{EFBA6091-C692-4893-A6F4-1C04BC8B0D6A}" type="presParOf" srcId="{24D6F600-2961-4E06-912E-3D02A2BF1D38}" destId="{FFC4486C-9EEB-4AB3-BA92-8CA9B4C9A310}" srcOrd="1" destOrd="0" presId="urn:microsoft.com/office/officeart/2018/2/layout/IconLabelList"/>
    <dgm:cxn modelId="{D15AE06A-D48E-4629-BE0E-2725EFE47C4A}" type="presParOf" srcId="{24D6F600-2961-4E06-912E-3D02A2BF1D38}" destId="{CF437466-E1E9-4EDB-B322-DD0DBD9E78AE}" srcOrd="2" destOrd="0" presId="urn:microsoft.com/office/officeart/2018/2/layout/IconLabelList"/>
    <dgm:cxn modelId="{7B8E873C-5515-4CBA-BBBE-0A5572277F92}" type="presParOf" srcId="{FFFB0872-DF2E-4B3A-B085-720B499E3912}" destId="{1AD9F96A-2B3A-461F-8872-90D1E6EA26D1}" srcOrd="1" destOrd="0" presId="urn:microsoft.com/office/officeart/2018/2/layout/IconLabelList"/>
    <dgm:cxn modelId="{F2B3A7B4-5843-47F2-9EEF-0C272FE7B53E}" type="presParOf" srcId="{FFFB0872-DF2E-4B3A-B085-720B499E3912}" destId="{41FE94B9-F863-42B7-ACC1-93E2DC639E87}" srcOrd="2" destOrd="0" presId="urn:microsoft.com/office/officeart/2018/2/layout/IconLabelList"/>
    <dgm:cxn modelId="{71E9BD9C-0347-4570-9C4E-83A523ED2630}" type="presParOf" srcId="{41FE94B9-F863-42B7-ACC1-93E2DC639E87}" destId="{B5E46F75-607C-421B-87C0-7ED78D6A9B4A}" srcOrd="0" destOrd="0" presId="urn:microsoft.com/office/officeart/2018/2/layout/IconLabelList"/>
    <dgm:cxn modelId="{5913CCE4-EF7F-4914-B82A-3A0CE99F5845}" type="presParOf" srcId="{41FE94B9-F863-42B7-ACC1-93E2DC639E87}" destId="{8C6BD593-6540-4745-90CD-24AEACF36DD2}" srcOrd="1" destOrd="0" presId="urn:microsoft.com/office/officeart/2018/2/layout/IconLabelList"/>
    <dgm:cxn modelId="{CAA497A5-73B2-44EC-AB4F-36E9006F5D7C}" type="presParOf" srcId="{41FE94B9-F863-42B7-ACC1-93E2DC639E87}" destId="{8FFFA1C4-B170-4F3A-9CE6-9187670C21CD}" srcOrd="2" destOrd="0" presId="urn:microsoft.com/office/officeart/2018/2/layout/IconLabelList"/>
    <dgm:cxn modelId="{BC0BF7D9-6691-48F7-A4C0-1B973499844A}" type="presParOf" srcId="{FFFB0872-DF2E-4B3A-B085-720B499E3912}" destId="{3DB4FE39-40CB-45F5-AD03-6A59DAEC9FDD}" srcOrd="3" destOrd="0" presId="urn:microsoft.com/office/officeart/2018/2/layout/IconLabelList"/>
    <dgm:cxn modelId="{9E2F5249-0CAA-4280-8F0D-08D9A3C6ECDB}" type="presParOf" srcId="{FFFB0872-DF2E-4B3A-B085-720B499E3912}" destId="{BCAAD21A-3879-4C52-A448-5760F4C17212}" srcOrd="4" destOrd="0" presId="urn:microsoft.com/office/officeart/2018/2/layout/IconLabelList"/>
    <dgm:cxn modelId="{4544FABD-771C-4078-98C8-97DAADDAA7D1}" type="presParOf" srcId="{BCAAD21A-3879-4C52-A448-5760F4C17212}" destId="{16216364-700D-4E44-9CD3-9CD913489967}" srcOrd="0" destOrd="0" presId="urn:microsoft.com/office/officeart/2018/2/layout/IconLabelList"/>
    <dgm:cxn modelId="{73B61111-0F7F-4FE0-8ACB-7B93E873A402}" type="presParOf" srcId="{BCAAD21A-3879-4C52-A448-5760F4C17212}" destId="{972FB7C9-6C6D-41A7-8EFB-51564F8775DA}" srcOrd="1" destOrd="0" presId="urn:microsoft.com/office/officeart/2018/2/layout/IconLabelList"/>
    <dgm:cxn modelId="{741E57F0-FB8C-4E2C-94D1-A3434E788257}" type="presParOf" srcId="{BCAAD21A-3879-4C52-A448-5760F4C17212}" destId="{5FB42738-AD0A-47C6-A0A9-3D315A04E066}" srcOrd="2" destOrd="0" presId="urn:microsoft.com/office/officeart/2018/2/layout/IconLabelList"/>
    <dgm:cxn modelId="{8FB24F49-D49E-4E19-8A72-D763D7A1E154}" type="presParOf" srcId="{FFFB0872-DF2E-4B3A-B085-720B499E3912}" destId="{88728714-5A77-4714-9050-496F199E2BD6}" srcOrd="5" destOrd="0" presId="urn:microsoft.com/office/officeart/2018/2/layout/IconLabelList"/>
    <dgm:cxn modelId="{DFED15FB-D1A6-4BA7-900E-B6100EE3FFA4}" type="presParOf" srcId="{FFFB0872-DF2E-4B3A-B085-720B499E3912}" destId="{BE1295AD-02C7-4114-8F84-DCD1D640D1E9}" srcOrd="6" destOrd="0" presId="urn:microsoft.com/office/officeart/2018/2/layout/IconLabelList"/>
    <dgm:cxn modelId="{4C5601EE-77B4-42DF-8398-B78B921CAF9D}" type="presParOf" srcId="{BE1295AD-02C7-4114-8F84-DCD1D640D1E9}" destId="{F9D1807A-99FB-4BDB-B353-ACDBF342BEF3}" srcOrd="0" destOrd="0" presId="urn:microsoft.com/office/officeart/2018/2/layout/IconLabelList"/>
    <dgm:cxn modelId="{24F6CF38-48FD-482B-9A59-0EF810058FA8}" type="presParOf" srcId="{BE1295AD-02C7-4114-8F84-DCD1D640D1E9}" destId="{97E32B67-0F22-4F98-9DDF-9276C1F6C6E4}" srcOrd="1" destOrd="0" presId="urn:microsoft.com/office/officeart/2018/2/layout/IconLabelList"/>
    <dgm:cxn modelId="{5F70158A-5C05-45BA-978F-E727DD84568D}" type="presParOf" srcId="{BE1295AD-02C7-4114-8F84-DCD1D640D1E9}" destId="{514193CE-CDDA-44F4-A9E2-93B842B18A73}" srcOrd="2" destOrd="0" presId="urn:microsoft.com/office/officeart/2018/2/layout/IconLabelList"/>
    <dgm:cxn modelId="{B0B5F5BC-82F0-446C-A207-4587BFDFA7DB}" type="presParOf" srcId="{FFFB0872-DF2E-4B3A-B085-720B499E3912}" destId="{435E0D3F-3B44-4E36-9623-7C2010CE086F}" srcOrd="7" destOrd="0" presId="urn:microsoft.com/office/officeart/2018/2/layout/IconLabelList"/>
    <dgm:cxn modelId="{41503444-F727-463F-A48B-58CF251FAB31}" type="presParOf" srcId="{FFFB0872-DF2E-4B3A-B085-720B499E3912}" destId="{EBDFCE5A-4D7D-4250-AB0A-61E730211333}" srcOrd="8" destOrd="0" presId="urn:microsoft.com/office/officeart/2018/2/layout/IconLabelList"/>
    <dgm:cxn modelId="{86310E43-6D48-4064-8B7A-EE6FDEABCEF1}" type="presParOf" srcId="{EBDFCE5A-4D7D-4250-AB0A-61E730211333}" destId="{84D517D6-39AB-4944-855D-B7A843EA66F6}" srcOrd="0" destOrd="0" presId="urn:microsoft.com/office/officeart/2018/2/layout/IconLabelList"/>
    <dgm:cxn modelId="{53A8293D-3CAC-4706-A626-2C668164D922}" type="presParOf" srcId="{EBDFCE5A-4D7D-4250-AB0A-61E730211333}" destId="{64895449-144B-420F-9C27-ECE4BC6E3781}" srcOrd="1" destOrd="0" presId="urn:microsoft.com/office/officeart/2018/2/layout/IconLabelList"/>
    <dgm:cxn modelId="{FD574C8B-EB90-4D63-9115-71D3D17BD0B0}" type="presParOf" srcId="{EBDFCE5A-4D7D-4250-AB0A-61E730211333}" destId="{7ED8BE6A-316F-46BE-9439-F17430870B5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C43B70-267D-484A-8BA2-8A463DD9EA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EC56809-2673-4B49-AE17-D77E62655D48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>
              <a:solidFill>
                <a:schemeClr val="bg1"/>
              </a:solidFill>
            </a:rPr>
            <a:t>O que diferencia, ou não, o Discord em relação às outras aplicações semelhantes? </a:t>
          </a:r>
          <a:endParaRPr lang="en-US" dirty="0">
            <a:solidFill>
              <a:schemeClr val="bg1"/>
            </a:solidFill>
          </a:endParaRPr>
        </a:p>
      </dgm:t>
    </dgm:pt>
    <dgm:pt modelId="{BA63B13A-49C4-4925-8F39-E326242E1C26}" type="parTrans" cxnId="{63FE8FAE-D385-4D68-8C99-16D4CB2EDD1B}">
      <dgm:prSet/>
      <dgm:spPr/>
      <dgm:t>
        <a:bodyPr/>
        <a:lstStyle/>
        <a:p>
          <a:endParaRPr lang="en-US"/>
        </a:p>
      </dgm:t>
    </dgm:pt>
    <dgm:pt modelId="{280B00ED-4C7A-4340-887A-33F70E282EAB}" type="sibTrans" cxnId="{63FE8FAE-D385-4D68-8C99-16D4CB2EDD1B}">
      <dgm:prSet/>
      <dgm:spPr/>
      <dgm:t>
        <a:bodyPr/>
        <a:lstStyle/>
        <a:p>
          <a:endParaRPr lang="en-US"/>
        </a:p>
      </dgm:t>
    </dgm:pt>
    <dgm:pt modelId="{2F65FF26-6EB3-4FAC-968C-0674B8324733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>
              <a:solidFill>
                <a:schemeClr val="bg1"/>
              </a:solidFill>
            </a:rPr>
            <a:t>A opção de navegação e procura de servidores comunitários dentro do Discord é o suficiente para os utilizadores?</a:t>
          </a:r>
          <a:endParaRPr lang="en-US" dirty="0">
            <a:solidFill>
              <a:schemeClr val="bg1"/>
            </a:solidFill>
          </a:endParaRPr>
        </a:p>
      </dgm:t>
    </dgm:pt>
    <dgm:pt modelId="{1240536A-BB1C-4488-BF12-5E78DDA073E0}" type="parTrans" cxnId="{ADC65D7E-F0F9-46AE-B227-B923FE34FA81}">
      <dgm:prSet/>
      <dgm:spPr/>
      <dgm:t>
        <a:bodyPr/>
        <a:lstStyle/>
        <a:p>
          <a:endParaRPr lang="en-US"/>
        </a:p>
      </dgm:t>
    </dgm:pt>
    <dgm:pt modelId="{CDDA8815-96B7-41AB-A6E5-212290419B44}" type="sibTrans" cxnId="{ADC65D7E-F0F9-46AE-B227-B923FE34FA81}">
      <dgm:prSet/>
      <dgm:spPr/>
      <dgm:t>
        <a:bodyPr/>
        <a:lstStyle/>
        <a:p>
          <a:endParaRPr lang="en-US"/>
        </a:p>
      </dgm:t>
    </dgm:pt>
    <dgm:pt modelId="{A93FFB81-0F26-4E42-A12C-BC2991340FF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>
              <a:solidFill>
                <a:schemeClr val="bg1"/>
              </a:solidFill>
            </a:rPr>
            <a:t>Esta pergunta foi retirada das respostas abertas do questionário.</a:t>
          </a:r>
          <a:endParaRPr lang="en-US" dirty="0">
            <a:solidFill>
              <a:schemeClr val="bg1"/>
            </a:solidFill>
          </a:endParaRPr>
        </a:p>
      </dgm:t>
    </dgm:pt>
    <dgm:pt modelId="{71C6EA3F-63CC-4A41-BCA8-136A50287A84}" type="parTrans" cxnId="{7344788D-5856-44F5-B833-2074E2047368}">
      <dgm:prSet/>
      <dgm:spPr/>
      <dgm:t>
        <a:bodyPr/>
        <a:lstStyle/>
        <a:p>
          <a:endParaRPr lang="en-US"/>
        </a:p>
      </dgm:t>
    </dgm:pt>
    <dgm:pt modelId="{4A72C1E6-690D-4A0E-8E5A-C641E2C366D0}" type="sibTrans" cxnId="{7344788D-5856-44F5-B833-2074E2047368}">
      <dgm:prSet/>
      <dgm:spPr/>
      <dgm:t>
        <a:bodyPr/>
        <a:lstStyle/>
        <a:p>
          <a:endParaRPr lang="en-US"/>
        </a:p>
      </dgm:t>
    </dgm:pt>
    <dgm:pt modelId="{CE829C07-7FCF-47D9-BF4F-AF8463EC67CC}" type="pres">
      <dgm:prSet presAssocID="{DCC43B70-267D-484A-8BA2-8A463DD9EAB6}" presName="root" presStyleCnt="0">
        <dgm:presLayoutVars>
          <dgm:dir/>
          <dgm:resizeHandles val="exact"/>
        </dgm:presLayoutVars>
      </dgm:prSet>
      <dgm:spPr/>
    </dgm:pt>
    <dgm:pt modelId="{B7078897-43DC-494E-8183-4D508B6ACFEC}" type="pres">
      <dgm:prSet presAssocID="{4EC56809-2673-4B49-AE17-D77E62655D48}" presName="compNode" presStyleCnt="0"/>
      <dgm:spPr/>
    </dgm:pt>
    <dgm:pt modelId="{6B1207E1-DD1D-4ED7-895A-0ED5A476906E}" type="pres">
      <dgm:prSet presAssocID="{4EC56809-2673-4B49-AE17-D77E62655D48}" presName="bgRect" presStyleLbl="bgShp" presStyleIdx="0" presStyleCnt="2"/>
      <dgm:spPr>
        <a:solidFill>
          <a:srgbClr val="6378C1"/>
        </a:solidFill>
      </dgm:spPr>
    </dgm:pt>
    <dgm:pt modelId="{6CC77408-B47E-4746-9BA5-808A449C3B49}" type="pres">
      <dgm:prSet presAssocID="{4EC56809-2673-4B49-AE17-D77E62655D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86274AFF-E587-44A2-8C91-1AF4A92106AE}" type="pres">
      <dgm:prSet presAssocID="{4EC56809-2673-4B49-AE17-D77E62655D48}" presName="spaceRect" presStyleCnt="0"/>
      <dgm:spPr/>
    </dgm:pt>
    <dgm:pt modelId="{30C09B01-7DF0-47D8-A1D7-99CF5CC970B0}" type="pres">
      <dgm:prSet presAssocID="{4EC56809-2673-4B49-AE17-D77E62655D48}" presName="parTx" presStyleLbl="revTx" presStyleIdx="0" presStyleCnt="3">
        <dgm:presLayoutVars>
          <dgm:chMax val="0"/>
          <dgm:chPref val="0"/>
        </dgm:presLayoutVars>
      </dgm:prSet>
      <dgm:spPr/>
    </dgm:pt>
    <dgm:pt modelId="{F75DA668-34EB-44DC-8CF4-E6E3D2752D38}" type="pres">
      <dgm:prSet presAssocID="{280B00ED-4C7A-4340-887A-33F70E282EAB}" presName="sibTrans" presStyleCnt="0"/>
      <dgm:spPr/>
    </dgm:pt>
    <dgm:pt modelId="{0E343A16-1A61-4329-A10E-363A6AF21718}" type="pres">
      <dgm:prSet presAssocID="{2F65FF26-6EB3-4FAC-968C-0674B8324733}" presName="compNode" presStyleCnt="0"/>
      <dgm:spPr/>
    </dgm:pt>
    <dgm:pt modelId="{DEF24EA2-6392-4355-8C00-728CE659ED34}" type="pres">
      <dgm:prSet presAssocID="{2F65FF26-6EB3-4FAC-968C-0674B8324733}" presName="bgRect" presStyleLbl="bgShp" presStyleIdx="1" presStyleCnt="2"/>
      <dgm:spPr>
        <a:solidFill>
          <a:schemeClr val="accent1">
            <a:lumMod val="50000"/>
          </a:schemeClr>
        </a:solidFill>
      </dgm:spPr>
    </dgm:pt>
    <dgm:pt modelId="{EE1C4422-DE7B-459E-801A-CDF06EB66DE3}" type="pres">
      <dgm:prSet presAssocID="{2F65FF26-6EB3-4FAC-968C-0674B832473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C5207357-DD72-4547-A14E-E77C94F4E401}" type="pres">
      <dgm:prSet presAssocID="{2F65FF26-6EB3-4FAC-968C-0674B8324733}" presName="spaceRect" presStyleCnt="0"/>
      <dgm:spPr/>
    </dgm:pt>
    <dgm:pt modelId="{3BC9B1F8-CEB0-4E67-A66F-DA9301C4E70B}" type="pres">
      <dgm:prSet presAssocID="{2F65FF26-6EB3-4FAC-968C-0674B8324733}" presName="parTx" presStyleLbl="revTx" presStyleIdx="1" presStyleCnt="3">
        <dgm:presLayoutVars>
          <dgm:chMax val="0"/>
          <dgm:chPref val="0"/>
        </dgm:presLayoutVars>
      </dgm:prSet>
      <dgm:spPr/>
    </dgm:pt>
    <dgm:pt modelId="{601D9FF6-43D3-4BC0-9183-649DEEDA5B0C}" type="pres">
      <dgm:prSet presAssocID="{2F65FF26-6EB3-4FAC-968C-0674B8324733}" presName="desTx" presStyleLbl="revTx" presStyleIdx="2" presStyleCnt="3">
        <dgm:presLayoutVars/>
      </dgm:prSet>
      <dgm:spPr/>
    </dgm:pt>
  </dgm:ptLst>
  <dgm:cxnLst>
    <dgm:cxn modelId="{F5A60A21-62CB-4D35-BF12-111334F1AD91}" type="presOf" srcId="{DCC43B70-267D-484A-8BA2-8A463DD9EAB6}" destId="{CE829C07-7FCF-47D9-BF4F-AF8463EC67CC}" srcOrd="0" destOrd="0" presId="urn:microsoft.com/office/officeart/2018/2/layout/IconVerticalSolidList"/>
    <dgm:cxn modelId="{C6B74A34-3B83-4895-A77B-D3B1104CECBC}" type="presOf" srcId="{2F65FF26-6EB3-4FAC-968C-0674B8324733}" destId="{3BC9B1F8-CEB0-4E67-A66F-DA9301C4E70B}" srcOrd="0" destOrd="0" presId="urn:microsoft.com/office/officeart/2018/2/layout/IconVerticalSolidList"/>
    <dgm:cxn modelId="{51C30A49-EDA5-4BEE-B006-1B1CF16C0679}" type="presOf" srcId="{A93FFB81-0F26-4E42-A12C-BC2991340FF4}" destId="{601D9FF6-43D3-4BC0-9183-649DEEDA5B0C}" srcOrd="0" destOrd="0" presId="urn:microsoft.com/office/officeart/2018/2/layout/IconVerticalSolidList"/>
    <dgm:cxn modelId="{ADC65D7E-F0F9-46AE-B227-B923FE34FA81}" srcId="{DCC43B70-267D-484A-8BA2-8A463DD9EAB6}" destId="{2F65FF26-6EB3-4FAC-968C-0674B8324733}" srcOrd="1" destOrd="0" parTransId="{1240536A-BB1C-4488-BF12-5E78DDA073E0}" sibTransId="{CDDA8815-96B7-41AB-A6E5-212290419B44}"/>
    <dgm:cxn modelId="{9AF0C084-A79A-4550-B5EF-CB592A267AB5}" type="presOf" srcId="{4EC56809-2673-4B49-AE17-D77E62655D48}" destId="{30C09B01-7DF0-47D8-A1D7-99CF5CC970B0}" srcOrd="0" destOrd="0" presId="urn:microsoft.com/office/officeart/2018/2/layout/IconVerticalSolidList"/>
    <dgm:cxn modelId="{7344788D-5856-44F5-B833-2074E2047368}" srcId="{2F65FF26-6EB3-4FAC-968C-0674B8324733}" destId="{A93FFB81-0F26-4E42-A12C-BC2991340FF4}" srcOrd="0" destOrd="0" parTransId="{71C6EA3F-63CC-4A41-BCA8-136A50287A84}" sibTransId="{4A72C1E6-690D-4A0E-8E5A-C641E2C366D0}"/>
    <dgm:cxn modelId="{63FE8FAE-D385-4D68-8C99-16D4CB2EDD1B}" srcId="{DCC43B70-267D-484A-8BA2-8A463DD9EAB6}" destId="{4EC56809-2673-4B49-AE17-D77E62655D48}" srcOrd="0" destOrd="0" parTransId="{BA63B13A-49C4-4925-8F39-E326242E1C26}" sibTransId="{280B00ED-4C7A-4340-887A-33F70E282EAB}"/>
    <dgm:cxn modelId="{F27B8593-3FAC-4FAE-BEF0-E86109CD94A0}" type="presParOf" srcId="{CE829C07-7FCF-47D9-BF4F-AF8463EC67CC}" destId="{B7078897-43DC-494E-8183-4D508B6ACFEC}" srcOrd="0" destOrd="0" presId="urn:microsoft.com/office/officeart/2018/2/layout/IconVerticalSolidList"/>
    <dgm:cxn modelId="{4A119652-BF4D-4893-A195-58559F8BA262}" type="presParOf" srcId="{B7078897-43DC-494E-8183-4D508B6ACFEC}" destId="{6B1207E1-DD1D-4ED7-895A-0ED5A476906E}" srcOrd="0" destOrd="0" presId="urn:microsoft.com/office/officeart/2018/2/layout/IconVerticalSolidList"/>
    <dgm:cxn modelId="{7296B2BA-35C8-4B5D-8B20-93BED6F682DA}" type="presParOf" srcId="{B7078897-43DC-494E-8183-4D508B6ACFEC}" destId="{6CC77408-B47E-4746-9BA5-808A449C3B49}" srcOrd="1" destOrd="0" presId="urn:microsoft.com/office/officeart/2018/2/layout/IconVerticalSolidList"/>
    <dgm:cxn modelId="{0F95FC76-1261-4A35-98FB-594796A49EA5}" type="presParOf" srcId="{B7078897-43DC-494E-8183-4D508B6ACFEC}" destId="{86274AFF-E587-44A2-8C91-1AF4A92106AE}" srcOrd="2" destOrd="0" presId="urn:microsoft.com/office/officeart/2018/2/layout/IconVerticalSolidList"/>
    <dgm:cxn modelId="{84A86719-D29E-4D3C-A6A5-8359162E69C8}" type="presParOf" srcId="{B7078897-43DC-494E-8183-4D508B6ACFEC}" destId="{30C09B01-7DF0-47D8-A1D7-99CF5CC970B0}" srcOrd="3" destOrd="0" presId="urn:microsoft.com/office/officeart/2018/2/layout/IconVerticalSolidList"/>
    <dgm:cxn modelId="{3C4A3441-6491-451C-89DB-59126EE72EE0}" type="presParOf" srcId="{CE829C07-7FCF-47D9-BF4F-AF8463EC67CC}" destId="{F75DA668-34EB-44DC-8CF4-E6E3D2752D38}" srcOrd="1" destOrd="0" presId="urn:microsoft.com/office/officeart/2018/2/layout/IconVerticalSolidList"/>
    <dgm:cxn modelId="{E45007A8-1519-46C3-A7D6-ABEF8E95D1A4}" type="presParOf" srcId="{CE829C07-7FCF-47D9-BF4F-AF8463EC67CC}" destId="{0E343A16-1A61-4329-A10E-363A6AF21718}" srcOrd="2" destOrd="0" presId="urn:microsoft.com/office/officeart/2018/2/layout/IconVerticalSolidList"/>
    <dgm:cxn modelId="{FED83D08-C0C4-4F07-AB0D-2CB72136EF8C}" type="presParOf" srcId="{0E343A16-1A61-4329-A10E-363A6AF21718}" destId="{DEF24EA2-6392-4355-8C00-728CE659ED34}" srcOrd="0" destOrd="0" presId="urn:microsoft.com/office/officeart/2018/2/layout/IconVerticalSolidList"/>
    <dgm:cxn modelId="{DC914D7A-6B92-417F-8EB1-9F9856352F31}" type="presParOf" srcId="{0E343A16-1A61-4329-A10E-363A6AF21718}" destId="{EE1C4422-DE7B-459E-801A-CDF06EB66DE3}" srcOrd="1" destOrd="0" presId="urn:microsoft.com/office/officeart/2018/2/layout/IconVerticalSolidList"/>
    <dgm:cxn modelId="{9805860A-9945-4A56-AB67-7573586BBD69}" type="presParOf" srcId="{0E343A16-1A61-4329-A10E-363A6AF21718}" destId="{C5207357-DD72-4547-A14E-E77C94F4E401}" srcOrd="2" destOrd="0" presId="urn:microsoft.com/office/officeart/2018/2/layout/IconVerticalSolidList"/>
    <dgm:cxn modelId="{B2516813-83F4-435D-8759-4EF6D0541974}" type="presParOf" srcId="{0E343A16-1A61-4329-A10E-363A6AF21718}" destId="{3BC9B1F8-CEB0-4E67-A66F-DA9301C4E70B}" srcOrd="3" destOrd="0" presId="urn:microsoft.com/office/officeart/2018/2/layout/IconVerticalSolidList"/>
    <dgm:cxn modelId="{A6E3341B-3BD2-49B7-91FD-27F812F9C088}" type="presParOf" srcId="{0E343A16-1A61-4329-A10E-363A6AF21718}" destId="{601D9FF6-43D3-4BC0-9183-649DEEDA5B0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5DC364-12CD-42A4-9154-D4320F2975E8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58CE892-EEDA-41A8-AD04-2A34B6D0AD13}">
      <dgm:prSet custT="1"/>
      <dgm:spPr/>
      <dgm:t>
        <a:bodyPr/>
        <a:lstStyle/>
        <a:p>
          <a:pPr algn="ctr"/>
          <a:r>
            <a:rPr lang="pt-BR" sz="1600" b="1" dirty="0"/>
            <a:t>Entrevista semiestruturada com várias perguntas estruturadas e não-estruturadas</a:t>
          </a:r>
          <a:endParaRPr lang="en-US" sz="1600" b="1" dirty="0"/>
        </a:p>
      </dgm:t>
    </dgm:pt>
    <dgm:pt modelId="{391ECF48-1952-457D-9D44-A6C4D1C22406}" type="parTrans" cxnId="{97FFA879-66D9-468C-BBAC-5E028EC46326}">
      <dgm:prSet/>
      <dgm:spPr/>
      <dgm:t>
        <a:bodyPr/>
        <a:lstStyle/>
        <a:p>
          <a:endParaRPr lang="en-US"/>
        </a:p>
      </dgm:t>
    </dgm:pt>
    <dgm:pt modelId="{DA781208-0049-47A9-949E-E0B307EC807F}" type="sibTrans" cxnId="{97FFA879-66D9-468C-BBAC-5E028EC46326}">
      <dgm:prSet/>
      <dgm:spPr/>
      <dgm:t>
        <a:bodyPr/>
        <a:lstStyle/>
        <a:p>
          <a:endParaRPr lang="en-US"/>
        </a:p>
      </dgm:t>
    </dgm:pt>
    <dgm:pt modelId="{F0482809-00C2-4512-8236-046437AB3F3F}">
      <dgm:prSet custT="1"/>
      <dgm:spPr/>
      <dgm:t>
        <a:bodyPr/>
        <a:lstStyle/>
        <a:p>
          <a:pPr algn="l"/>
          <a:r>
            <a:rPr lang="pt-BR" sz="1200" dirty="0"/>
            <a:t>Testes piloto para testar o guião</a:t>
          </a:r>
          <a:endParaRPr lang="en-US" sz="1100" dirty="0"/>
        </a:p>
      </dgm:t>
    </dgm:pt>
    <dgm:pt modelId="{996C83DD-9052-4094-A591-2BCFA4E9260E}" type="parTrans" cxnId="{259B2FA5-528F-454B-98F4-8AF4EF89E807}">
      <dgm:prSet/>
      <dgm:spPr/>
      <dgm:t>
        <a:bodyPr/>
        <a:lstStyle/>
        <a:p>
          <a:endParaRPr lang="en-US"/>
        </a:p>
      </dgm:t>
    </dgm:pt>
    <dgm:pt modelId="{EE901AF9-E48F-4086-AAA5-699491C200E2}" type="sibTrans" cxnId="{259B2FA5-528F-454B-98F4-8AF4EF89E807}">
      <dgm:prSet/>
      <dgm:spPr/>
      <dgm:t>
        <a:bodyPr/>
        <a:lstStyle/>
        <a:p>
          <a:endParaRPr lang="en-US"/>
        </a:p>
      </dgm:t>
    </dgm:pt>
    <dgm:pt modelId="{9CA2AF77-C6FE-4EAE-BBC9-E3AF22871C1A}">
      <dgm:prSet/>
      <dgm:spPr/>
      <dgm:t>
        <a:bodyPr/>
        <a:lstStyle/>
        <a:p>
          <a:pPr algn="ctr"/>
          <a:r>
            <a:rPr lang="pt-BR" b="1" dirty="0"/>
            <a:t>Consentimento dos participantes e para os participantes estarem a par do tratamento de dados e motivo por detrás da Entrevista</a:t>
          </a:r>
          <a:endParaRPr lang="en-US" b="1" dirty="0"/>
        </a:p>
      </dgm:t>
    </dgm:pt>
    <dgm:pt modelId="{CD4DA048-8811-44AA-AE62-12188C917D46}" type="parTrans" cxnId="{76E8F821-31D5-42DC-8B06-9D7CF5E620FB}">
      <dgm:prSet/>
      <dgm:spPr/>
      <dgm:t>
        <a:bodyPr/>
        <a:lstStyle/>
        <a:p>
          <a:endParaRPr lang="en-US"/>
        </a:p>
      </dgm:t>
    </dgm:pt>
    <dgm:pt modelId="{7810B580-78DF-4384-ABFE-690E6D2649C0}" type="sibTrans" cxnId="{76E8F821-31D5-42DC-8B06-9D7CF5E620FB}">
      <dgm:prSet/>
      <dgm:spPr/>
      <dgm:t>
        <a:bodyPr/>
        <a:lstStyle/>
        <a:p>
          <a:endParaRPr lang="en-US"/>
        </a:p>
      </dgm:t>
    </dgm:pt>
    <dgm:pt modelId="{9C85ADB7-D99C-4369-9438-BE00B675E03F}">
      <dgm:prSet/>
      <dgm:spPr/>
      <dgm:t>
        <a:bodyPr/>
        <a:lstStyle/>
        <a:p>
          <a:r>
            <a:rPr lang="pt-PT" b="1" dirty="0"/>
            <a:t>Perguntas não-estruturadas</a:t>
          </a:r>
          <a:endParaRPr lang="en-US" b="1" dirty="0"/>
        </a:p>
      </dgm:t>
    </dgm:pt>
    <dgm:pt modelId="{3737A7E2-AED0-4AB4-A07C-A6E0C710BE4A}" type="parTrans" cxnId="{4D809913-F64F-4037-BBA9-9A5111DD5DCF}">
      <dgm:prSet/>
      <dgm:spPr/>
      <dgm:t>
        <a:bodyPr/>
        <a:lstStyle/>
        <a:p>
          <a:endParaRPr lang="en-US"/>
        </a:p>
      </dgm:t>
    </dgm:pt>
    <dgm:pt modelId="{03C3A9E7-8013-480C-9422-A3DFE20C7C34}" type="sibTrans" cxnId="{4D809913-F64F-4037-BBA9-9A5111DD5DCF}">
      <dgm:prSet/>
      <dgm:spPr/>
      <dgm:t>
        <a:bodyPr/>
        <a:lstStyle/>
        <a:p>
          <a:endParaRPr lang="en-US"/>
        </a:p>
      </dgm:t>
    </dgm:pt>
    <dgm:pt modelId="{13F9D252-714F-4A4D-A074-64D6B47B4F5A}">
      <dgm:prSet/>
      <dgm:spPr/>
      <dgm:t>
        <a:bodyPr/>
        <a:lstStyle/>
        <a:p>
          <a:r>
            <a:rPr lang="pt-PT" b="1" dirty="0"/>
            <a:t>Perguntas demográficas</a:t>
          </a:r>
          <a:endParaRPr lang="en-US" b="1" dirty="0"/>
        </a:p>
      </dgm:t>
    </dgm:pt>
    <dgm:pt modelId="{4949F205-BAC0-40BE-B888-AFA44CEA3D25}" type="parTrans" cxnId="{3EAB1748-E356-484C-BE1B-F670377E4CEF}">
      <dgm:prSet/>
      <dgm:spPr/>
      <dgm:t>
        <a:bodyPr/>
        <a:lstStyle/>
        <a:p>
          <a:endParaRPr lang="en-US"/>
        </a:p>
      </dgm:t>
    </dgm:pt>
    <dgm:pt modelId="{52061039-33D6-4BC2-8897-663991CC74E3}" type="sibTrans" cxnId="{3EAB1748-E356-484C-BE1B-F670377E4CEF}">
      <dgm:prSet/>
      <dgm:spPr/>
      <dgm:t>
        <a:bodyPr/>
        <a:lstStyle/>
        <a:p>
          <a:endParaRPr lang="en-US"/>
        </a:p>
      </dgm:t>
    </dgm:pt>
    <dgm:pt modelId="{82902CE7-3814-4747-AE56-D39BC441CDCF}">
      <dgm:prSet/>
      <dgm:spPr/>
      <dgm:t>
        <a:bodyPr/>
        <a:lstStyle/>
        <a:p>
          <a:r>
            <a:rPr lang="pt-PT" b="1" dirty="0"/>
            <a:t>Script Final</a:t>
          </a:r>
          <a:endParaRPr lang="en-US" b="1" dirty="0"/>
        </a:p>
      </dgm:t>
    </dgm:pt>
    <dgm:pt modelId="{D5173C7C-464C-479D-B82E-748C051F74B5}" type="parTrans" cxnId="{5E1B896A-3EE1-4E63-87A7-09DF6762AFBC}">
      <dgm:prSet/>
      <dgm:spPr/>
      <dgm:t>
        <a:bodyPr/>
        <a:lstStyle/>
        <a:p>
          <a:endParaRPr lang="en-US"/>
        </a:p>
      </dgm:t>
    </dgm:pt>
    <dgm:pt modelId="{C5CE7A37-230A-41F5-9958-4F591012C6E3}" type="sibTrans" cxnId="{5E1B896A-3EE1-4E63-87A7-09DF6762AFBC}">
      <dgm:prSet/>
      <dgm:spPr/>
      <dgm:t>
        <a:bodyPr/>
        <a:lstStyle/>
        <a:p>
          <a:endParaRPr lang="en-US"/>
        </a:p>
      </dgm:t>
    </dgm:pt>
    <dgm:pt modelId="{B24D33F9-9A81-42C8-A540-ABBF57C01796}" type="pres">
      <dgm:prSet presAssocID="{A95DC364-12CD-42A4-9154-D4320F2975E8}" presName="Name0" presStyleCnt="0">
        <dgm:presLayoutVars>
          <dgm:dir/>
          <dgm:resizeHandles val="exact"/>
        </dgm:presLayoutVars>
      </dgm:prSet>
      <dgm:spPr/>
    </dgm:pt>
    <dgm:pt modelId="{7715547B-7C6E-4647-8F9C-86DDA62F5CCC}" type="pres">
      <dgm:prSet presAssocID="{458CE892-EEDA-41A8-AD04-2A34B6D0AD13}" presName="node" presStyleLbl="node1" presStyleIdx="0" presStyleCnt="5" custScaleX="112226">
        <dgm:presLayoutVars>
          <dgm:bulletEnabled val="1"/>
        </dgm:presLayoutVars>
      </dgm:prSet>
      <dgm:spPr/>
    </dgm:pt>
    <dgm:pt modelId="{C59F54B8-9CE2-46FE-8170-20098DD179C6}" type="pres">
      <dgm:prSet presAssocID="{DA781208-0049-47A9-949E-E0B307EC807F}" presName="sibTrans" presStyleLbl="sibTrans1D1" presStyleIdx="0" presStyleCnt="4"/>
      <dgm:spPr/>
    </dgm:pt>
    <dgm:pt modelId="{79ABBB0E-8272-4B6A-ACE5-DCEC0A73C4DA}" type="pres">
      <dgm:prSet presAssocID="{DA781208-0049-47A9-949E-E0B307EC807F}" presName="connectorText" presStyleLbl="sibTrans1D1" presStyleIdx="0" presStyleCnt="4"/>
      <dgm:spPr/>
    </dgm:pt>
    <dgm:pt modelId="{24D93807-F955-489D-AAF3-3E6CA2A715C2}" type="pres">
      <dgm:prSet presAssocID="{9CA2AF77-C6FE-4EAE-BBC9-E3AF22871C1A}" presName="node" presStyleLbl="node1" presStyleIdx="1" presStyleCnt="5" custScaleX="84607" custLinFactNeighborX="-505">
        <dgm:presLayoutVars>
          <dgm:bulletEnabled val="1"/>
        </dgm:presLayoutVars>
      </dgm:prSet>
      <dgm:spPr/>
    </dgm:pt>
    <dgm:pt modelId="{4A60E681-D698-4092-81EE-63C37F9CB616}" type="pres">
      <dgm:prSet presAssocID="{7810B580-78DF-4384-ABFE-690E6D2649C0}" presName="sibTrans" presStyleLbl="sibTrans1D1" presStyleIdx="1" presStyleCnt="4"/>
      <dgm:spPr/>
    </dgm:pt>
    <dgm:pt modelId="{F2DABD06-2560-4FA0-91C2-192285E6D336}" type="pres">
      <dgm:prSet presAssocID="{7810B580-78DF-4384-ABFE-690E6D2649C0}" presName="connectorText" presStyleLbl="sibTrans1D1" presStyleIdx="1" presStyleCnt="4"/>
      <dgm:spPr/>
    </dgm:pt>
    <dgm:pt modelId="{A9FEA135-2381-4D14-919E-78E8BC510E3B}" type="pres">
      <dgm:prSet presAssocID="{9C85ADB7-D99C-4369-9438-BE00B675E03F}" presName="node" presStyleLbl="node1" presStyleIdx="2" presStyleCnt="5" custScaleX="93473">
        <dgm:presLayoutVars>
          <dgm:bulletEnabled val="1"/>
        </dgm:presLayoutVars>
      </dgm:prSet>
      <dgm:spPr/>
    </dgm:pt>
    <dgm:pt modelId="{C9083D6E-F71F-4BAE-8B29-169FC0D77DD5}" type="pres">
      <dgm:prSet presAssocID="{03C3A9E7-8013-480C-9422-A3DFE20C7C34}" presName="sibTrans" presStyleLbl="sibTrans1D1" presStyleIdx="2" presStyleCnt="4"/>
      <dgm:spPr/>
    </dgm:pt>
    <dgm:pt modelId="{4E18241D-75FB-4C8B-9F63-D7D0C4D41813}" type="pres">
      <dgm:prSet presAssocID="{03C3A9E7-8013-480C-9422-A3DFE20C7C34}" presName="connectorText" presStyleLbl="sibTrans1D1" presStyleIdx="2" presStyleCnt="4"/>
      <dgm:spPr/>
    </dgm:pt>
    <dgm:pt modelId="{BF08DEE9-EB0F-4A01-9B54-46B684A8D224}" type="pres">
      <dgm:prSet presAssocID="{13F9D252-714F-4A4D-A074-64D6B47B4F5A}" presName="node" presStyleLbl="node1" presStyleIdx="3" presStyleCnt="5" custScaleX="85165">
        <dgm:presLayoutVars>
          <dgm:bulletEnabled val="1"/>
        </dgm:presLayoutVars>
      </dgm:prSet>
      <dgm:spPr/>
    </dgm:pt>
    <dgm:pt modelId="{CFA57D46-EB48-43C2-AB1A-18B283EDA140}" type="pres">
      <dgm:prSet presAssocID="{52061039-33D6-4BC2-8897-663991CC74E3}" presName="sibTrans" presStyleLbl="sibTrans1D1" presStyleIdx="3" presStyleCnt="4"/>
      <dgm:spPr/>
    </dgm:pt>
    <dgm:pt modelId="{A03FBDFA-8224-4F5E-B766-FA37A32C7D33}" type="pres">
      <dgm:prSet presAssocID="{52061039-33D6-4BC2-8897-663991CC74E3}" presName="connectorText" presStyleLbl="sibTrans1D1" presStyleIdx="3" presStyleCnt="4"/>
      <dgm:spPr/>
    </dgm:pt>
    <dgm:pt modelId="{D6349053-AFB0-4738-A541-24D39FC8A7D1}" type="pres">
      <dgm:prSet presAssocID="{82902CE7-3814-4747-AE56-D39BC441CDCF}" presName="node" presStyleLbl="node1" presStyleIdx="4" presStyleCnt="5" custScaleX="94144">
        <dgm:presLayoutVars>
          <dgm:bulletEnabled val="1"/>
        </dgm:presLayoutVars>
      </dgm:prSet>
      <dgm:spPr/>
    </dgm:pt>
  </dgm:ptLst>
  <dgm:cxnLst>
    <dgm:cxn modelId="{4D809913-F64F-4037-BBA9-9A5111DD5DCF}" srcId="{A95DC364-12CD-42A4-9154-D4320F2975E8}" destId="{9C85ADB7-D99C-4369-9438-BE00B675E03F}" srcOrd="2" destOrd="0" parTransId="{3737A7E2-AED0-4AB4-A07C-A6E0C710BE4A}" sibTransId="{03C3A9E7-8013-480C-9422-A3DFE20C7C34}"/>
    <dgm:cxn modelId="{512B5718-AB15-4E55-8F59-C6AE0FB2821D}" type="presOf" srcId="{52061039-33D6-4BC2-8897-663991CC74E3}" destId="{A03FBDFA-8224-4F5E-B766-FA37A32C7D33}" srcOrd="1" destOrd="0" presId="urn:microsoft.com/office/officeart/2016/7/layout/RepeatingBendingProcessNew"/>
    <dgm:cxn modelId="{76E8F821-31D5-42DC-8B06-9D7CF5E620FB}" srcId="{A95DC364-12CD-42A4-9154-D4320F2975E8}" destId="{9CA2AF77-C6FE-4EAE-BBC9-E3AF22871C1A}" srcOrd="1" destOrd="0" parTransId="{CD4DA048-8811-44AA-AE62-12188C917D46}" sibTransId="{7810B580-78DF-4384-ABFE-690E6D2649C0}"/>
    <dgm:cxn modelId="{7A86BB2A-CCFA-466F-B55D-8A99B86D14D9}" type="presOf" srcId="{7810B580-78DF-4384-ABFE-690E6D2649C0}" destId="{4A60E681-D698-4092-81EE-63C37F9CB616}" srcOrd="0" destOrd="0" presId="urn:microsoft.com/office/officeart/2016/7/layout/RepeatingBendingProcessNew"/>
    <dgm:cxn modelId="{B037F35B-0BAD-41CE-A767-C51C52B462CE}" type="presOf" srcId="{03C3A9E7-8013-480C-9422-A3DFE20C7C34}" destId="{C9083D6E-F71F-4BAE-8B29-169FC0D77DD5}" srcOrd="0" destOrd="0" presId="urn:microsoft.com/office/officeart/2016/7/layout/RepeatingBendingProcessNew"/>
    <dgm:cxn modelId="{0F9FBD60-97E0-47EC-9A6E-BFDC756FF87F}" type="presOf" srcId="{9C85ADB7-D99C-4369-9438-BE00B675E03F}" destId="{A9FEA135-2381-4D14-919E-78E8BC510E3B}" srcOrd="0" destOrd="0" presId="urn:microsoft.com/office/officeart/2016/7/layout/RepeatingBendingProcessNew"/>
    <dgm:cxn modelId="{AE6BA163-0DF3-4EA0-9A21-E1686E2ED641}" type="presOf" srcId="{13F9D252-714F-4A4D-A074-64D6B47B4F5A}" destId="{BF08DEE9-EB0F-4A01-9B54-46B684A8D224}" srcOrd="0" destOrd="0" presId="urn:microsoft.com/office/officeart/2016/7/layout/RepeatingBendingProcessNew"/>
    <dgm:cxn modelId="{3EAB1748-E356-484C-BE1B-F670377E4CEF}" srcId="{A95DC364-12CD-42A4-9154-D4320F2975E8}" destId="{13F9D252-714F-4A4D-A074-64D6B47B4F5A}" srcOrd="3" destOrd="0" parTransId="{4949F205-BAC0-40BE-B888-AFA44CEA3D25}" sibTransId="{52061039-33D6-4BC2-8897-663991CC74E3}"/>
    <dgm:cxn modelId="{F0A75648-4757-4375-A2FC-C0BB3F7650CE}" type="presOf" srcId="{F0482809-00C2-4512-8236-046437AB3F3F}" destId="{7715547B-7C6E-4647-8F9C-86DDA62F5CCC}" srcOrd="0" destOrd="1" presId="urn:microsoft.com/office/officeart/2016/7/layout/RepeatingBendingProcessNew"/>
    <dgm:cxn modelId="{5E1B896A-3EE1-4E63-87A7-09DF6762AFBC}" srcId="{A95DC364-12CD-42A4-9154-D4320F2975E8}" destId="{82902CE7-3814-4747-AE56-D39BC441CDCF}" srcOrd="4" destOrd="0" parTransId="{D5173C7C-464C-479D-B82E-748C051F74B5}" sibTransId="{C5CE7A37-230A-41F5-9958-4F591012C6E3}"/>
    <dgm:cxn modelId="{0B7B2C51-CE73-4D70-BE1E-2097E249DA5A}" type="presOf" srcId="{A95DC364-12CD-42A4-9154-D4320F2975E8}" destId="{B24D33F9-9A81-42C8-A540-ABBF57C01796}" srcOrd="0" destOrd="0" presId="urn:microsoft.com/office/officeart/2016/7/layout/RepeatingBendingProcessNew"/>
    <dgm:cxn modelId="{97FFA879-66D9-468C-BBAC-5E028EC46326}" srcId="{A95DC364-12CD-42A4-9154-D4320F2975E8}" destId="{458CE892-EEDA-41A8-AD04-2A34B6D0AD13}" srcOrd="0" destOrd="0" parTransId="{391ECF48-1952-457D-9D44-A6C4D1C22406}" sibTransId="{DA781208-0049-47A9-949E-E0B307EC807F}"/>
    <dgm:cxn modelId="{CFEE357D-D7C3-499C-972E-4328C261ADD7}" type="presOf" srcId="{DA781208-0049-47A9-949E-E0B307EC807F}" destId="{79ABBB0E-8272-4B6A-ACE5-DCEC0A73C4DA}" srcOrd="1" destOrd="0" presId="urn:microsoft.com/office/officeart/2016/7/layout/RepeatingBendingProcessNew"/>
    <dgm:cxn modelId="{45407B7D-A480-4166-8216-6F3B8FFB8C47}" type="presOf" srcId="{52061039-33D6-4BC2-8897-663991CC74E3}" destId="{CFA57D46-EB48-43C2-AB1A-18B283EDA140}" srcOrd="0" destOrd="0" presId="urn:microsoft.com/office/officeart/2016/7/layout/RepeatingBendingProcessNew"/>
    <dgm:cxn modelId="{7816A07F-3B01-4323-AFBA-AF0344FB7AA2}" type="presOf" srcId="{458CE892-EEDA-41A8-AD04-2A34B6D0AD13}" destId="{7715547B-7C6E-4647-8F9C-86DDA62F5CCC}" srcOrd="0" destOrd="0" presId="urn:microsoft.com/office/officeart/2016/7/layout/RepeatingBendingProcessNew"/>
    <dgm:cxn modelId="{29AF5F91-B044-4719-BAF8-705C5B0817AA}" type="presOf" srcId="{03C3A9E7-8013-480C-9422-A3DFE20C7C34}" destId="{4E18241D-75FB-4C8B-9F63-D7D0C4D41813}" srcOrd="1" destOrd="0" presId="urn:microsoft.com/office/officeart/2016/7/layout/RepeatingBendingProcessNew"/>
    <dgm:cxn modelId="{675B7C9C-7C2B-47C9-BB35-8A837C649034}" type="presOf" srcId="{9CA2AF77-C6FE-4EAE-BBC9-E3AF22871C1A}" destId="{24D93807-F955-489D-AAF3-3E6CA2A715C2}" srcOrd="0" destOrd="0" presId="urn:microsoft.com/office/officeart/2016/7/layout/RepeatingBendingProcessNew"/>
    <dgm:cxn modelId="{259B2FA5-528F-454B-98F4-8AF4EF89E807}" srcId="{458CE892-EEDA-41A8-AD04-2A34B6D0AD13}" destId="{F0482809-00C2-4512-8236-046437AB3F3F}" srcOrd="0" destOrd="0" parTransId="{996C83DD-9052-4094-A591-2BCFA4E9260E}" sibTransId="{EE901AF9-E48F-4086-AAA5-699491C200E2}"/>
    <dgm:cxn modelId="{5A191DB0-4825-4286-8C2C-C3706EFCFA24}" type="presOf" srcId="{82902CE7-3814-4747-AE56-D39BC441CDCF}" destId="{D6349053-AFB0-4738-A541-24D39FC8A7D1}" srcOrd="0" destOrd="0" presId="urn:microsoft.com/office/officeart/2016/7/layout/RepeatingBendingProcessNew"/>
    <dgm:cxn modelId="{2FA0A5CB-C006-4150-9D43-15101F097298}" type="presOf" srcId="{DA781208-0049-47A9-949E-E0B307EC807F}" destId="{C59F54B8-9CE2-46FE-8170-20098DD179C6}" srcOrd="0" destOrd="0" presId="urn:microsoft.com/office/officeart/2016/7/layout/RepeatingBendingProcessNew"/>
    <dgm:cxn modelId="{9033E1E7-0440-409F-B5FC-3A82AF469EF7}" type="presOf" srcId="{7810B580-78DF-4384-ABFE-690E6D2649C0}" destId="{F2DABD06-2560-4FA0-91C2-192285E6D336}" srcOrd="1" destOrd="0" presId="urn:microsoft.com/office/officeart/2016/7/layout/RepeatingBendingProcessNew"/>
    <dgm:cxn modelId="{36614E26-C0D8-43F7-AE9C-30FDD52078A7}" type="presParOf" srcId="{B24D33F9-9A81-42C8-A540-ABBF57C01796}" destId="{7715547B-7C6E-4647-8F9C-86DDA62F5CCC}" srcOrd="0" destOrd="0" presId="urn:microsoft.com/office/officeart/2016/7/layout/RepeatingBendingProcessNew"/>
    <dgm:cxn modelId="{9424D61C-1A99-40D3-9FFF-DA41E0E9DBC5}" type="presParOf" srcId="{B24D33F9-9A81-42C8-A540-ABBF57C01796}" destId="{C59F54B8-9CE2-46FE-8170-20098DD179C6}" srcOrd="1" destOrd="0" presId="urn:microsoft.com/office/officeart/2016/7/layout/RepeatingBendingProcessNew"/>
    <dgm:cxn modelId="{D72C65DA-2072-4B93-B84A-7CC7C56B7602}" type="presParOf" srcId="{C59F54B8-9CE2-46FE-8170-20098DD179C6}" destId="{79ABBB0E-8272-4B6A-ACE5-DCEC0A73C4DA}" srcOrd="0" destOrd="0" presId="urn:microsoft.com/office/officeart/2016/7/layout/RepeatingBendingProcessNew"/>
    <dgm:cxn modelId="{5229D875-B6D8-4945-93F6-8FE2E447BBA5}" type="presParOf" srcId="{B24D33F9-9A81-42C8-A540-ABBF57C01796}" destId="{24D93807-F955-489D-AAF3-3E6CA2A715C2}" srcOrd="2" destOrd="0" presId="urn:microsoft.com/office/officeart/2016/7/layout/RepeatingBendingProcessNew"/>
    <dgm:cxn modelId="{C0C27ADA-4670-4027-A5ED-D1FDC80359C5}" type="presParOf" srcId="{B24D33F9-9A81-42C8-A540-ABBF57C01796}" destId="{4A60E681-D698-4092-81EE-63C37F9CB616}" srcOrd="3" destOrd="0" presId="urn:microsoft.com/office/officeart/2016/7/layout/RepeatingBendingProcessNew"/>
    <dgm:cxn modelId="{1A7F6828-1FE9-418D-BE82-EA40F410BF6C}" type="presParOf" srcId="{4A60E681-D698-4092-81EE-63C37F9CB616}" destId="{F2DABD06-2560-4FA0-91C2-192285E6D336}" srcOrd="0" destOrd="0" presId="urn:microsoft.com/office/officeart/2016/7/layout/RepeatingBendingProcessNew"/>
    <dgm:cxn modelId="{A45F9690-6106-4AE2-AF96-48A1CE56A1F2}" type="presParOf" srcId="{B24D33F9-9A81-42C8-A540-ABBF57C01796}" destId="{A9FEA135-2381-4D14-919E-78E8BC510E3B}" srcOrd="4" destOrd="0" presId="urn:microsoft.com/office/officeart/2016/7/layout/RepeatingBendingProcessNew"/>
    <dgm:cxn modelId="{434EDBAA-169D-4F31-ADA2-379217FCA6AB}" type="presParOf" srcId="{B24D33F9-9A81-42C8-A540-ABBF57C01796}" destId="{C9083D6E-F71F-4BAE-8B29-169FC0D77DD5}" srcOrd="5" destOrd="0" presId="urn:microsoft.com/office/officeart/2016/7/layout/RepeatingBendingProcessNew"/>
    <dgm:cxn modelId="{4737B1D7-E28B-4B93-B539-AAF162EEBEAE}" type="presParOf" srcId="{C9083D6E-F71F-4BAE-8B29-169FC0D77DD5}" destId="{4E18241D-75FB-4C8B-9F63-D7D0C4D41813}" srcOrd="0" destOrd="0" presId="urn:microsoft.com/office/officeart/2016/7/layout/RepeatingBendingProcessNew"/>
    <dgm:cxn modelId="{1670616A-CC3A-487B-9FAE-3541AFB29121}" type="presParOf" srcId="{B24D33F9-9A81-42C8-A540-ABBF57C01796}" destId="{BF08DEE9-EB0F-4A01-9B54-46B684A8D224}" srcOrd="6" destOrd="0" presId="urn:microsoft.com/office/officeart/2016/7/layout/RepeatingBendingProcessNew"/>
    <dgm:cxn modelId="{504F4638-659E-462D-9E38-C295573F20EE}" type="presParOf" srcId="{B24D33F9-9A81-42C8-A540-ABBF57C01796}" destId="{CFA57D46-EB48-43C2-AB1A-18B283EDA140}" srcOrd="7" destOrd="0" presId="urn:microsoft.com/office/officeart/2016/7/layout/RepeatingBendingProcessNew"/>
    <dgm:cxn modelId="{60CDCE6B-09E9-40BA-93C4-9B278BAC914F}" type="presParOf" srcId="{CFA57D46-EB48-43C2-AB1A-18B283EDA140}" destId="{A03FBDFA-8224-4F5E-B766-FA37A32C7D33}" srcOrd="0" destOrd="0" presId="urn:microsoft.com/office/officeart/2016/7/layout/RepeatingBendingProcessNew"/>
    <dgm:cxn modelId="{E4463E42-B433-45CF-AACB-8D31E29C318B}" type="presParOf" srcId="{B24D33F9-9A81-42C8-A540-ABBF57C01796}" destId="{D6349053-AFB0-4738-A541-24D39FC8A7D1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88ABF-11C8-4432-8BE5-1879703E9643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CEEF4-D2E5-4BD7-8F15-DEF6963FA5A6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>
              <a:solidFill>
                <a:schemeClr val="bg1"/>
              </a:solidFill>
            </a:rPr>
            <a:t>SURVEY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59990" y="2654049"/>
        <a:ext cx="3226223" cy="720000"/>
      </dsp:txXfrm>
    </dsp:sp>
    <dsp:sp modelId="{38454EE3-DF8D-47C2-9B70-C51218DB9589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A82DC-A1EE-4282-9462-C3BD103769A7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>
              <a:solidFill>
                <a:schemeClr val="bg1"/>
              </a:solidFill>
            </a:rPr>
            <a:t>INTERVIEW 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850802" y="2654049"/>
        <a:ext cx="3226223" cy="720000"/>
      </dsp:txXfrm>
    </dsp:sp>
    <dsp:sp modelId="{42623DA7-79BA-4D05-9226-2C1066C31666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D12A1-B1E5-40FC-B0B9-CE3D50B01755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>
              <a:solidFill>
                <a:schemeClr val="bg1"/>
              </a:solidFill>
            </a:rPr>
            <a:t>CONTROLLED EXPERIMENT 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641615" y="2654049"/>
        <a:ext cx="3226223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7DFFB-FE97-4F70-9802-7389CA1800ED}">
      <dsp:nvSpPr>
        <dsp:cNvPr id="0" name=""/>
        <dsp:cNvSpPr/>
      </dsp:nvSpPr>
      <dsp:spPr>
        <a:xfrm rot="5400000">
          <a:off x="4906123" y="-1981614"/>
          <a:ext cx="834876" cy="5010410"/>
        </a:xfrm>
        <a:prstGeom prst="round2SameRect">
          <a:avLst/>
        </a:prstGeom>
        <a:solidFill>
          <a:schemeClr val="accent5">
            <a:lumMod val="50000"/>
            <a:alpha val="9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>
              <a:solidFill>
                <a:schemeClr val="bg1"/>
              </a:solidFill>
            </a:rPr>
            <a:t>Devido aos servidores comunitários</a:t>
          </a:r>
          <a:endParaRPr lang="en-US" sz="1200" kern="1200" dirty="0">
            <a:solidFill>
              <a:schemeClr val="bg1"/>
            </a:solidFill>
          </a:endParaRPr>
        </a:p>
        <a:p>
          <a:pPr marL="0" lvl="2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 err="1">
              <a:solidFill>
                <a:schemeClr val="bg1"/>
              </a:solidFill>
            </a:rPr>
            <a:t>Gaming</a:t>
          </a:r>
          <a:r>
            <a:rPr lang="pt-PT" sz="1200" kern="1200" dirty="0">
              <a:solidFill>
                <a:schemeClr val="bg1"/>
              </a:solidFill>
            </a:rPr>
            <a:t> , Faculdade, Trabalho e Lazer.</a:t>
          </a:r>
          <a:endParaRPr lang="en-US" sz="1200" kern="1200" dirty="0">
            <a:solidFill>
              <a:schemeClr val="bg1"/>
            </a:solidFill>
          </a:endParaRPr>
        </a:p>
      </dsp:txBody>
      <dsp:txXfrm rot="-5400000">
        <a:off x="2818357" y="146907"/>
        <a:ext cx="4969655" cy="753366"/>
      </dsp:txXfrm>
    </dsp:sp>
    <dsp:sp modelId="{B262CEC3-1A32-477F-B619-D3F93BA4785E}">
      <dsp:nvSpPr>
        <dsp:cNvPr id="0" name=""/>
        <dsp:cNvSpPr/>
      </dsp:nvSpPr>
      <dsp:spPr>
        <a:xfrm>
          <a:off x="0" y="1792"/>
          <a:ext cx="2818356" cy="1043596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kern="1200" dirty="0"/>
            <a:t>MAIOR PARTE DOS UTILIZADORES USAM A PLATAFORMA DISCORD MAIS DO QUE AS OUTRAS PLATAFORMAS QUE TÊM MAIS OU MENOS A MESMA FUNÇÃO</a:t>
          </a:r>
          <a:endParaRPr lang="en-US" sz="1200" b="1" kern="1200" dirty="0"/>
        </a:p>
      </dsp:txBody>
      <dsp:txXfrm>
        <a:off x="50944" y="52736"/>
        <a:ext cx="2716468" cy="941708"/>
      </dsp:txXfrm>
    </dsp:sp>
    <dsp:sp modelId="{B37B8A29-53E7-49F3-B9D6-59C20A041D80}">
      <dsp:nvSpPr>
        <dsp:cNvPr id="0" name=""/>
        <dsp:cNvSpPr/>
      </dsp:nvSpPr>
      <dsp:spPr>
        <a:xfrm rot="5400000">
          <a:off x="4906123" y="-885838"/>
          <a:ext cx="834876" cy="5010410"/>
        </a:xfrm>
        <a:prstGeom prst="round2SameRect">
          <a:avLst/>
        </a:prstGeom>
        <a:solidFill>
          <a:schemeClr val="accent5">
            <a:lumMod val="50000"/>
            <a:alpha val="9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>
              <a:solidFill>
                <a:schemeClr val="bg1"/>
              </a:solidFill>
            </a:rPr>
            <a:t>O discord não contem temas  de servidores comunitários em que ela se insere</a:t>
          </a:r>
          <a:endParaRPr lang="en-US" sz="1200" kern="1200">
            <a:solidFill>
              <a:schemeClr val="bg1"/>
            </a:solidFill>
          </a:endParaRPr>
        </a:p>
      </dsp:txBody>
      <dsp:txXfrm rot="-5400000">
        <a:off x="2818357" y="1242683"/>
        <a:ext cx="4969655" cy="753366"/>
      </dsp:txXfrm>
    </dsp:sp>
    <dsp:sp modelId="{1C6225EE-5428-4D71-AB0A-9AAF4C152DEB}">
      <dsp:nvSpPr>
        <dsp:cNvPr id="0" name=""/>
        <dsp:cNvSpPr/>
      </dsp:nvSpPr>
      <dsp:spPr>
        <a:xfrm>
          <a:off x="0" y="1097568"/>
          <a:ext cx="2818356" cy="1043596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8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8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8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kern="1200" dirty="0"/>
            <a:t>UM DOS UTILIZADORES USA MAIS A PLATAFORMA “SLACK”</a:t>
          </a:r>
          <a:endParaRPr lang="en-US" sz="1200" b="1" kern="1200" dirty="0"/>
        </a:p>
      </dsp:txBody>
      <dsp:txXfrm>
        <a:off x="50944" y="1148512"/>
        <a:ext cx="2716468" cy="941708"/>
      </dsp:txXfrm>
    </dsp:sp>
    <dsp:sp modelId="{960BF5C2-77D1-4B8A-89D4-9C665F680951}">
      <dsp:nvSpPr>
        <dsp:cNvPr id="0" name=""/>
        <dsp:cNvSpPr/>
      </dsp:nvSpPr>
      <dsp:spPr>
        <a:xfrm>
          <a:off x="0" y="2193344"/>
          <a:ext cx="2818356" cy="1043596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6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6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6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kern="1200" dirty="0"/>
            <a:t>TIMIDEZ E INTROVERTIVIDADE COMO OBSTÁCULOS PARA AS PESSOAS ENTRAREM OU USAREM OS SERVIDORES COMUNITÁRIOS</a:t>
          </a:r>
          <a:endParaRPr lang="en-US" sz="1200" b="1" kern="1200" dirty="0"/>
        </a:p>
      </dsp:txBody>
      <dsp:txXfrm>
        <a:off x="50944" y="2244288"/>
        <a:ext cx="2716468" cy="941708"/>
      </dsp:txXfrm>
    </dsp:sp>
    <dsp:sp modelId="{DB6E87C7-55C3-45DB-A836-2EDF892CCF41}">
      <dsp:nvSpPr>
        <dsp:cNvPr id="0" name=""/>
        <dsp:cNvSpPr/>
      </dsp:nvSpPr>
      <dsp:spPr>
        <a:xfrm rot="5400000">
          <a:off x="4906123" y="1305713"/>
          <a:ext cx="834876" cy="5010410"/>
        </a:xfrm>
        <a:prstGeom prst="round2SameRect">
          <a:avLst/>
        </a:prstGeom>
        <a:solidFill>
          <a:schemeClr val="accent5">
            <a:lumMod val="50000"/>
            <a:alpha val="9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>
              <a:solidFill>
                <a:schemeClr val="bg1"/>
              </a:solidFill>
            </a:rPr>
            <a:t>Apenas 6 secções de procura</a:t>
          </a:r>
          <a:endParaRPr lang="en-US" sz="1200" kern="120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>
              <a:solidFill>
                <a:schemeClr val="bg1"/>
              </a:solidFill>
            </a:rPr>
            <a:t>O mesmo não fornece “filtros para procurar certos grupos” ou por "região" ou por "número de utilizador”</a:t>
          </a:r>
          <a:endParaRPr lang="en-US" sz="1200" kern="1200">
            <a:solidFill>
              <a:schemeClr val="bg1"/>
            </a:solidFill>
          </a:endParaRPr>
        </a:p>
      </dsp:txBody>
      <dsp:txXfrm rot="-5400000">
        <a:off x="2818357" y="3434235"/>
        <a:ext cx="4969655" cy="753366"/>
      </dsp:txXfrm>
    </dsp:sp>
    <dsp:sp modelId="{C32EA029-6F90-46C3-B32E-AE42B66B3ACF}">
      <dsp:nvSpPr>
        <dsp:cNvPr id="0" name=""/>
        <dsp:cNvSpPr/>
      </dsp:nvSpPr>
      <dsp:spPr>
        <a:xfrm>
          <a:off x="0" y="3289120"/>
          <a:ext cx="2818356" cy="1043596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4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4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4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kern="1200" dirty="0"/>
            <a:t>GRANDE PROBLEMA DE PESQUISA DE SERVIDORES DO DISCORD DENTRO DA PLATAFORMA NA ABA “EXPLORE PUBLIC SERVERS”</a:t>
          </a:r>
          <a:endParaRPr lang="en-US" sz="1200" b="1" kern="1200" dirty="0"/>
        </a:p>
      </dsp:txBody>
      <dsp:txXfrm>
        <a:off x="50944" y="3340064"/>
        <a:ext cx="2716468" cy="941708"/>
      </dsp:txXfrm>
    </dsp:sp>
    <dsp:sp modelId="{B101468D-6E09-4F00-9C03-7D31D491D04F}">
      <dsp:nvSpPr>
        <dsp:cNvPr id="0" name=""/>
        <dsp:cNvSpPr/>
      </dsp:nvSpPr>
      <dsp:spPr>
        <a:xfrm rot="5400000">
          <a:off x="4906123" y="2401489"/>
          <a:ext cx="834876" cy="5010410"/>
        </a:xfrm>
        <a:prstGeom prst="round2SameRect">
          <a:avLst/>
        </a:prstGeom>
        <a:solidFill>
          <a:schemeClr val="accent5">
            <a:lumMod val="50000"/>
            <a:alpha val="9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>
              <a:solidFill>
                <a:schemeClr val="bg1"/>
              </a:solidFill>
            </a:rPr>
            <a:t>Recomendar  servidores comunitários consoante o  seu perfil</a:t>
          </a:r>
          <a:endParaRPr lang="en-US" sz="1200" kern="1200" dirty="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>
              <a:solidFill>
                <a:schemeClr val="bg1"/>
              </a:solidFill>
            </a:rPr>
            <a:t>Todas as ferramentas que já se encontram nas plataformas de procura externa</a:t>
          </a:r>
          <a:endParaRPr lang="en-US" sz="1200" kern="1200" dirty="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>
              <a:solidFill>
                <a:schemeClr val="bg1"/>
              </a:solidFill>
            </a:rPr>
            <a:t>Melhora desta </a:t>
          </a:r>
          <a:r>
            <a:rPr lang="pt-PT" sz="1200" kern="1200" dirty="0" err="1">
              <a:solidFill>
                <a:schemeClr val="bg1"/>
              </a:solidFill>
            </a:rPr>
            <a:t>feature</a:t>
          </a:r>
          <a:r>
            <a:rPr lang="pt-PT" sz="1200" kern="1200" dirty="0">
              <a:solidFill>
                <a:schemeClr val="bg1"/>
              </a:solidFill>
            </a:rPr>
            <a:t> equivale a menos tempo gasto</a:t>
          </a:r>
          <a:endParaRPr lang="en-US" sz="1200" kern="1200" dirty="0">
            <a:solidFill>
              <a:schemeClr val="bg1"/>
            </a:solidFill>
          </a:endParaRPr>
        </a:p>
      </dsp:txBody>
      <dsp:txXfrm rot="-5400000">
        <a:off x="2818357" y="4530011"/>
        <a:ext cx="4969655" cy="753366"/>
      </dsp:txXfrm>
    </dsp:sp>
    <dsp:sp modelId="{34B3651B-3CC1-475A-931E-966EE72A1E39}">
      <dsp:nvSpPr>
        <dsp:cNvPr id="0" name=""/>
        <dsp:cNvSpPr/>
      </dsp:nvSpPr>
      <dsp:spPr>
        <a:xfrm>
          <a:off x="0" y="4384896"/>
          <a:ext cx="2818356" cy="1043596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2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2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2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kern="1200" dirty="0"/>
            <a:t>IDEIAS SOBRE FUNCIONALIDADES QUE PODERIAM SER ACRESCENTADAS PARA PESQUISA DE SERVIDORES COMUNITÁRIOS</a:t>
          </a:r>
          <a:endParaRPr lang="en-US" sz="1200" b="1" kern="1200" dirty="0"/>
        </a:p>
      </dsp:txBody>
      <dsp:txXfrm>
        <a:off x="50944" y="4435840"/>
        <a:ext cx="2716468" cy="941708"/>
      </dsp:txXfrm>
    </dsp:sp>
    <dsp:sp modelId="{647A8725-2B90-436B-827E-265245F5E993}">
      <dsp:nvSpPr>
        <dsp:cNvPr id="0" name=""/>
        <dsp:cNvSpPr/>
      </dsp:nvSpPr>
      <dsp:spPr>
        <a:xfrm rot="5400000">
          <a:off x="4906123" y="3497265"/>
          <a:ext cx="834876" cy="5010410"/>
        </a:xfrm>
        <a:prstGeom prst="round2SameRect">
          <a:avLst/>
        </a:prstGeom>
        <a:solidFill>
          <a:schemeClr val="accent5">
            <a:lumMod val="50000"/>
            <a:alpha val="9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>
              <a:solidFill>
                <a:schemeClr val="bg1"/>
              </a:solidFill>
            </a:rPr>
            <a:t>Os entrevistados  demonstraram que para os mesmos não existe falta de funcionalidades</a:t>
          </a:r>
          <a:endParaRPr lang="en-US" sz="1200" kern="120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>
              <a:solidFill>
                <a:schemeClr val="bg1"/>
              </a:solidFill>
            </a:rPr>
            <a:t>Apenas a diferença entre o plano pago e o grátis, mas isso existe em todas as aplicações parecidas</a:t>
          </a:r>
          <a:endParaRPr lang="en-US" sz="1200" kern="1200">
            <a:solidFill>
              <a:schemeClr val="bg1"/>
            </a:solidFill>
          </a:endParaRPr>
        </a:p>
      </dsp:txBody>
      <dsp:txXfrm rot="-5400000">
        <a:off x="2818357" y="5625787"/>
        <a:ext cx="4969655" cy="753366"/>
      </dsp:txXfrm>
    </dsp:sp>
    <dsp:sp modelId="{DBCD2C75-3848-4316-A272-2083EF8F23DC}">
      <dsp:nvSpPr>
        <dsp:cNvPr id="0" name=""/>
        <dsp:cNvSpPr/>
      </dsp:nvSpPr>
      <dsp:spPr>
        <a:xfrm>
          <a:off x="0" y="5480672"/>
          <a:ext cx="2818356" cy="1043596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kern="1200" dirty="0"/>
            <a:t>O RESTO DAS FUNCIONALIDADES  DO DISCORD MESMO DENTRO DOS SERVIDORES COMUNITÁRIOS SÃO BASTANTE FLEXÍVEIS E COMPLETAS COMO UM TODO </a:t>
          </a:r>
          <a:endParaRPr lang="en-US" sz="1200" b="1" kern="1200" dirty="0"/>
        </a:p>
      </dsp:txBody>
      <dsp:txXfrm>
        <a:off x="50944" y="5531616"/>
        <a:ext cx="2716468" cy="9417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FDF0A-5921-4F08-B681-AB0B718E6B00}">
      <dsp:nvSpPr>
        <dsp:cNvPr id="0" name=""/>
        <dsp:cNvSpPr/>
      </dsp:nvSpPr>
      <dsp:spPr>
        <a:xfrm>
          <a:off x="385663" y="2512"/>
          <a:ext cx="2383073" cy="14298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RESEARCH QUESTION</a:t>
          </a:r>
          <a:endParaRPr lang="en-US" sz="2200" b="1" kern="1200" dirty="0"/>
        </a:p>
      </dsp:txBody>
      <dsp:txXfrm>
        <a:off x="385663" y="2512"/>
        <a:ext cx="2383073" cy="1429843"/>
      </dsp:txXfrm>
    </dsp:sp>
    <dsp:sp modelId="{E5096911-971A-4F03-BA19-4E593003641F}">
      <dsp:nvSpPr>
        <dsp:cNvPr id="0" name=""/>
        <dsp:cNvSpPr/>
      </dsp:nvSpPr>
      <dsp:spPr>
        <a:xfrm>
          <a:off x="3007043" y="2512"/>
          <a:ext cx="2383073" cy="14298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USER STUDY DESIGN</a:t>
          </a:r>
          <a:endParaRPr lang="en-US" sz="2200" b="1" kern="1200" dirty="0"/>
        </a:p>
      </dsp:txBody>
      <dsp:txXfrm>
        <a:off x="3007043" y="2512"/>
        <a:ext cx="2383073" cy="1429843"/>
      </dsp:txXfrm>
    </dsp:sp>
    <dsp:sp modelId="{F89F7995-83E2-4C83-B545-4AE5C17808F3}">
      <dsp:nvSpPr>
        <dsp:cNvPr id="0" name=""/>
        <dsp:cNvSpPr/>
      </dsp:nvSpPr>
      <dsp:spPr>
        <a:xfrm>
          <a:off x="385663" y="1670664"/>
          <a:ext cx="2383073" cy="14298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PROCEDIMENTO EXPERIMENTAL AND DATA COLLECTED</a:t>
          </a:r>
          <a:endParaRPr lang="en-US" sz="2200" b="1" kern="1200" dirty="0"/>
        </a:p>
      </dsp:txBody>
      <dsp:txXfrm>
        <a:off x="385663" y="1670664"/>
        <a:ext cx="2383073" cy="1429843"/>
      </dsp:txXfrm>
    </dsp:sp>
    <dsp:sp modelId="{2A018B2A-D45D-4360-B74B-EDEA75D09B18}">
      <dsp:nvSpPr>
        <dsp:cNvPr id="0" name=""/>
        <dsp:cNvSpPr/>
      </dsp:nvSpPr>
      <dsp:spPr>
        <a:xfrm>
          <a:off x="3007043" y="1670664"/>
          <a:ext cx="2383073" cy="14298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STATISTICAL ANALYSIS</a:t>
          </a:r>
          <a:endParaRPr lang="en-US" sz="2200" b="1" kern="1200" dirty="0"/>
        </a:p>
      </dsp:txBody>
      <dsp:txXfrm>
        <a:off x="3007043" y="1670664"/>
        <a:ext cx="2383073" cy="1429843"/>
      </dsp:txXfrm>
    </dsp:sp>
    <dsp:sp modelId="{C0D2EF00-801D-460E-B2AD-078C6802C2DC}">
      <dsp:nvSpPr>
        <dsp:cNvPr id="0" name=""/>
        <dsp:cNvSpPr/>
      </dsp:nvSpPr>
      <dsp:spPr>
        <a:xfrm>
          <a:off x="1696353" y="3338815"/>
          <a:ext cx="2383073" cy="14298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RESULTS</a:t>
          </a:r>
          <a:endParaRPr lang="en-US" sz="2200" b="1" kern="1200" dirty="0"/>
        </a:p>
      </dsp:txBody>
      <dsp:txXfrm>
        <a:off x="1696353" y="3338815"/>
        <a:ext cx="2383073" cy="14298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3F6CB-1620-4D38-83B3-C06953287A76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6E4B2-9400-4181-8EF9-6392D8A71984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>
              <a:solidFill>
                <a:schemeClr val="bg1"/>
              </a:solidFill>
            </a:rPr>
            <a:t>Será que há efeito do género do utilizador sobre os tempos totais de conclusão das tarefas dos servidores comunitários do Discord? </a:t>
          </a:r>
          <a:endParaRPr lang="en-US" sz="2400" kern="1200">
            <a:solidFill>
              <a:schemeClr val="bg1"/>
            </a:solidFill>
          </a:endParaRPr>
        </a:p>
      </dsp:txBody>
      <dsp:txXfrm>
        <a:off x="0" y="2700"/>
        <a:ext cx="6291714" cy="1841777"/>
      </dsp:txXfrm>
    </dsp:sp>
    <dsp:sp modelId="{B5726C91-A03F-4BE1-8C8D-7013E7245F38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04527-C24C-4762-BCB2-073CB4D9068F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>
              <a:solidFill>
                <a:schemeClr val="bg1"/>
              </a:solidFill>
            </a:rPr>
            <a:t>Será que é mais fácil procurar por um servidor comunitário público fora do Discord, em sites externos, do que dentro do Discord utilizando a funcionalidade de explorar servidores públicos? </a:t>
          </a:r>
          <a:endParaRPr lang="en-US" sz="2400" kern="1200">
            <a:solidFill>
              <a:schemeClr val="bg1"/>
            </a:solidFill>
          </a:endParaRPr>
        </a:p>
      </dsp:txBody>
      <dsp:txXfrm>
        <a:off x="0" y="1844478"/>
        <a:ext cx="6291714" cy="1841777"/>
      </dsp:txXfrm>
    </dsp:sp>
    <dsp:sp modelId="{A72618A7-EA33-4471-9837-D6C8F9327FCC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494A8-6738-4154-9D3A-F6FF0C62000D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>
              <a:solidFill>
                <a:schemeClr val="bg1"/>
              </a:solidFill>
            </a:rPr>
            <a:t>Estas duas research </a:t>
          </a:r>
          <a:r>
            <a:rPr lang="pt-PT" sz="2400" kern="1200" dirty="0" err="1">
              <a:solidFill>
                <a:schemeClr val="bg1"/>
              </a:solidFill>
            </a:rPr>
            <a:t>questions</a:t>
          </a:r>
          <a:r>
            <a:rPr lang="pt-PT" sz="2400" kern="1200" dirty="0">
              <a:solidFill>
                <a:schemeClr val="bg1"/>
              </a:solidFill>
            </a:rPr>
            <a:t> vieram um pouco da união das research </a:t>
          </a:r>
          <a:r>
            <a:rPr lang="pt-PT" sz="2400" kern="1200" dirty="0" err="1">
              <a:solidFill>
                <a:schemeClr val="bg1"/>
              </a:solidFill>
            </a:rPr>
            <a:t>questions</a:t>
          </a:r>
          <a:r>
            <a:rPr lang="pt-PT" sz="2400" kern="1200" dirty="0">
              <a:solidFill>
                <a:schemeClr val="bg1"/>
              </a:solidFill>
            </a:rPr>
            <a:t> do questionário e da entrevista.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3686256"/>
        <a:ext cx="6291714" cy="184177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2E1C3-E8F3-41F5-98D7-8995A09D7DA4}">
      <dsp:nvSpPr>
        <dsp:cNvPr id="0" name=""/>
        <dsp:cNvSpPr/>
      </dsp:nvSpPr>
      <dsp:spPr>
        <a:xfrm>
          <a:off x="0" y="280443"/>
          <a:ext cx="6263640" cy="2249100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54076" rIns="4861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 dirty="0">
              <a:solidFill>
                <a:schemeClr val="bg1"/>
              </a:solidFill>
            </a:rPr>
            <a:t>Estas tarefas foram adaptadas consoante os dois testes pilotos</a:t>
          </a:r>
          <a:endParaRPr lang="en-US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>
              <a:solidFill>
                <a:schemeClr val="bg1"/>
              </a:solidFill>
            </a:rPr>
            <a:t>Cada tarefa contem um task scenario para inserir um contexto a tarefa que vai ser realizada</a:t>
          </a:r>
          <a:endParaRPr lang="en-US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 dirty="0">
              <a:solidFill>
                <a:schemeClr val="bg1"/>
              </a:solidFill>
            </a:rPr>
            <a:t>Tarefas que acabam por trazer maior parte das funcionalidades mais importantes dos servidores comunitários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0" y="280443"/>
        <a:ext cx="6263640" cy="2249100"/>
      </dsp:txXfrm>
    </dsp:sp>
    <dsp:sp modelId="{EF3C2129-395D-43E7-B570-D7374268D5A3}">
      <dsp:nvSpPr>
        <dsp:cNvPr id="0" name=""/>
        <dsp:cNvSpPr/>
      </dsp:nvSpPr>
      <dsp:spPr>
        <a:xfrm>
          <a:off x="313182" y="29523"/>
          <a:ext cx="4384548" cy="50184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b="1" kern="1200" dirty="0"/>
            <a:t>REALIZAÇÃO DE 8 TAREFAS</a:t>
          </a:r>
          <a:endParaRPr lang="en-US" sz="1700" b="1" kern="1200" dirty="0"/>
        </a:p>
      </dsp:txBody>
      <dsp:txXfrm>
        <a:off x="337680" y="54021"/>
        <a:ext cx="4335552" cy="452844"/>
      </dsp:txXfrm>
    </dsp:sp>
    <dsp:sp modelId="{4611EB69-43BA-4383-8905-B247106319E3}">
      <dsp:nvSpPr>
        <dsp:cNvPr id="0" name=""/>
        <dsp:cNvSpPr/>
      </dsp:nvSpPr>
      <dsp:spPr>
        <a:xfrm>
          <a:off x="0" y="2872263"/>
          <a:ext cx="6263640" cy="428400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D199B-F564-4107-82BF-BF2ACA22E4FC}">
      <dsp:nvSpPr>
        <dsp:cNvPr id="0" name=""/>
        <dsp:cNvSpPr/>
      </dsp:nvSpPr>
      <dsp:spPr>
        <a:xfrm>
          <a:off x="313182" y="2621343"/>
          <a:ext cx="4384548" cy="50184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b="1" kern="1200" dirty="0"/>
            <a:t>SINGLE EASY QUESTION (SEQ)</a:t>
          </a:r>
          <a:endParaRPr lang="en-US" sz="1700" b="1" kern="1200" dirty="0"/>
        </a:p>
      </dsp:txBody>
      <dsp:txXfrm>
        <a:off x="337680" y="2645841"/>
        <a:ext cx="4335552" cy="452844"/>
      </dsp:txXfrm>
    </dsp:sp>
    <dsp:sp modelId="{42AD853B-3121-4685-9BB6-1105DDD7A0FF}">
      <dsp:nvSpPr>
        <dsp:cNvPr id="0" name=""/>
        <dsp:cNvSpPr/>
      </dsp:nvSpPr>
      <dsp:spPr>
        <a:xfrm>
          <a:off x="0" y="3643383"/>
          <a:ext cx="6263640" cy="1552950"/>
        </a:xfrm>
        <a:prstGeom prst="rect">
          <a:avLst/>
        </a:prstGeom>
        <a:solidFill>
          <a:srgbClr val="4472C4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54076" rIns="4861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>
              <a:solidFill>
                <a:schemeClr val="bg1"/>
              </a:solidFill>
            </a:rPr>
            <a:t>Atratividade</a:t>
          </a:r>
          <a:endParaRPr lang="en-US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>
              <a:solidFill>
                <a:schemeClr val="bg1"/>
              </a:solidFill>
            </a:rPr>
            <a:t>Eficiência</a:t>
          </a:r>
          <a:endParaRPr lang="en-US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 dirty="0">
              <a:solidFill>
                <a:schemeClr val="bg1"/>
              </a:solidFill>
            </a:rPr>
            <a:t>Controlo</a:t>
          </a:r>
          <a:endParaRPr lang="en-US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>
              <a:solidFill>
                <a:schemeClr val="bg1"/>
              </a:solidFill>
            </a:rPr>
            <a:t>Estimulação </a:t>
          </a:r>
          <a:endParaRPr lang="en-US" sz="1700" kern="1200">
            <a:solidFill>
              <a:schemeClr val="bg1"/>
            </a:solidFill>
          </a:endParaRPr>
        </a:p>
      </dsp:txBody>
      <dsp:txXfrm>
        <a:off x="0" y="3643383"/>
        <a:ext cx="6263640" cy="1552950"/>
      </dsp:txXfrm>
    </dsp:sp>
    <dsp:sp modelId="{41DF2660-8A25-470D-ACD7-BF47C07A6375}">
      <dsp:nvSpPr>
        <dsp:cNvPr id="0" name=""/>
        <dsp:cNvSpPr/>
      </dsp:nvSpPr>
      <dsp:spPr>
        <a:xfrm>
          <a:off x="313182" y="3392463"/>
          <a:ext cx="4384548" cy="50184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b="1" kern="1200" dirty="0"/>
            <a:t>USER EXPERIENCE QUESTIONNAIRE (UEQ)</a:t>
          </a:r>
          <a:endParaRPr lang="en-US" sz="1700" b="1" kern="1200" dirty="0"/>
        </a:p>
      </dsp:txBody>
      <dsp:txXfrm>
        <a:off x="337680" y="3416961"/>
        <a:ext cx="4335552" cy="452844"/>
      </dsp:txXfrm>
    </dsp:sp>
    <dsp:sp modelId="{84899F6D-9FB4-48E8-9A0A-8D47B08DB462}">
      <dsp:nvSpPr>
        <dsp:cNvPr id="0" name=""/>
        <dsp:cNvSpPr/>
      </dsp:nvSpPr>
      <dsp:spPr>
        <a:xfrm>
          <a:off x="0" y="5539053"/>
          <a:ext cx="6263640" cy="428400"/>
        </a:xfrm>
        <a:prstGeom prst="rect">
          <a:avLst/>
        </a:prstGeom>
        <a:solidFill>
          <a:srgbClr val="4472C4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F5855-D4C2-4F03-835C-1031EFCA76DA}">
      <dsp:nvSpPr>
        <dsp:cNvPr id="0" name=""/>
        <dsp:cNvSpPr/>
      </dsp:nvSpPr>
      <dsp:spPr>
        <a:xfrm>
          <a:off x="313182" y="5288133"/>
          <a:ext cx="4384548" cy="50184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b="1" kern="1200" dirty="0"/>
            <a:t>CARACTERIZAÇÃO DOS UTILIZADORES</a:t>
          </a:r>
          <a:endParaRPr lang="en-US" sz="1700" b="1" kern="1200" dirty="0"/>
        </a:p>
      </dsp:txBody>
      <dsp:txXfrm>
        <a:off x="337680" y="5312631"/>
        <a:ext cx="4335552" cy="45284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0456F-4E63-4397-8C0D-7EC531925491}">
      <dsp:nvSpPr>
        <dsp:cNvPr id="0" name=""/>
        <dsp:cNvSpPr/>
      </dsp:nvSpPr>
      <dsp:spPr>
        <a:xfrm>
          <a:off x="0" y="252023"/>
          <a:ext cx="4638772" cy="1048950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20" tIns="374904" rIns="3600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Char char="•"/>
          </a:pPr>
          <a:r>
            <a:rPr lang="pt-PT" sz="1800" kern="1200" dirty="0" err="1">
              <a:solidFill>
                <a:schemeClr val="bg1"/>
              </a:solidFill>
            </a:rPr>
            <a:t>Likert</a:t>
          </a:r>
          <a:r>
            <a:rPr lang="pt-PT" sz="1800" kern="1200" dirty="0">
              <a:solidFill>
                <a:schemeClr val="bg1"/>
              </a:solidFill>
            </a:rPr>
            <a:t> </a:t>
          </a:r>
          <a:r>
            <a:rPr lang="pt-PT" sz="1800" kern="1200" dirty="0" err="1">
              <a:solidFill>
                <a:schemeClr val="bg1"/>
              </a:solidFill>
            </a:rPr>
            <a:t>Scale</a:t>
          </a:r>
          <a:endParaRPr lang="en-US" sz="1800" kern="1200" dirty="0">
            <a:solidFill>
              <a:schemeClr val="bg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+mj-lt"/>
            <a:buAutoNum type="arabicPeriod"/>
          </a:pPr>
          <a:r>
            <a:rPr lang="pt-PT" sz="1800" kern="1200" dirty="0">
              <a:solidFill>
                <a:schemeClr val="bg1"/>
              </a:solidFill>
            </a:rPr>
            <a:t>Mann-</a:t>
          </a:r>
          <a:r>
            <a:rPr lang="pt-PT" sz="1800" kern="1200" dirty="0" err="1">
              <a:solidFill>
                <a:schemeClr val="bg1"/>
              </a:solidFill>
            </a:rPr>
            <a:t>Whitney</a:t>
          </a:r>
          <a:r>
            <a:rPr lang="pt-PT" sz="1800" kern="1200" dirty="0">
              <a:solidFill>
                <a:schemeClr val="bg1"/>
              </a:solidFill>
            </a:rPr>
            <a:t> U </a:t>
          </a:r>
          <a:r>
            <a:rPr lang="pt-PT" sz="1800" kern="1200" dirty="0" err="1">
              <a:solidFill>
                <a:schemeClr val="bg1"/>
              </a:solidFill>
            </a:rPr>
            <a:t>test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0" y="252023"/>
        <a:ext cx="4638772" cy="1048950"/>
      </dsp:txXfrm>
    </dsp:sp>
    <dsp:sp modelId="{31229FDC-66CD-47AD-8885-EB876BFCC688}">
      <dsp:nvSpPr>
        <dsp:cNvPr id="0" name=""/>
        <dsp:cNvSpPr/>
      </dsp:nvSpPr>
      <dsp:spPr>
        <a:xfrm>
          <a:off x="231938" y="24063"/>
          <a:ext cx="324714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734" tIns="0" rIns="1227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/>
            <a:t>SINGLE EASY QUESTION (SEQ)</a:t>
          </a:r>
          <a:endParaRPr lang="en-US" sz="1800" b="1" kern="1200" dirty="0"/>
        </a:p>
      </dsp:txBody>
      <dsp:txXfrm>
        <a:off x="257877" y="50002"/>
        <a:ext cx="3195263" cy="479482"/>
      </dsp:txXfrm>
    </dsp:sp>
    <dsp:sp modelId="{6AD09F3C-DAE7-499A-8DD3-05E50268168C}">
      <dsp:nvSpPr>
        <dsp:cNvPr id="0" name=""/>
        <dsp:cNvSpPr/>
      </dsp:nvSpPr>
      <dsp:spPr>
        <a:xfrm>
          <a:off x="0" y="1880424"/>
          <a:ext cx="4638772" cy="2268000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20" tIns="374904" rIns="3600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Char char="•"/>
          </a:pPr>
          <a:r>
            <a:rPr lang="pt-PT" sz="1800" kern="1200" dirty="0">
              <a:solidFill>
                <a:schemeClr val="bg1"/>
              </a:solidFill>
            </a:rPr>
            <a:t>Teste de </a:t>
          </a:r>
          <a:r>
            <a:rPr lang="pt-PT" sz="1800" kern="1200" dirty="0" err="1">
              <a:solidFill>
                <a:schemeClr val="bg1"/>
              </a:solidFill>
            </a:rPr>
            <a:t>Shapiro-Wilk</a:t>
          </a:r>
          <a:endParaRPr lang="en-US" sz="1800" kern="1200" dirty="0">
            <a:solidFill>
              <a:schemeClr val="bg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+mj-lt"/>
            <a:buAutoNum type="arabicPeriod"/>
          </a:pPr>
          <a:r>
            <a:rPr lang="pt-PT" sz="1800" kern="1200" dirty="0">
              <a:solidFill>
                <a:schemeClr val="bg1"/>
              </a:solidFill>
            </a:rPr>
            <a:t>Distribuição normal</a:t>
          </a: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Char char="•"/>
          </a:pPr>
          <a:r>
            <a:rPr lang="pt-PT" sz="1800" kern="1200" dirty="0">
              <a:solidFill>
                <a:schemeClr val="bg1"/>
              </a:solidFill>
            </a:rPr>
            <a:t>Teste de </a:t>
          </a:r>
          <a:r>
            <a:rPr lang="pt-PT" sz="1800" kern="1200" dirty="0" err="1">
              <a:solidFill>
                <a:schemeClr val="bg1"/>
              </a:solidFill>
            </a:rPr>
            <a:t>Levene</a:t>
          </a:r>
          <a:r>
            <a:rPr lang="pt-PT" sz="1800" kern="1200" dirty="0">
              <a:solidFill>
                <a:schemeClr val="bg1"/>
              </a:solidFill>
            </a:rPr>
            <a:t> </a:t>
          </a:r>
          <a:endParaRPr lang="en-US" sz="1800" kern="1200" dirty="0">
            <a:solidFill>
              <a:schemeClr val="bg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+mj-lt"/>
            <a:buAutoNum type="arabicPeriod"/>
          </a:pPr>
          <a:r>
            <a:rPr lang="pt-PT" sz="1800" kern="1200" dirty="0">
              <a:solidFill>
                <a:schemeClr val="bg1"/>
              </a:solidFill>
            </a:rPr>
            <a:t>Homogeneidade de variâncias</a:t>
          </a: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Char char="•"/>
          </a:pPr>
          <a:r>
            <a:rPr lang="pt-PT" sz="1800" kern="1200" dirty="0">
              <a:solidFill>
                <a:schemeClr val="bg1"/>
              </a:solidFill>
            </a:rPr>
            <a:t>Observações independentes</a:t>
          </a: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Char char="•"/>
          </a:pPr>
          <a:r>
            <a:rPr lang="pt-PT" sz="1800" kern="1200" dirty="0">
              <a:solidFill>
                <a:schemeClr val="bg1"/>
              </a:solidFill>
            </a:rPr>
            <a:t>Ausência de muitos </a:t>
          </a:r>
          <a:r>
            <a:rPr lang="pt-PT" sz="1800" kern="1200" dirty="0" err="1">
              <a:solidFill>
                <a:schemeClr val="bg1"/>
              </a:solidFill>
            </a:rPr>
            <a:t>outliers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0" y="1880424"/>
        <a:ext cx="4638772" cy="2268000"/>
      </dsp:txXfrm>
    </dsp:sp>
    <dsp:sp modelId="{59243FC9-36DC-4DEC-A348-CE69F2F01EF7}">
      <dsp:nvSpPr>
        <dsp:cNvPr id="0" name=""/>
        <dsp:cNvSpPr/>
      </dsp:nvSpPr>
      <dsp:spPr>
        <a:xfrm>
          <a:off x="231938" y="1614744"/>
          <a:ext cx="324714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734" tIns="0" rIns="1227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/>
            <a:t>TEMPO</a:t>
          </a:r>
          <a:endParaRPr lang="en-US" sz="1800" b="1" kern="1200" dirty="0"/>
        </a:p>
      </dsp:txBody>
      <dsp:txXfrm>
        <a:off x="257877" y="1640683"/>
        <a:ext cx="3195263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A7FB3-EC2C-4E41-8B8B-F10CB6DB1DC5}">
      <dsp:nvSpPr>
        <dsp:cNvPr id="0" name=""/>
        <dsp:cNvSpPr/>
      </dsp:nvSpPr>
      <dsp:spPr>
        <a:xfrm>
          <a:off x="822459" y="44337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17279-E9BF-4BD9-B871-7CDB7957DF94}">
      <dsp:nvSpPr>
        <dsp:cNvPr id="0" name=""/>
        <dsp:cNvSpPr/>
      </dsp:nvSpPr>
      <dsp:spPr>
        <a:xfrm>
          <a:off x="327459" y="155314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>
              <a:solidFill>
                <a:schemeClr val="bg1"/>
              </a:solidFill>
            </a:rPr>
            <a:t>RESEARCH QUESTION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27459" y="1553149"/>
        <a:ext cx="1800000" cy="720000"/>
      </dsp:txXfrm>
    </dsp:sp>
    <dsp:sp modelId="{DD350985-EA2F-4800-B62A-DC25B512E0FE}">
      <dsp:nvSpPr>
        <dsp:cNvPr id="0" name=""/>
        <dsp:cNvSpPr/>
      </dsp:nvSpPr>
      <dsp:spPr>
        <a:xfrm>
          <a:off x="2937459" y="44337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3D9CD-FD09-45B2-A1B4-E8D4F876AE65}">
      <dsp:nvSpPr>
        <dsp:cNvPr id="0" name=""/>
        <dsp:cNvSpPr/>
      </dsp:nvSpPr>
      <dsp:spPr>
        <a:xfrm>
          <a:off x="2442459" y="155314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>
              <a:solidFill>
                <a:schemeClr val="bg1"/>
              </a:solidFill>
            </a:rPr>
            <a:t>SURVEY DESIGN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442459" y="1553149"/>
        <a:ext cx="1800000" cy="720000"/>
      </dsp:txXfrm>
    </dsp:sp>
    <dsp:sp modelId="{87C0A37B-D369-4CF3-A06B-7506490536CE}">
      <dsp:nvSpPr>
        <dsp:cNvPr id="0" name=""/>
        <dsp:cNvSpPr/>
      </dsp:nvSpPr>
      <dsp:spPr>
        <a:xfrm>
          <a:off x="5052459" y="44337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16A09-1FE5-4516-95C5-4C41635ADF7C}">
      <dsp:nvSpPr>
        <dsp:cNvPr id="0" name=""/>
        <dsp:cNvSpPr/>
      </dsp:nvSpPr>
      <dsp:spPr>
        <a:xfrm>
          <a:off x="4557459" y="155314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>
              <a:solidFill>
                <a:schemeClr val="bg1"/>
              </a:solidFill>
            </a:rPr>
            <a:t>DATA COLLECTED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557459" y="1553149"/>
        <a:ext cx="1800000" cy="720000"/>
      </dsp:txXfrm>
    </dsp:sp>
    <dsp:sp modelId="{81FDF58F-87A3-4806-B3D1-6F35E01B51DD}">
      <dsp:nvSpPr>
        <dsp:cNvPr id="0" name=""/>
        <dsp:cNvSpPr/>
      </dsp:nvSpPr>
      <dsp:spPr>
        <a:xfrm>
          <a:off x="1879959" y="311140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D11F3-9DC1-4151-A37F-DBDAAC78129F}">
      <dsp:nvSpPr>
        <dsp:cNvPr id="0" name=""/>
        <dsp:cNvSpPr/>
      </dsp:nvSpPr>
      <dsp:spPr>
        <a:xfrm>
          <a:off x="1384959" y="42212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>
              <a:solidFill>
                <a:schemeClr val="bg1"/>
              </a:solidFill>
            </a:rPr>
            <a:t>STATISTICAL ANALYSIS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384959" y="4221245"/>
        <a:ext cx="1800000" cy="720000"/>
      </dsp:txXfrm>
    </dsp:sp>
    <dsp:sp modelId="{7CD4C0BB-F891-4680-BC02-2E3AD7D22C95}">
      <dsp:nvSpPr>
        <dsp:cNvPr id="0" name=""/>
        <dsp:cNvSpPr/>
      </dsp:nvSpPr>
      <dsp:spPr>
        <a:xfrm>
          <a:off x="3994959" y="3111406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9CBA0-9776-4373-A54F-43F293740507}">
      <dsp:nvSpPr>
        <dsp:cNvPr id="0" name=""/>
        <dsp:cNvSpPr/>
      </dsp:nvSpPr>
      <dsp:spPr>
        <a:xfrm>
          <a:off x="3499959" y="42212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>
              <a:solidFill>
                <a:schemeClr val="bg1"/>
              </a:solidFill>
            </a:rPr>
            <a:t>RESULTS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499959" y="4221245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40634-0EE2-4306-ADCA-6E869B62FE74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9D6C5-958E-4B03-ADB9-0AAFFFD578C9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253AE-2DCA-4734-9F72-82600961CBB2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>
              <a:solidFill>
                <a:schemeClr val="bg1"/>
              </a:solidFill>
            </a:rPr>
            <a:t>Será que a quantidade de funcionalidades do Discord utilizadas num mesmo espaço temporal, em termos de performance, varia com a idade/género? 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1509882" y="708097"/>
        <a:ext cx="9005717" cy="1307257"/>
      </dsp:txXfrm>
    </dsp:sp>
    <dsp:sp modelId="{11D6D061-EAB6-44B5-B791-5FDDE465325C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1F94B-4E6D-4D05-AC61-FB9125929B4E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5BC93-0F1D-44DA-9714-A6DF918C5FC8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>
              <a:solidFill>
                <a:schemeClr val="bg1"/>
              </a:solidFill>
            </a:rPr>
            <a:t>Existe diferença de performance consoante as atividades no Discord? Por exemplo, as funcionalidades dentro de um servidor ou nas funcionalidades fora do mesmo. 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1509882" y="2342169"/>
        <a:ext cx="9005717" cy="1307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47308-F292-4B91-B2D2-27FFD93A1FF2}">
      <dsp:nvSpPr>
        <dsp:cNvPr id="0" name=""/>
        <dsp:cNvSpPr/>
      </dsp:nvSpPr>
      <dsp:spPr>
        <a:xfrm>
          <a:off x="0" y="0"/>
          <a:ext cx="8742263" cy="901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Teste piloto com 5 respostas.</a:t>
          </a:r>
          <a:endParaRPr lang="en-US" sz="2400" kern="1200" dirty="0"/>
        </a:p>
      </dsp:txBody>
      <dsp:txXfrm>
        <a:off x="26406" y="26406"/>
        <a:ext cx="7693234" cy="848741"/>
      </dsp:txXfrm>
    </dsp:sp>
    <dsp:sp modelId="{38361FEC-3551-4660-856D-0649E1DA9015}">
      <dsp:nvSpPr>
        <dsp:cNvPr id="0" name=""/>
        <dsp:cNvSpPr/>
      </dsp:nvSpPr>
      <dsp:spPr>
        <a:xfrm>
          <a:off x="732164" y="1065472"/>
          <a:ext cx="8742263" cy="901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Foram aceites 134 respostas: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Retiradas respostas que não responderam de maneira interessada e/ou que pareciam desatentos a responder ao </a:t>
          </a:r>
          <a:r>
            <a:rPr lang="pt-PT" sz="1600" kern="1200" dirty="0" err="1"/>
            <a:t>survey</a:t>
          </a:r>
          <a:r>
            <a:rPr lang="pt-PT" sz="1600" kern="1200" dirty="0"/>
            <a:t>.</a:t>
          </a:r>
          <a:endParaRPr lang="en-US" sz="1600" kern="1200" dirty="0"/>
        </a:p>
      </dsp:txBody>
      <dsp:txXfrm>
        <a:off x="758570" y="1091878"/>
        <a:ext cx="7371276" cy="848741"/>
      </dsp:txXfrm>
    </dsp:sp>
    <dsp:sp modelId="{5C72E95A-AE9B-46AE-9907-B3D27A5B62CC}">
      <dsp:nvSpPr>
        <dsp:cNvPr id="0" name=""/>
        <dsp:cNvSpPr/>
      </dsp:nvSpPr>
      <dsp:spPr>
        <a:xfrm>
          <a:off x="1453401" y="2130945"/>
          <a:ext cx="8742263" cy="901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Das 134, 70 eram femininas, 63 eram masculinas e 1 não quis dizer o seu género e estavam distribuídas por diferentes faixas etárias</a:t>
          </a:r>
          <a:endParaRPr lang="en-US" sz="2100" kern="1200" dirty="0"/>
        </a:p>
      </dsp:txBody>
      <dsp:txXfrm>
        <a:off x="1479807" y="2157351"/>
        <a:ext cx="7382204" cy="848741"/>
      </dsp:txXfrm>
    </dsp:sp>
    <dsp:sp modelId="{22D3B880-FF39-4FDE-84A5-C5A586CD042C}">
      <dsp:nvSpPr>
        <dsp:cNvPr id="0" name=""/>
        <dsp:cNvSpPr/>
      </dsp:nvSpPr>
      <dsp:spPr>
        <a:xfrm>
          <a:off x="2185565" y="3196418"/>
          <a:ext cx="8742263" cy="901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Maioria com faixa etária dos 18 aos 19 anos </a:t>
          </a:r>
          <a:endParaRPr lang="en-US" sz="2100" kern="1200"/>
        </a:p>
      </dsp:txBody>
      <dsp:txXfrm>
        <a:off x="2211971" y="3222824"/>
        <a:ext cx="7371276" cy="848741"/>
      </dsp:txXfrm>
    </dsp:sp>
    <dsp:sp modelId="{1696540A-269E-4D54-A0FE-D09ED450B1B1}">
      <dsp:nvSpPr>
        <dsp:cNvPr id="0" name=""/>
        <dsp:cNvSpPr/>
      </dsp:nvSpPr>
      <dsp:spPr>
        <a:xfrm>
          <a:off x="8156253" y="690508"/>
          <a:ext cx="586009" cy="5860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288105" y="690508"/>
        <a:ext cx="322305" cy="440972"/>
      </dsp:txXfrm>
    </dsp:sp>
    <dsp:sp modelId="{8378B5E2-4E04-4775-B7F3-E14EFF124E9A}">
      <dsp:nvSpPr>
        <dsp:cNvPr id="0" name=""/>
        <dsp:cNvSpPr/>
      </dsp:nvSpPr>
      <dsp:spPr>
        <a:xfrm>
          <a:off x="8888417" y="1755981"/>
          <a:ext cx="586009" cy="5860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020269" y="1755981"/>
        <a:ext cx="322305" cy="440972"/>
      </dsp:txXfrm>
    </dsp:sp>
    <dsp:sp modelId="{322607B1-CF1F-4A66-8DF9-B4A5114602BB}">
      <dsp:nvSpPr>
        <dsp:cNvPr id="0" name=""/>
        <dsp:cNvSpPr/>
      </dsp:nvSpPr>
      <dsp:spPr>
        <a:xfrm>
          <a:off x="9609654" y="2821453"/>
          <a:ext cx="586009" cy="5860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741506" y="2821453"/>
        <a:ext cx="322305" cy="4409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723A4-FEA5-4572-B374-8D2C0E6E1BE2}">
      <dsp:nvSpPr>
        <dsp:cNvPr id="0" name=""/>
        <dsp:cNvSpPr/>
      </dsp:nvSpPr>
      <dsp:spPr>
        <a:xfrm>
          <a:off x="3702" y="14004"/>
          <a:ext cx="3609527" cy="550126"/>
        </a:xfrm>
        <a:prstGeom prst="rect">
          <a:avLst/>
        </a:prstGeom>
        <a:solidFill>
          <a:srgbClr val="00206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b="1" kern="1200" dirty="0"/>
            <a:t>ESTUDANTES USAM MAIS O DISCORD QUE O UTILIZADOR TRABALHADOR</a:t>
          </a:r>
          <a:endParaRPr lang="pt-BR" sz="1100" b="1" kern="1200" dirty="0"/>
        </a:p>
      </dsp:txBody>
      <dsp:txXfrm>
        <a:off x="3702" y="14004"/>
        <a:ext cx="3609527" cy="550126"/>
      </dsp:txXfrm>
    </dsp:sp>
    <dsp:sp modelId="{AB4961E3-2AFC-48E4-A870-BE56AC99D038}">
      <dsp:nvSpPr>
        <dsp:cNvPr id="0" name=""/>
        <dsp:cNvSpPr/>
      </dsp:nvSpPr>
      <dsp:spPr>
        <a:xfrm>
          <a:off x="3702" y="564130"/>
          <a:ext cx="3609527" cy="1698468"/>
        </a:xfrm>
        <a:prstGeom prst="rect">
          <a:avLst/>
        </a:prstGeom>
        <a:solidFill>
          <a:srgbClr val="6378C1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t-PT" sz="1600" kern="1200" dirty="0">
              <a:solidFill>
                <a:schemeClr val="bg1"/>
              </a:solidFill>
            </a:rPr>
            <a:t>Trabalhador tem um nível de dificuldade de 3,414 em média numa escala de </a:t>
          </a:r>
          <a:r>
            <a:rPr lang="pt-PT" sz="1600" kern="1200" dirty="0" err="1">
              <a:solidFill>
                <a:schemeClr val="bg1"/>
              </a:solidFill>
            </a:rPr>
            <a:t>Likert</a:t>
          </a:r>
          <a:r>
            <a:rPr lang="pt-PT" sz="1600" kern="1200" dirty="0">
              <a:solidFill>
                <a:schemeClr val="bg1"/>
              </a:solidFill>
            </a:rPr>
            <a:t>, que é superior ao nível de dificuldade dos utilizadores estudantes que é de 3,190.</a:t>
          </a:r>
          <a:endParaRPr lang="pt-BR" sz="1600" kern="1200" dirty="0">
            <a:solidFill>
              <a:schemeClr val="bg1"/>
            </a:solidFill>
          </a:endParaRPr>
        </a:p>
      </dsp:txBody>
      <dsp:txXfrm>
        <a:off x="3702" y="564130"/>
        <a:ext cx="3609527" cy="1698468"/>
      </dsp:txXfrm>
    </dsp:sp>
    <dsp:sp modelId="{1834C89F-5896-44FE-84BC-9299E905F5AC}">
      <dsp:nvSpPr>
        <dsp:cNvPr id="0" name=""/>
        <dsp:cNvSpPr/>
      </dsp:nvSpPr>
      <dsp:spPr>
        <a:xfrm>
          <a:off x="4118563" y="14004"/>
          <a:ext cx="3609527" cy="550126"/>
        </a:xfrm>
        <a:prstGeom prst="rect">
          <a:avLst/>
        </a:prstGeom>
        <a:solidFill>
          <a:srgbClr val="00206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b="1" kern="1200" dirty="0"/>
            <a:t>RELAÇÃO ENTRE A COMPLEXIDADE DE DESCOBRIR COMO TRABALHAR COM O DISCORD E A UTILIDADE DAS MENSAGENS DE AJUDA A RELAÇÃO</a:t>
          </a:r>
          <a:endParaRPr lang="pt-BR" sz="1100" b="1" kern="1200" dirty="0"/>
        </a:p>
      </dsp:txBody>
      <dsp:txXfrm>
        <a:off x="4118563" y="14004"/>
        <a:ext cx="3609527" cy="550126"/>
      </dsp:txXfrm>
    </dsp:sp>
    <dsp:sp modelId="{7422510E-440D-47A2-9E15-070D5E7D9141}">
      <dsp:nvSpPr>
        <dsp:cNvPr id="0" name=""/>
        <dsp:cNvSpPr/>
      </dsp:nvSpPr>
      <dsp:spPr>
        <a:xfrm>
          <a:off x="4118563" y="564130"/>
          <a:ext cx="3609527" cy="1698468"/>
        </a:xfrm>
        <a:prstGeom prst="rect">
          <a:avLst/>
        </a:prstGeom>
        <a:solidFill>
          <a:srgbClr val="6378C1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600" kern="1200" dirty="0">
              <a:solidFill>
                <a:schemeClr val="bg1"/>
              </a:solidFill>
            </a:rPr>
            <a:t>Bastante fraca</a:t>
          </a:r>
          <a:endParaRPr lang="pt-BR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600" kern="1200" dirty="0">
              <a:solidFill>
                <a:schemeClr val="bg1"/>
              </a:solidFill>
            </a:rPr>
            <a:t>Hipóteses por isto acontecer:</a:t>
          </a:r>
          <a:endParaRPr lang="pt-BR" sz="1600" kern="1200" dirty="0">
            <a:solidFill>
              <a:schemeClr val="bg1"/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>
              <a:solidFill>
                <a:schemeClr val="bg1"/>
              </a:solidFill>
            </a:rPr>
            <a:t>Publico alvo ser mais jovem, idades entre 18-29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>
              <a:solidFill>
                <a:schemeClr val="bg1"/>
              </a:solidFill>
            </a:rPr>
            <a:t>Necessitam de uma melhoria dependendo do utilizador</a:t>
          </a:r>
          <a:endParaRPr lang="pt-BR" sz="1600" kern="1200" dirty="0">
            <a:solidFill>
              <a:schemeClr val="bg1"/>
            </a:solidFill>
          </a:endParaRPr>
        </a:p>
      </dsp:txBody>
      <dsp:txXfrm>
        <a:off x="4118563" y="564130"/>
        <a:ext cx="3609527" cy="1698468"/>
      </dsp:txXfrm>
    </dsp:sp>
    <dsp:sp modelId="{BC6DA707-789C-42B5-AA6B-EC10DD502056}">
      <dsp:nvSpPr>
        <dsp:cNvPr id="0" name=""/>
        <dsp:cNvSpPr/>
      </dsp:nvSpPr>
      <dsp:spPr>
        <a:xfrm>
          <a:off x="8233425" y="14004"/>
          <a:ext cx="3609527" cy="550126"/>
        </a:xfrm>
        <a:prstGeom prst="rect">
          <a:avLst/>
        </a:prstGeom>
        <a:solidFill>
          <a:srgbClr val="00206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b="1" kern="1200" dirty="0"/>
            <a:t>T-TEST PARA ENTENDER SE EXISTE DIFERENÇAS ENTRE GÉNEROS QUANDO RELACIONADO AS FUNCIONALIDADES  DENTRO DE SERVIDORES COMUNITÁRIOS</a:t>
          </a:r>
          <a:endParaRPr lang="pt-BR" sz="1100" b="1" kern="1200" dirty="0"/>
        </a:p>
      </dsp:txBody>
      <dsp:txXfrm>
        <a:off x="8233425" y="14004"/>
        <a:ext cx="3609527" cy="550126"/>
      </dsp:txXfrm>
    </dsp:sp>
    <dsp:sp modelId="{77EB0386-102F-4A46-B7AD-78FF5D01F51D}">
      <dsp:nvSpPr>
        <dsp:cNvPr id="0" name=""/>
        <dsp:cNvSpPr/>
      </dsp:nvSpPr>
      <dsp:spPr>
        <a:xfrm>
          <a:off x="8233425" y="564130"/>
          <a:ext cx="3609527" cy="1698468"/>
        </a:xfrm>
        <a:prstGeom prst="rect">
          <a:avLst/>
        </a:prstGeom>
        <a:solidFill>
          <a:srgbClr val="6378C1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800" kern="1200" dirty="0">
              <a:solidFill>
                <a:schemeClr val="bg1"/>
              </a:solidFill>
            </a:rPr>
            <a:t>Há uma diferença significativa no tempo de conclusão das tarefas em relação a servidores entre géneros, hipótese nula rejeitada.</a:t>
          </a:r>
          <a:endParaRPr lang="pt-BR" sz="1800" kern="1200" dirty="0">
            <a:solidFill>
              <a:schemeClr val="bg1"/>
            </a:solidFill>
          </a:endParaRPr>
        </a:p>
      </dsp:txBody>
      <dsp:txXfrm>
        <a:off x="8233425" y="564130"/>
        <a:ext cx="3609527" cy="16984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723A4-FEA5-4572-B374-8D2C0E6E1BE2}">
      <dsp:nvSpPr>
        <dsp:cNvPr id="0" name=""/>
        <dsp:cNvSpPr/>
      </dsp:nvSpPr>
      <dsp:spPr>
        <a:xfrm>
          <a:off x="42" y="23941"/>
          <a:ext cx="4066607" cy="562395"/>
        </a:xfrm>
        <a:prstGeom prst="rect">
          <a:avLst/>
        </a:prstGeom>
        <a:solidFill>
          <a:srgbClr val="002060"/>
        </a:solidFill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b="1" kern="1200" dirty="0"/>
            <a:t>T-TEST PARA ENTENDER SE EXISTE DIFERENÇAS ENTRE GÉNEROS QUANDO RELACIONADO AS FUNCIONALIDADES  FORA DE SERVIDORES COMUNITÁRIOS</a:t>
          </a:r>
          <a:endParaRPr lang="pt-BR" sz="1100" b="1" kern="1200" dirty="0"/>
        </a:p>
      </dsp:txBody>
      <dsp:txXfrm>
        <a:off x="42" y="23941"/>
        <a:ext cx="4066607" cy="562395"/>
      </dsp:txXfrm>
    </dsp:sp>
    <dsp:sp modelId="{AB4961E3-2AFC-48E4-A870-BE56AC99D038}">
      <dsp:nvSpPr>
        <dsp:cNvPr id="0" name=""/>
        <dsp:cNvSpPr/>
      </dsp:nvSpPr>
      <dsp:spPr>
        <a:xfrm>
          <a:off x="42" y="586336"/>
          <a:ext cx="4066607" cy="1815474"/>
        </a:xfrm>
        <a:prstGeom prst="rect">
          <a:avLst/>
        </a:prstGeom>
        <a:solidFill>
          <a:srgbClr val="6378C1">
            <a:alpha val="9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600" kern="1200" dirty="0">
              <a:solidFill>
                <a:schemeClr val="bg1"/>
              </a:solidFill>
            </a:rPr>
            <a:t>Não podemos rejeitar a hipótese nula e que a probabilidade de não existirem diferenças entre o tempo de conclusão das tarefas em relação a funcionalidade pode acontecer.</a:t>
          </a:r>
          <a:endParaRPr lang="pt-BR" sz="1600" kern="1200" dirty="0">
            <a:solidFill>
              <a:schemeClr val="bg1"/>
            </a:solidFill>
          </a:endParaRPr>
        </a:p>
      </dsp:txBody>
      <dsp:txXfrm>
        <a:off x="42" y="586336"/>
        <a:ext cx="4066607" cy="1815474"/>
      </dsp:txXfrm>
    </dsp:sp>
    <dsp:sp modelId="{1834C89F-5896-44FE-84BC-9299E905F5AC}">
      <dsp:nvSpPr>
        <dsp:cNvPr id="0" name=""/>
        <dsp:cNvSpPr/>
      </dsp:nvSpPr>
      <dsp:spPr>
        <a:xfrm>
          <a:off x="4635974" y="23941"/>
          <a:ext cx="4066607" cy="562395"/>
        </a:xfrm>
        <a:prstGeom prst="rect">
          <a:avLst/>
        </a:prstGeom>
        <a:solidFill>
          <a:srgbClr val="00206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b="1" kern="1200" dirty="0"/>
            <a:t>T-TEST PARA ENTENDER SE EXISTE DIFERENÇAS ENTRE IDADES QUANDO RELACIONADO AS FUNCIONALIDADES DENTRO E  FORA DE SERVIDORES COMUNITÁRIOS</a:t>
          </a:r>
          <a:endParaRPr lang="pt-BR" sz="1100" b="1" kern="1200" dirty="0"/>
        </a:p>
      </dsp:txBody>
      <dsp:txXfrm>
        <a:off x="4635974" y="23941"/>
        <a:ext cx="4066607" cy="562395"/>
      </dsp:txXfrm>
    </dsp:sp>
    <dsp:sp modelId="{7422510E-440D-47A2-9E15-070D5E7D9141}">
      <dsp:nvSpPr>
        <dsp:cNvPr id="0" name=""/>
        <dsp:cNvSpPr/>
      </dsp:nvSpPr>
      <dsp:spPr>
        <a:xfrm>
          <a:off x="4635974" y="586336"/>
          <a:ext cx="4066607" cy="1815474"/>
        </a:xfrm>
        <a:prstGeom prst="rect">
          <a:avLst/>
        </a:prstGeom>
        <a:solidFill>
          <a:srgbClr val="6378C1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PT" sz="1600" kern="1200" dirty="0">
              <a:solidFill>
                <a:schemeClr val="bg1"/>
              </a:solidFill>
            </a:rPr>
            <a:t>Idades entre 18-29 e 30-39, pois não existia dados suficientes  para as outras idades.</a:t>
          </a:r>
          <a:endParaRPr lang="pt-BR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PT" sz="1600" kern="1200" dirty="0">
              <a:solidFill>
                <a:schemeClr val="bg1"/>
              </a:solidFill>
            </a:rPr>
            <a:t>Ambas hipóteses nulas rejeitadas pois conseguimos perceber que há uma diferença significativa no tempo de conclusão das tarefas em relação a servidores e fora deles.</a:t>
          </a:r>
          <a:endParaRPr lang="pt-BR" sz="1600" kern="1200" dirty="0">
            <a:solidFill>
              <a:schemeClr val="bg1"/>
            </a:solidFill>
          </a:endParaRPr>
        </a:p>
      </dsp:txBody>
      <dsp:txXfrm>
        <a:off x="4635974" y="586336"/>
        <a:ext cx="4066607" cy="18154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DE592-6712-4583-A578-2E086A28605B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37466-E1E9-4EDB-B322-DD0DBD9E78AE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>
              <a:solidFill>
                <a:schemeClr val="bg1"/>
              </a:solidFill>
            </a:rPr>
            <a:t>RESEARCH QUESTION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333914" y="2276522"/>
        <a:ext cx="1800000" cy="720000"/>
      </dsp:txXfrm>
    </dsp:sp>
    <dsp:sp modelId="{B5E46F75-607C-421B-87C0-7ED78D6A9B4A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FA1C4-B170-4F3A-9CE6-9187670C21CD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>
              <a:solidFill>
                <a:schemeClr val="bg1"/>
              </a:solidFill>
            </a:rPr>
            <a:t>INTERVIEW DESIGN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448914" y="2276522"/>
        <a:ext cx="1800000" cy="720000"/>
      </dsp:txXfrm>
    </dsp:sp>
    <dsp:sp modelId="{16216364-700D-4E44-9CD3-9CD913489967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42738-AD0A-47C6-A0A9-3D315A04E066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>
              <a:solidFill>
                <a:schemeClr val="bg1"/>
              </a:solidFill>
            </a:rPr>
            <a:t>DATA COLLECTED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563914" y="2276522"/>
        <a:ext cx="1800000" cy="720000"/>
      </dsp:txXfrm>
    </dsp:sp>
    <dsp:sp modelId="{F9D1807A-99FB-4BDB-B353-ACDBF342BEF3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193CE-CDDA-44F4-A9E2-93B842B18A73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>
              <a:solidFill>
                <a:schemeClr val="bg1"/>
              </a:solidFill>
            </a:rPr>
            <a:t>RESULTS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6678914" y="2276522"/>
        <a:ext cx="1800000" cy="720000"/>
      </dsp:txXfrm>
    </dsp:sp>
    <dsp:sp modelId="{84D517D6-39AB-4944-855D-B7A843EA66F6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8BE6A-316F-46BE-9439-F17430870B5F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>
              <a:solidFill>
                <a:schemeClr val="bg1"/>
              </a:solidFill>
            </a:rPr>
            <a:t>CODEBOOK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8793914" y="2276522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207E1-DD1D-4ED7-895A-0ED5A476906E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rgbClr val="6378C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77408-B47E-4746-9BA5-808A449C3B49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09B01-7DF0-47D8-A1D7-99CF5CC970B0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solidFill>
                <a:schemeClr val="bg1"/>
              </a:solidFill>
            </a:rPr>
            <a:t>O que diferencia, ou não, o Discord em relação às outras aplicações semelhantes? 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509882" y="708097"/>
        <a:ext cx="9005717" cy="1307257"/>
      </dsp:txXfrm>
    </dsp:sp>
    <dsp:sp modelId="{DEF24EA2-6392-4355-8C00-728CE659ED34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C4422-DE7B-459E-801A-CDF06EB66DE3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9B1F8-CEB0-4E67-A66F-DA9301C4E70B}">
      <dsp:nvSpPr>
        <dsp:cNvPr id="0" name=""/>
        <dsp:cNvSpPr/>
      </dsp:nvSpPr>
      <dsp:spPr>
        <a:xfrm>
          <a:off x="1509882" y="2342169"/>
          <a:ext cx="4732020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solidFill>
                <a:schemeClr val="bg1"/>
              </a:solidFill>
            </a:rPr>
            <a:t>A opção de navegação e procura de servidores comunitários dentro do Discord é o suficiente para os utilizadores?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509882" y="2342169"/>
        <a:ext cx="4732020" cy="1307257"/>
      </dsp:txXfrm>
    </dsp:sp>
    <dsp:sp modelId="{601D9FF6-43D3-4BC0-9183-649DEEDA5B0C}">
      <dsp:nvSpPr>
        <dsp:cNvPr id="0" name=""/>
        <dsp:cNvSpPr/>
      </dsp:nvSpPr>
      <dsp:spPr>
        <a:xfrm>
          <a:off x="6241902" y="2342169"/>
          <a:ext cx="427369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>
              <a:solidFill>
                <a:schemeClr val="bg1"/>
              </a:solidFill>
            </a:rPr>
            <a:t>Esta pergunta foi retirada das respostas abertas do questionário.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6241902" y="2342169"/>
        <a:ext cx="4273697" cy="13072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F54B8-9CE2-46FE-8170-20098DD179C6}">
      <dsp:nvSpPr>
        <dsp:cNvPr id="0" name=""/>
        <dsp:cNvSpPr/>
      </dsp:nvSpPr>
      <dsp:spPr>
        <a:xfrm>
          <a:off x="2922024" y="673900"/>
          <a:ext cx="505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189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1224" y="716879"/>
        <a:ext cx="26789" cy="5483"/>
      </dsp:txXfrm>
    </dsp:sp>
    <dsp:sp modelId="{7715547B-7C6E-4647-8F9C-86DDA62F5CCC}">
      <dsp:nvSpPr>
        <dsp:cNvPr id="0" name=""/>
        <dsp:cNvSpPr/>
      </dsp:nvSpPr>
      <dsp:spPr>
        <a:xfrm>
          <a:off x="250808" y="5076"/>
          <a:ext cx="2673015" cy="14290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711" tIns="122509" rIns="116711" bIns="122509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Entrevista semiestruturada com várias perguntas estruturadas e não-estruturadas</a:t>
          </a:r>
          <a:endParaRPr lang="en-US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Testes piloto para testar o guião</a:t>
          </a:r>
          <a:endParaRPr lang="en-US" sz="1100" kern="1200" dirty="0"/>
        </a:p>
      </dsp:txBody>
      <dsp:txXfrm>
        <a:off x="250808" y="5076"/>
        <a:ext cx="2673015" cy="1429089"/>
      </dsp:txXfrm>
    </dsp:sp>
    <dsp:sp modelId="{4A60E681-D698-4092-81EE-63C37F9CB616}">
      <dsp:nvSpPr>
        <dsp:cNvPr id="0" name=""/>
        <dsp:cNvSpPr/>
      </dsp:nvSpPr>
      <dsp:spPr>
        <a:xfrm>
          <a:off x="1363985" y="1432365"/>
          <a:ext cx="3103219" cy="517217"/>
        </a:xfrm>
        <a:custGeom>
          <a:avLst/>
          <a:gdLst/>
          <a:ahLst/>
          <a:cxnLst/>
          <a:rect l="0" t="0" r="0" b="0"/>
          <a:pathLst>
            <a:path>
              <a:moveTo>
                <a:pt x="3103219" y="0"/>
              </a:moveTo>
              <a:lnTo>
                <a:pt x="3103219" y="275708"/>
              </a:lnTo>
              <a:lnTo>
                <a:pt x="0" y="275708"/>
              </a:lnTo>
              <a:lnTo>
                <a:pt x="0" y="517217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38475"/>
              <a:satOff val="-2957"/>
              <a:lumOff val="1103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6815" y="1688232"/>
        <a:ext cx="157560" cy="5483"/>
      </dsp:txXfrm>
    </dsp:sp>
    <dsp:sp modelId="{24D93807-F955-489D-AAF3-3E6CA2A715C2}">
      <dsp:nvSpPr>
        <dsp:cNvPr id="0" name=""/>
        <dsp:cNvSpPr/>
      </dsp:nvSpPr>
      <dsp:spPr>
        <a:xfrm>
          <a:off x="3459613" y="5076"/>
          <a:ext cx="2015182" cy="14290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711" tIns="122509" rIns="116711" bIns="12250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Consentimento dos participantes e para os participantes estarem a par do tratamento de dados e motivo por detrás da Entrevista</a:t>
          </a:r>
          <a:endParaRPr lang="en-US" sz="1300" b="1" kern="1200" dirty="0"/>
        </a:p>
      </dsp:txBody>
      <dsp:txXfrm>
        <a:off x="3459613" y="5076"/>
        <a:ext cx="2015182" cy="1429089"/>
      </dsp:txXfrm>
    </dsp:sp>
    <dsp:sp modelId="{C9083D6E-F71F-4BAE-8B29-169FC0D77DD5}">
      <dsp:nvSpPr>
        <dsp:cNvPr id="0" name=""/>
        <dsp:cNvSpPr/>
      </dsp:nvSpPr>
      <dsp:spPr>
        <a:xfrm>
          <a:off x="2475362" y="2650807"/>
          <a:ext cx="517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217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276951"/>
              <a:satOff val="-5914"/>
              <a:lumOff val="2207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0276" y="2693785"/>
        <a:ext cx="27390" cy="5483"/>
      </dsp:txXfrm>
    </dsp:sp>
    <dsp:sp modelId="{A9FEA135-2381-4D14-919E-78E8BC510E3B}">
      <dsp:nvSpPr>
        <dsp:cNvPr id="0" name=""/>
        <dsp:cNvSpPr/>
      </dsp:nvSpPr>
      <dsp:spPr>
        <a:xfrm>
          <a:off x="250808" y="1981982"/>
          <a:ext cx="2226354" cy="14290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711" tIns="122509" rIns="116711" bIns="12250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b="1" kern="1200" dirty="0"/>
            <a:t>Perguntas não-estruturadas</a:t>
          </a:r>
          <a:endParaRPr lang="en-US" sz="1300" b="1" kern="1200" dirty="0"/>
        </a:p>
      </dsp:txBody>
      <dsp:txXfrm>
        <a:off x="250808" y="1981982"/>
        <a:ext cx="2226354" cy="1429089"/>
      </dsp:txXfrm>
    </dsp:sp>
    <dsp:sp modelId="{CFA57D46-EB48-43C2-AB1A-18B283EDA140}">
      <dsp:nvSpPr>
        <dsp:cNvPr id="0" name=""/>
        <dsp:cNvSpPr/>
      </dsp:nvSpPr>
      <dsp:spPr>
        <a:xfrm>
          <a:off x="1371976" y="3409272"/>
          <a:ext cx="2667239" cy="517217"/>
        </a:xfrm>
        <a:custGeom>
          <a:avLst/>
          <a:gdLst/>
          <a:ahLst/>
          <a:cxnLst/>
          <a:rect l="0" t="0" r="0" b="0"/>
          <a:pathLst>
            <a:path>
              <a:moveTo>
                <a:pt x="2667239" y="0"/>
              </a:moveTo>
              <a:lnTo>
                <a:pt x="2667239" y="275708"/>
              </a:lnTo>
              <a:lnTo>
                <a:pt x="0" y="275708"/>
              </a:lnTo>
              <a:lnTo>
                <a:pt x="0" y="517217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415426"/>
              <a:satOff val="-8871"/>
              <a:lumOff val="331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7523" y="3665139"/>
        <a:ext cx="136145" cy="5483"/>
      </dsp:txXfrm>
    </dsp:sp>
    <dsp:sp modelId="{BF08DEE9-EB0F-4A01-9B54-46B684A8D224}">
      <dsp:nvSpPr>
        <dsp:cNvPr id="0" name=""/>
        <dsp:cNvSpPr/>
      </dsp:nvSpPr>
      <dsp:spPr>
        <a:xfrm>
          <a:off x="3024980" y="1981982"/>
          <a:ext cx="2028472" cy="14290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711" tIns="122509" rIns="116711" bIns="12250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b="1" kern="1200" dirty="0"/>
            <a:t>Perguntas demográficas</a:t>
          </a:r>
          <a:endParaRPr lang="en-US" sz="1300" b="1" kern="1200" dirty="0"/>
        </a:p>
      </dsp:txBody>
      <dsp:txXfrm>
        <a:off x="3024980" y="1981982"/>
        <a:ext cx="2028472" cy="1429089"/>
      </dsp:txXfrm>
    </dsp:sp>
    <dsp:sp modelId="{D6349053-AFB0-4738-A541-24D39FC8A7D1}">
      <dsp:nvSpPr>
        <dsp:cNvPr id="0" name=""/>
        <dsp:cNvSpPr/>
      </dsp:nvSpPr>
      <dsp:spPr>
        <a:xfrm>
          <a:off x="250808" y="3958889"/>
          <a:ext cx="2242336" cy="14290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711" tIns="122509" rIns="116711" bIns="12250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b="1" kern="1200" dirty="0"/>
            <a:t>Script Final</a:t>
          </a:r>
          <a:endParaRPr lang="en-US" sz="1300" b="1" kern="1200" dirty="0"/>
        </a:p>
      </dsp:txBody>
      <dsp:txXfrm>
        <a:off x="250808" y="3958889"/>
        <a:ext cx="2242336" cy="1429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2EF2C-FF9E-4624-9FB8-EE056736E98C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D9649-4D41-40E8-8511-5C10BB1F6E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81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D9649-4D41-40E8-8511-5C10BB1F6EC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0938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26,98% dos nossos participantes do género masculino utilizam o </a:t>
            </a:r>
            <a:r>
              <a:rPr lang="pt-PT" dirty="0" err="1"/>
              <a:t>Discord</a:t>
            </a:r>
            <a:r>
              <a:rPr lang="pt-PT" dirty="0"/>
              <a:t> mais de 180 minutos por dia, ao passo que no caso das nossas participantes do sexo feminino este valor é residual com apenas 14,29% a utilizar o </a:t>
            </a:r>
            <a:r>
              <a:rPr lang="pt-PT" dirty="0" err="1"/>
              <a:t>Discord</a:t>
            </a:r>
            <a:r>
              <a:rPr lang="pt-PT" dirty="0"/>
              <a:t> por um período superior a 180 minutos diários.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D9649-4D41-40E8-8511-5C10BB1F6ECF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8626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D9649-4D41-40E8-8511-5C10BB1F6ECF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752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D9649-4D41-40E8-8511-5C10BB1F6EC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58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D9649-4D41-40E8-8511-5C10BB1F6EC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405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D9649-4D41-40E8-8511-5C10BB1F6EC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3246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26,98% dos nossos participantes do género masculino utilizam o </a:t>
            </a:r>
            <a:r>
              <a:rPr lang="pt-PT" dirty="0" err="1"/>
              <a:t>Discord</a:t>
            </a:r>
            <a:r>
              <a:rPr lang="pt-PT" dirty="0"/>
              <a:t> mais de 180 minutos por dia, ao passo que no caso das nossas participantes do sexo feminino este valor é residual com apenas 14,29% a utilizar o </a:t>
            </a:r>
            <a:r>
              <a:rPr lang="pt-PT" dirty="0" err="1"/>
              <a:t>Discord</a:t>
            </a:r>
            <a:r>
              <a:rPr lang="pt-PT" dirty="0"/>
              <a:t> por um período superior a 180 minutos diários.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D9649-4D41-40E8-8511-5C10BB1F6EC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015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26,98% dos nossos participantes do género masculino utilizam o </a:t>
            </a:r>
            <a:r>
              <a:rPr lang="pt-PT" dirty="0" err="1"/>
              <a:t>Discord</a:t>
            </a:r>
            <a:r>
              <a:rPr lang="pt-PT" dirty="0"/>
              <a:t> mais de 180 minutos por dia, ao passo que no caso das nossas participantes do sexo feminino este valor é residual com apenas 14,29% a utilizar o </a:t>
            </a:r>
            <a:r>
              <a:rPr lang="pt-PT" dirty="0" err="1"/>
              <a:t>Discord</a:t>
            </a:r>
            <a:r>
              <a:rPr lang="pt-PT" dirty="0"/>
              <a:t> por um período superior a 180 minutos diários.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D9649-4D41-40E8-8511-5C10BB1F6ECF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0515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D9649-4D41-40E8-8511-5C10BB1F6ECF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15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D9649-4D41-40E8-8511-5C10BB1F6ECF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5821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26,98% dos nossos participantes do género masculino utilizam o </a:t>
            </a:r>
            <a:r>
              <a:rPr lang="pt-PT" dirty="0" err="1"/>
              <a:t>Discord</a:t>
            </a:r>
            <a:r>
              <a:rPr lang="pt-PT" dirty="0"/>
              <a:t> mais de 180 minutos por dia, ao passo que no caso das nossas participantes do sexo feminino este valor é residual com apenas 14,29% a utilizar o </a:t>
            </a:r>
            <a:r>
              <a:rPr lang="pt-PT" dirty="0" err="1"/>
              <a:t>Discord</a:t>
            </a:r>
            <a:r>
              <a:rPr lang="pt-PT" dirty="0"/>
              <a:t> por um período superior a 180 minutos diários.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D9649-4D41-40E8-8511-5C10BB1F6ECF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80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DD941-C504-0C1F-4726-AEB408413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8BCE2E-26C2-5B3F-D86A-7274FD8BC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10B292-6EE5-B934-67C8-3BF2F4D0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CD58-D104-4203-ADFC-3829162327C4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3F6F4D1-1BAC-FF55-2BC4-8E4BA316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41C0BD-69F3-9BBC-D2CF-9406CA6D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28E-341F-411A-BF6E-D85E203D54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70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A0B6C-62A0-5035-18E0-577ECECA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6156C58-2525-8A43-D48B-2C55E93F2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AB9636-B2AE-3F85-52DB-6454E2D0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CD58-D104-4203-ADFC-3829162327C4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7F1260-2470-22AE-A79E-CCCC7B01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BCDC2B-82E4-989F-03F2-53362363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28E-341F-411A-BF6E-D85E203D54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322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39A60A-F0E1-8A38-E52B-C41E4884D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C8AB74F-8601-8706-A3A6-B113E84F6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153437-511A-799F-B75A-15B41AC4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CD58-D104-4203-ADFC-3829162327C4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DBA74B-7ECD-A306-4662-A2B887B4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B2D2D7-38E4-7660-D69C-BF2E8D9F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28E-341F-411A-BF6E-D85E203D54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76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803A2-7C06-0625-CE06-C94CA526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3954C6-E434-9118-5451-CA76BDD2E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1C2225-24F4-A444-A93D-562BD3A4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CD58-D104-4203-ADFC-3829162327C4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B1CCBB-3549-EE90-CBCC-039EC73F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CDF90D-5DDE-6D47-A35E-F7AD5D5E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28E-341F-411A-BF6E-D85E203D54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479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245AC-BE3C-12F9-5029-893A6AB9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1267645-682B-FB77-C72F-486C755F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824C62-6B33-E84D-1C55-43DA1463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CD58-D104-4203-ADFC-3829162327C4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E0E5524-D1B6-1C3D-6644-84D6C727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AED17B-3721-556A-6851-91DAB30F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28E-341F-411A-BF6E-D85E203D54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102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F8F21-A921-5B71-E638-E92ABEAB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FFDE47-E830-EB17-42D6-91D92B6A4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025A3AA-6DA4-E4E8-B55F-FE3CFEEB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9A69EAE-8FC1-708F-5FF3-1ACAE9B4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CD58-D104-4203-ADFC-3829162327C4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6A938F0-E579-A2E9-982C-A9E13D0D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53E88DE-0F1F-7826-C307-B993EBDA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28E-341F-411A-BF6E-D85E203D54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936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F4EA0-FD07-4422-656C-2B910DC0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B4ED19-E85D-4637-8FDE-54DA3AC51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7A4D057-5E75-7BB4-CF3E-4CD70F000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92122ED-64C2-4B12-C510-92F90FB87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3D75F8-1AB1-4F09-90E1-91C75BA48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7157440-429C-DB93-03C9-70F4C018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CD58-D104-4203-ADFC-3829162327C4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0C8710D-E63C-256B-4C60-B5D37E48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70AF3BC-6FD6-A4CD-3FEE-08D847AE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28E-341F-411A-BF6E-D85E203D54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792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A2420-5373-6E4A-4CEC-F7ED6CFD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181FBF5-0A06-6C4A-3B08-339B716A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CD58-D104-4203-ADFC-3829162327C4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31E48BB-BB83-3847-46B2-DF8ECBFB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1D77635-332A-F528-27F2-031EE745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28E-341F-411A-BF6E-D85E203D54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472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703888F-DEF3-818F-B1F6-782F97C5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CD58-D104-4203-ADFC-3829162327C4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A60E131-1DDE-288C-FCEB-6394D53C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910F9C0-2713-7D37-15C5-0A2EF949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28E-341F-411A-BF6E-D85E203D54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24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E5EEA-0846-5F56-CCA2-666D577F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149E41-869B-BEE9-E09B-967F11EA7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5239A6D-9463-A6D5-A24E-2D1F72E3F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EA069A-D331-DF17-E2AF-60AED42E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CD58-D104-4203-ADFC-3829162327C4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D882DC5-D62A-1D5A-59BF-C7CC2D46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410BA8A-8AB1-308D-8387-97132BE7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28E-341F-411A-BF6E-D85E203D54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433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C5064-2D49-E27C-5AD9-9C662599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135DB53-635D-830D-D9A8-81EA022A5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A7C40DC-486F-F42A-821F-D5759D36E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CE875AE-5B2A-A8AA-5082-B093E463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CD58-D104-4203-ADFC-3829162327C4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E49B42E-AC1A-2004-8EE3-4CEBA45B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8D7030B-2FA0-4255-B7E9-93518DC4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28E-341F-411A-BF6E-D85E203D54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529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6C198EE-2CC9-6D8F-80B3-92A6D923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4E9AF9-F69F-30C2-00BD-D701D43DF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42D66D-452E-FBAB-954B-AE267ED49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1CD58-D104-4203-ADFC-3829162327C4}" type="datetimeFigureOut">
              <a:rPr lang="pt-PT" smtClean="0"/>
              <a:t>23/06/2022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C860C4-D110-45BE-9EF3-8E593DE99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D1B757-F532-7A18-C299-980DFE118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2628E-341F-411A-BF6E-D85E203D54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585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47.png"/><Relationship Id="rId7" Type="http://schemas.openxmlformats.org/officeDocument/2006/relationships/diagramLayout" Target="../diagrams/layout9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11" Type="http://schemas.openxmlformats.org/officeDocument/2006/relationships/image" Target="../media/image41.png"/><Relationship Id="rId5" Type="http://schemas.openxmlformats.org/officeDocument/2006/relationships/image" Target="../media/image49.png"/><Relationship Id="rId10" Type="http://schemas.microsoft.com/office/2007/relationships/diagramDrawing" Target="../diagrams/drawing9.xml"/><Relationship Id="rId4" Type="http://schemas.openxmlformats.org/officeDocument/2006/relationships/image" Target="../media/image48.png"/><Relationship Id="rId9" Type="http://schemas.openxmlformats.org/officeDocument/2006/relationships/diagramColors" Target="../diagrams/colors9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50.jpe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50.jpe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50.jpe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59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2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F48239-4455-26C3-9821-0A51E29497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" t="9091" r="2907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5B88D8-1D8B-0EC0-8D18-69E1FD8FB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310587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5400" spc="100" dirty="0">
                <a:solidFill>
                  <a:srgbClr val="6378C1"/>
                </a:solidFill>
                <a:latin typeface="Berlin Sans FB Demi" panose="020E0802020502020306" pitchFamily="34" charset="0"/>
              </a:rPr>
              <a:t>PROJETO SOBRE O DISCORD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995C2E-0EE9-69E7-E567-28A686210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pt-PT" sz="2000" i="1" dirty="0"/>
              <a:t>André Monteiro    n 51718</a:t>
            </a:r>
          </a:p>
          <a:p>
            <a:pPr algn="l">
              <a:spcBef>
                <a:spcPts val="0"/>
              </a:spcBef>
            </a:pPr>
            <a:r>
              <a:rPr lang="pt-PT" sz="2000" i="1" dirty="0"/>
              <a:t>Frederico Vilante  n 49019</a:t>
            </a:r>
          </a:p>
          <a:p>
            <a:pPr algn="l">
              <a:spcBef>
                <a:spcPts val="0"/>
              </a:spcBef>
            </a:pPr>
            <a:r>
              <a:rPr lang="pt-PT" sz="2000" i="1" dirty="0"/>
              <a:t>Rodrigo Albino      n 49027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B551644-492A-2E72-C111-EE129F175661}"/>
              </a:ext>
            </a:extLst>
          </p:cNvPr>
          <p:cNvSpPr/>
          <p:nvPr/>
        </p:nvSpPr>
        <p:spPr>
          <a:xfrm>
            <a:off x="477980" y="625683"/>
            <a:ext cx="704088" cy="146305"/>
          </a:xfrm>
          <a:prstGeom prst="rect">
            <a:avLst/>
          </a:prstGeom>
          <a:solidFill>
            <a:srgbClr val="1E4982"/>
          </a:solidFill>
          <a:ln>
            <a:solidFill>
              <a:srgbClr val="1E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966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A015FF-30F0-B9D6-17D1-5EFC259C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  <a:latin typeface="Berlin Sans FB Demi" panose="020E0802020502020306" pitchFamily="34" charset="0"/>
              </a:rPr>
              <a:t>RESULTS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D9265D2-4DC2-265E-0B04-B848BF4CD96B}"/>
              </a:ext>
            </a:extLst>
          </p:cNvPr>
          <p:cNvSpPr txBox="1"/>
          <p:nvPr/>
        </p:nvSpPr>
        <p:spPr>
          <a:xfrm>
            <a:off x="4143840" y="1119159"/>
            <a:ext cx="8048160" cy="1000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Diferenças</a:t>
            </a:r>
            <a:r>
              <a:rPr lang="en-US" sz="1900" dirty="0">
                <a:solidFill>
                  <a:schemeClr val="bg1"/>
                </a:solidFill>
                <a:latin typeface="Berlin Sans FB Demi" panose="020E0802020502020306" pitchFamily="34" charset="0"/>
              </a:rPr>
              <a:t> entre </a:t>
            </a:r>
            <a:r>
              <a:rPr lang="en-US" sz="19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géneros</a:t>
            </a:r>
            <a:r>
              <a:rPr lang="en-US" sz="1900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quando</a:t>
            </a:r>
            <a:r>
              <a:rPr lang="en-US" sz="1900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relacionado</a:t>
            </a:r>
            <a:r>
              <a:rPr lang="en-US" sz="1900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às</a:t>
            </a:r>
            <a:r>
              <a:rPr lang="en-US" sz="1900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funcionalidades</a:t>
            </a:r>
            <a:r>
              <a:rPr lang="en-US" sz="1900" dirty="0">
                <a:solidFill>
                  <a:schemeClr val="bg1"/>
                </a:solidFill>
                <a:latin typeface="Berlin Sans FB Demi" panose="020E0802020502020306" pitchFamily="34" charset="0"/>
              </a:rPr>
              <a:t>  </a:t>
            </a:r>
            <a:r>
              <a:rPr lang="en-US" sz="19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dentro</a:t>
            </a:r>
            <a:r>
              <a:rPr lang="en-US" sz="1900" dirty="0">
                <a:solidFill>
                  <a:schemeClr val="bg1"/>
                </a:solidFill>
                <a:latin typeface="Berlin Sans FB Demi" panose="020E0802020502020306" pitchFamily="34" charset="0"/>
              </a:rPr>
              <a:t> de </a:t>
            </a:r>
            <a:r>
              <a:rPr lang="en-US" sz="19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servidores</a:t>
            </a:r>
            <a:r>
              <a:rPr lang="en-US" sz="1900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comunitários</a:t>
            </a:r>
            <a:endParaRPr lang="en-US" sz="19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146FF2-7264-A32D-0A5C-F94E7F30D3A9}"/>
              </a:ext>
            </a:extLst>
          </p:cNvPr>
          <p:cNvSpPr txBox="1"/>
          <p:nvPr/>
        </p:nvSpPr>
        <p:spPr>
          <a:xfrm>
            <a:off x="4143840" y="185666"/>
            <a:ext cx="759304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</a:rPr>
              <a:t>Existem participantes que usam há menos de 6 meses.</a:t>
            </a:r>
          </a:p>
          <a:p>
            <a:pPr marL="174625" lvl="1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</a:rPr>
              <a:t>Falta de habitualidade que as pessoas têm de tentar produzir rapidamente algumas das funcionalidades</a:t>
            </a:r>
          </a:p>
        </p:txBody>
      </p:sp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FAA1DB51-90CB-BADC-43D3-C8EA8A461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1929923"/>
              </p:ext>
            </p:extLst>
          </p:nvPr>
        </p:nvGraphicFramePr>
        <p:xfrm>
          <a:off x="3777200" y="1928229"/>
          <a:ext cx="4297231" cy="2619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D1157780-E9E7-355B-29DF-E37E3B8627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165482"/>
              </p:ext>
            </p:extLst>
          </p:nvPr>
        </p:nvGraphicFramePr>
        <p:xfrm>
          <a:off x="3893333" y="4142699"/>
          <a:ext cx="4153628" cy="2612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5426DC2B-8F70-04E6-A45E-105A95542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6687360"/>
              </p:ext>
            </p:extLst>
          </p:nvPr>
        </p:nvGraphicFramePr>
        <p:xfrm>
          <a:off x="8033456" y="1928229"/>
          <a:ext cx="4072434" cy="2619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98D0F3AF-13E5-A8D0-181E-9A8EA26A2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089793"/>
              </p:ext>
            </p:extLst>
          </p:nvPr>
        </p:nvGraphicFramePr>
        <p:xfrm>
          <a:off x="8033456" y="4220267"/>
          <a:ext cx="4040744" cy="2612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4" name="Conexão: Ângulo Reto 3">
            <a:extLst>
              <a:ext uri="{FF2B5EF4-FFF2-40B4-BE49-F238E27FC236}">
                <a16:creationId xmlns:a16="http://schemas.microsoft.com/office/drawing/2014/main" id="{9F0524A7-2A30-1480-D19B-7110D3A1B6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43813" y="2758394"/>
            <a:ext cx="151572" cy="55082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22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1E60D3-73AA-072B-6702-8412FE28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PT" sz="3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INTERVIEW</a:t>
            </a:r>
          </a:p>
        </p:txBody>
      </p:sp>
      <p:graphicFrame>
        <p:nvGraphicFramePr>
          <p:cNvPr id="22" name="Marcador de Posição de Conteúdo 2">
            <a:extLst>
              <a:ext uri="{FF2B5EF4-FFF2-40B4-BE49-F238E27FC236}">
                <a16:creationId xmlns:a16="http://schemas.microsoft.com/office/drawing/2014/main" id="{D7ED5077-F2F8-4E0E-BDA2-22241363D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2009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FFEF697A-D86E-F9F1-65D2-A1C91033E4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6" t="5784" r="19932" b="7942"/>
          <a:stretch/>
        </p:blipFill>
        <p:spPr>
          <a:xfrm>
            <a:off x="9342527" y="0"/>
            <a:ext cx="2336140" cy="19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3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CFFF4C-9F2E-0D91-03C4-E0150A82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PT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RESEARCH QUESTION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6B4F50D3-3419-9B58-4668-2C5FAFFCA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77236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0C01484B-855E-5DA3-864F-FC1BE805C490}"/>
              </a:ext>
            </a:extLst>
          </p:cNvPr>
          <p:cNvSpPr/>
          <p:nvPr/>
        </p:nvSpPr>
        <p:spPr>
          <a:xfrm>
            <a:off x="838200" y="1538176"/>
            <a:ext cx="1873457" cy="10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D7C8A4B-EB31-2B70-518C-500F1184E2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25" y="357112"/>
            <a:ext cx="5050534" cy="13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9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1C26593-9A51-48FE-9FA2-A9052E57F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B9D473B1-934D-4F2D-AC4B-5BFB4BAC5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CDE3C03E-D949-4F50-AAFA-3278B2212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tângulo 7">
            <a:extLst>
              <a:ext uri="{FF2B5EF4-FFF2-40B4-BE49-F238E27FC236}">
                <a16:creationId xmlns:a16="http://schemas.microsoft.com/office/drawing/2014/main" id="{E14628D9-1DFF-EBB2-819B-24DC1B229412}"/>
              </a:ext>
            </a:extLst>
          </p:cNvPr>
          <p:cNvSpPr/>
          <p:nvPr/>
        </p:nvSpPr>
        <p:spPr>
          <a:xfrm>
            <a:off x="54894" y="-25220"/>
            <a:ext cx="8904860" cy="6883050"/>
          </a:xfrm>
          <a:custGeom>
            <a:avLst/>
            <a:gdLst>
              <a:gd name="connsiteX0" fmla="*/ 0 w 8942439"/>
              <a:gd name="connsiteY0" fmla="*/ 0 h 6883050"/>
              <a:gd name="connsiteX1" fmla="*/ 8942439 w 8942439"/>
              <a:gd name="connsiteY1" fmla="*/ 0 h 6883050"/>
              <a:gd name="connsiteX2" fmla="*/ 8942439 w 8942439"/>
              <a:gd name="connsiteY2" fmla="*/ 6883050 h 6883050"/>
              <a:gd name="connsiteX3" fmla="*/ 0 w 8942439"/>
              <a:gd name="connsiteY3" fmla="*/ 6883050 h 6883050"/>
              <a:gd name="connsiteX4" fmla="*/ 0 w 8942439"/>
              <a:gd name="connsiteY4" fmla="*/ 0 h 6883050"/>
              <a:gd name="connsiteX0" fmla="*/ 0 w 8942439"/>
              <a:gd name="connsiteY0" fmla="*/ 12526 h 6895576"/>
              <a:gd name="connsiteX1" fmla="*/ 5460203 w 8942439"/>
              <a:gd name="connsiteY1" fmla="*/ 0 h 6895576"/>
              <a:gd name="connsiteX2" fmla="*/ 8942439 w 8942439"/>
              <a:gd name="connsiteY2" fmla="*/ 6895576 h 6895576"/>
              <a:gd name="connsiteX3" fmla="*/ 0 w 8942439"/>
              <a:gd name="connsiteY3" fmla="*/ 6895576 h 6895576"/>
              <a:gd name="connsiteX4" fmla="*/ 0 w 8942439"/>
              <a:gd name="connsiteY4" fmla="*/ 12526 h 6895576"/>
              <a:gd name="connsiteX0" fmla="*/ 0 w 8942439"/>
              <a:gd name="connsiteY0" fmla="*/ 0 h 6883050"/>
              <a:gd name="connsiteX1" fmla="*/ 5785880 w 8942439"/>
              <a:gd name="connsiteY1" fmla="*/ 12526 h 6883050"/>
              <a:gd name="connsiteX2" fmla="*/ 8942439 w 8942439"/>
              <a:gd name="connsiteY2" fmla="*/ 6883050 h 6883050"/>
              <a:gd name="connsiteX3" fmla="*/ 0 w 8942439"/>
              <a:gd name="connsiteY3" fmla="*/ 6883050 h 6883050"/>
              <a:gd name="connsiteX4" fmla="*/ 0 w 8942439"/>
              <a:gd name="connsiteY4" fmla="*/ 0 h 6883050"/>
              <a:gd name="connsiteX0" fmla="*/ 0 w 8879808"/>
              <a:gd name="connsiteY0" fmla="*/ 0 h 6883050"/>
              <a:gd name="connsiteX1" fmla="*/ 5785880 w 8879808"/>
              <a:gd name="connsiteY1" fmla="*/ 12526 h 6883050"/>
              <a:gd name="connsiteX2" fmla="*/ 8879808 w 8879808"/>
              <a:gd name="connsiteY2" fmla="*/ 6883050 h 6883050"/>
              <a:gd name="connsiteX3" fmla="*/ 0 w 8879808"/>
              <a:gd name="connsiteY3" fmla="*/ 6883050 h 6883050"/>
              <a:gd name="connsiteX4" fmla="*/ 0 w 8879808"/>
              <a:gd name="connsiteY4" fmla="*/ 0 h 6883050"/>
              <a:gd name="connsiteX0" fmla="*/ 0 w 8904860"/>
              <a:gd name="connsiteY0" fmla="*/ 0 h 6883050"/>
              <a:gd name="connsiteX1" fmla="*/ 5785880 w 8904860"/>
              <a:gd name="connsiteY1" fmla="*/ 12526 h 6883050"/>
              <a:gd name="connsiteX2" fmla="*/ 8904860 w 8904860"/>
              <a:gd name="connsiteY2" fmla="*/ 6870524 h 6883050"/>
              <a:gd name="connsiteX3" fmla="*/ 0 w 8904860"/>
              <a:gd name="connsiteY3" fmla="*/ 6883050 h 6883050"/>
              <a:gd name="connsiteX4" fmla="*/ 0 w 8904860"/>
              <a:gd name="connsiteY4" fmla="*/ 0 h 688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4860" h="6883050">
                <a:moveTo>
                  <a:pt x="0" y="0"/>
                </a:moveTo>
                <a:lnTo>
                  <a:pt x="5785880" y="12526"/>
                </a:lnTo>
                <a:lnTo>
                  <a:pt x="8904860" y="6870524"/>
                </a:lnTo>
                <a:lnTo>
                  <a:pt x="0" y="6883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5">
            <a:extLst>
              <a:ext uri="{FF2B5EF4-FFF2-40B4-BE49-F238E27FC236}">
                <a16:creationId xmlns:a16="http://schemas.microsoft.com/office/drawing/2014/main" id="{7AB0E882-67A5-5D68-3947-C52878ABB697}"/>
              </a:ext>
            </a:extLst>
          </p:cNvPr>
          <p:cNvSpPr/>
          <p:nvPr/>
        </p:nvSpPr>
        <p:spPr>
          <a:xfrm>
            <a:off x="5232770" y="0"/>
            <a:ext cx="6641181" cy="6876790"/>
          </a:xfrm>
          <a:custGeom>
            <a:avLst/>
            <a:gdLst>
              <a:gd name="connsiteX0" fmla="*/ 0 w 4126372"/>
              <a:gd name="connsiteY0" fmla="*/ 0 h 7102259"/>
              <a:gd name="connsiteX1" fmla="*/ 4126372 w 4126372"/>
              <a:gd name="connsiteY1" fmla="*/ 0 h 7102259"/>
              <a:gd name="connsiteX2" fmla="*/ 4126372 w 4126372"/>
              <a:gd name="connsiteY2" fmla="*/ 7102259 h 7102259"/>
              <a:gd name="connsiteX3" fmla="*/ 0 w 4126372"/>
              <a:gd name="connsiteY3" fmla="*/ 7102259 h 7102259"/>
              <a:gd name="connsiteX4" fmla="*/ 0 w 4126372"/>
              <a:gd name="connsiteY4" fmla="*/ 0 h 7102259"/>
              <a:gd name="connsiteX0" fmla="*/ 0 w 4226581"/>
              <a:gd name="connsiteY0" fmla="*/ 12526 h 7102259"/>
              <a:gd name="connsiteX1" fmla="*/ 4226581 w 4226581"/>
              <a:gd name="connsiteY1" fmla="*/ 0 h 7102259"/>
              <a:gd name="connsiteX2" fmla="*/ 4226581 w 4226581"/>
              <a:gd name="connsiteY2" fmla="*/ 7102259 h 7102259"/>
              <a:gd name="connsiteX3" fmla="*/ 100209 w 4226581"/>
              <a:gd name="connsiteY3" fmla="*/ 7102259 h 7102259"/>
              <a:gd name="connsiteX4" fmla="*/ 0 w 4226581"/>
              <a:gd name="connsiteY4" fmla="*/ 12526 h 7102259"/>
              <a:gd name="connsiteX0" fmla="*/ 0 w 4226581"/>
              <a:gd name="connsiteY0" fmla="*/ 12526 h 7102259"/>
              <a:gd name="connsiteX1" fmla="*/ 4226581 w 4226581"/>
              <a:gd name="connsiteY1" fmla="*/ 0 h 7102259"/>
              <a:gd name="connsiteX2" fmla="*/ 4226581 w 4226581"/>
              <a:gd name="connsiteY2" fmla="*/ 7102259 h 7102259"/>
              <a:gd name="connsiteX3" fmla="*/ 3569918 w 4226581"/>
              <a:gd name="connsiteY3" fmla="*/ 6776582 h 7102259"/>
              <a:gd name="connsiteX4" fmla="*/ 0 w 4226581"/>
              <a:gd name="connsiteY4" fmla="*/ 12526 h 7102259"/>
              <a:gd name="connsiteX0" fmla="*/ 0 w 4226581"/>
              <a:gd name="connsiteY0" fmla="*/ 12526 h 7102259"/>
              <a:gd name="connsiteX1" fmla="*/ 4226581 w 4226581"/>
              <a:gd name="connsiteY1" fmla="*/ 0 h 7102259"/>
              <a:gd name="connsiteX2" fmla="*/ 4226581 w 4226581"/>
              <a:gd name="connsiteY2" fmla="*/ 7102259 h 7102259"/>
              <a:gd name="connsiteX3" fmla="*/ 3156559 w 4226581"/>
              <a:gd name="connsiteY3" fmla="*/ 6864264 h 7102259"/>
              <a:gd name="connsiteX4" fmla="*/ 0 w 4226581"/>
              <a:gd name="connsiteY4" fmla="*/ 12526 h 7102259"/>
              <a:gd name="connsiteX0" fmla="*/ 0 w 4226581"/>
              <a:gd name="connsiteY0" fmla="*/ 12526 h 6901842"/>
              <a:gd name="connsiteX1" fmla="*/ 4226581 w 4226581"/>
              <a:gd name="connsiteY1" fmla="*/ 0 h 6901842"/>
              <a:gd name="connsiteX2" fmla="*/ 4176477 w 4226581"/>
              <a:gd name="connsiteY2" fmla="*/ 6901842 h 6901842"/>
              <a:gd name="connsiteX3" fmla="*/ 3156559 w 4226581"/>
              <a:gd name="connsiteY3" fmla="*/ 6864264 h 6901842"/>
              <a:gd name="connsiteX4" fmla="*/ 0 w 4226581"/>
              <a:gd name="connsiteY4" fmla="*/ 12526 h 6901842"/>
              <a:gd name="connsiteX0" fmla="*/ 0 w 4226581"/>
              <a:gd name="connsiteY0" fmla="*/ 12526 h 6876790"/>
              <a:gd name="connsiteX1" fmla="*/ 4226581 w 4226581"/>
              <a:gd name="connsiteY1" fmla="*/ 0 h 6876790"/>
              <a:gd name="connsiteX2" fmla="*/ 4076268 w 4226581"/>
              <a:gd name="connsiteY2" fmla="*/ 6876790 h 6876790"/>
              <a:gd name="connsiteX3" fmla="*/ 3156559 w 4226581"/>
              <a:gd name="connsiteY3" fmla="*/ 6864264 h 6876790"/>
              <a:gd name="connsiteX4" fmla="*/ 0 w 4226581"/>
              <a:gd name="connsiteY4" fmla="*/ 12526 h 6876790"/>
              <a:gd name="connsiteX0" fmla="*/ 0 w 4226581"/>
              <a:gd name="connsiteY0" fmla="*/ 12526 h 6876790"/>
              <a:gd name="connsiteX1" fmla="*/ 4226581 w 4226581"/>
              <a:gd name="connsiteY1" fmla="*/ 0 h 6876790"/>
              <a:gd name="connsiteX2" fmla="*/ 4076268 w 4226581"/>
              <a:gd name="connsiteY2" fmla="*/ 6876790 h 6876790"/>
              <a:gd name="connsiteX3" fmla="*/ 3156559 w 4226581"/>
              <a:gd name="connsiteY3" fmla="*/ 6876790 h 6876790"/>
              <a:gd name="connsiteX4" fmla="*/ 0 w 4226581"/>
              <a:gd name="connsiteY4" fmla="*/ 12526 h 6876790"/>
              <a:gd name="connsiteX0" fmla="*/ 0 w 6339811"/>
              <a:gd name="connsiteY0" fmla="*/ 12526 h 6876790"/>
              <a:gd name="connsiteX1" fmla="*/ 4226581 w 6339811"/>
              <a:gd name="connsiteY1" fmla="*/ 0 h 6876790"/>
              <a:gd name="connsiteX2" fmla="*/ 6339811 w 6339811"/>
              <a:gd name="connsiteY2" fmla="*/ 6840696 h 6876790"/>
              <a:gd name="connsiteX3" fmla="*/ 3156559 w 6339811"/>
              <a:gd name="connsiteY3" fmla="*/ 6876790 h 6876790"/>
              <a:gd name="connsiteX4" fmla="*/ 0 w 6339811"/>
              <a:gd name="connsiteY4" fmla="*/ 12526 h 6876790"/>
              <a:gd name="connsiteX0" fmla="*/ 0 w 6351540"/>
              <a:gd name="connsiteY0" fmla="*/ 12526 h 6876790"/>
              <a:gd name="connsiteX1" fmla="*/ 6351540 w 6351540"/>
              <a:gd name="connsiteY1" fmla="*/ 0 h 6876790"/>
              <a:gd name="connsiteX2" fmla="*/ 6339811 w 6351540"/>
              <a:gd name="connsiteY2" fmla="*/ 6840696 h 6876790"/>
              <a:gd name="connsiteX3" fmla="*/ 3156559 w 6351540"/>
              <a:gd name="connsiteY3" fmla="*/ 6876790 h 6876790"/>
              <a:gd name="connsiteX4" fmla="*/ 0 w 6351540"/>
              <a:gd name="connsiteY4" fmla="*/ 12526 h 6876790"/>
              <a:gd name="connsiteX0" fmla="*/ 0 w 6374637"/>
              <a:gd name="connsiteY0" fmla="*/ 495 h 6876790"/>
              <a:gd name="connsiteX1" fmla="*/ 6374637 w 6374637"/>
              <a:gd name="connsiteY1" fmla="*/ 0 h 6876790"/>
              <a:gd name="connsiteX2" fmla="*/ 6362908 w 6374637"/>
              <a:gd name="connsiteY2" fmla="*/ 6840696 h 6876790"/>
              <a:gd name="connsiteX3" fmla="*/ 3179656 w 6374637"/>
              <a:gd name="connsiteY3" fmla="*/ 6876790 h 6876790"/>
              <a:gd name="connsiteX4" fmla="*/ 0 w 6374637"/>
              <a:gd name="connsiteY4" fmla="*/ 495 h 68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4637" h="6876790">
                <a:moveTo>
                  <a:pt x="0" y="495"/>
                </a:moveTo>
                <a:lnTo>
                  <a:pt x="6374637" y="0"/>
                </a:lnTo>
                <a:cubicBezTo>
                  <a:pt x="6370727" y="2280232"/>
                  <a:pt x="6366818" y="4560464"/>
                  <a:pt x="6362908" y="6840696"/>
                </a:cubicBezTo>
                <a:lnTo>
                  <a:pt x="3179656" y="6876790"/>
                </a:lnTo>
                <a:lnTo>
                  <a:pt x="0" y="4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A015FF-30F0-B9D6-17D1-5EFC259C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92" y="365126"/>
            <a:ext cx="5027281" cy="787270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Berlin Sans FB Demi" panose="020E0802020502020306" pitchFamily="34" charset="0"/>
              </a:rPr>
              <a:t>INTERVIEW DESIGN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06347AB-A8D0-767D-B108-CA73E41B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52" y="-16039"/>
            <a:ext cx="5838652" cy="175385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6722BC7-3ED5-137C-763A-E5FF3A3D6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2" t="14038" r="7429"/>
          <a:stretch/>
        </p:blipFill>
        <p:spPr>
          <a:xfrm>
            <a:off x="8890251" y="5845567"/>
            <a:ext cx="3162553" cy="95277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06D0C3B-0479-390A-86EE-9CCEEE3AF6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6" t="4476" r="1167" b="2988"/>
          <a:stretch/>
        </p:blipFill>
        <p:spPr>
          <a:xfrm>
            <a:off x="7904409" y="3524761"/>
            <a:ext cx="4252508" cy="213008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6119651-6F2E-4732-CD3E-24F45EC32A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31" b="3969"/>
          <a:stretch/>
        </p:blipFill>
        <p:spPr>
          <a:xfrm>
            <a:off x="6835112" y="1664398"/>
            <a:ext cx="5297742" cy="1753860"/>
          </a:xfrm>
          <a:prstGeom prst="rect">
            <a:avLst/>
          </a:prstGeom>
        </p:spPr>
      </p:pic>
      <p:graphicFrame>
        <p:nvGraphicFramePr>
          <p:cNvPr id="11" name="Marcador de Posição de Conteúdo 2">
            <a:extLst>
              <a:ext uri="{FF2B5EF4-FFF2-40B4-BE49-F238E27FC236}">
                <a16:creationId xmlns:a16="http://schemas.microsoft.com/office/drawing/2014/main" id="{E1D753C2-BC75-5F0A-6067-92DBF92C2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083082"/>
              </p:ext>
            </p:extLst>
          </p:nvPr>
        </p:nvGraphicFramePr>
        <p:xfrm>
          <a:off x="117735" y="1287379"/>
          <a:ext cx="5737633" cy="5393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4" name="Retângulo 3">
            <a:extLst>
              <a:ext uri="{FF2B5EF4-FFF2-40B4-BE49-F238E27FC236}">
                <a16:creationId xmlns:a16="http://schemas.microsoft.com/office/drawing/2014/main" id="{46D79320-FDB7-433E-8C85-46E62A6D3182}"/>
              </a:ext>
            </a:extLst>
          </p:cNvPr>
          <p:cNvSpPr/>
          <p:nvPr/>
        </p:nvSpPr>
        <p:spPr>
          <a:xfrm>
            <a:off x="5049745" y="-13019"/>
            <a:ext cx="3505599" cy="6883051"/>
          </a:xfrm>
          <a:custGeom>
            <a:avLst/>
            <a:gdLst>
              <a:gd name="connsiteX0" fmla="*/ 0 w 3781172"/>
              <a:gd name="connsiteY0" fmla="*/ 0 h 6857999"/>
              <a:gd name="connsiteX1" fmla="*/ 3781172 w 3781172"/>
              <a:gd name="connsiteY1" fmla="*/ 0 h 6857999"/>
              <a:gd name="connsiteX2" fmla="*/ 3781172 w 3781172"/>
              <a:gd name="connsiteY2" fmla="*/ 6857999 h 6857999"/>
              <a:gd name="connsiteX3" fmla="*/ 0 w 3781172"/>
              <a:gd name="connsiteY3" fmla="*/ 6857999 h 6857999"/>
              <a:gd name="connsiteX4" fmla="*/ 0 w 3781172"/>
              <a:gd name="connsiteY4" fmla="*/ 0 h 6857999"/>
              <a:gd name="connsiteX0" fmla="*/ 0 w 3781172"/>
              <a:gd name="connsiteY0" fmla="*/ 0 h 6857999"/>
              <a:gd name="connsiteX1" fmla="*/ 1551539 w 3781172"/>
              <a:gd name="connsiteY1" fmla="*/ 0 h 6857999"/>
              <a:gd name="connsiteX2" fmla="*/ 3781172 w 3781172"/>
              <a:gd name="connsiteY2" fmla="*/ 6857999 h 6857999"/>
              <a:gd name="connsiteX3" fmla="*/ 0 w 3781172"/>
              <a:gd name="connsiteY3" fmla="*/ 6857999 h 6857999"/>
              <a:gd name="connsiteX4" fmla="*/ 0 w 3781172"/>
              <a:gd name="connsiteY4" fmla="*/ 0 h 6857999"/>
              <a:gd name="connsiteX0" fmla="*/ 0 w 3781172"/>
              <a:gd name="connsiteY0" fmla="*/ 0 h 6857999"/>
              <a:gd name="connsiteX1" fmla="*/ 1088076 w 3781172"/>
              <a:gd name="connsiteY1" fmla="*/ 25052 h 6857999"/>
              <a:gd name="connsiteX2" fmla="*/ 3781172 w 3781172"/>
              <a:gd name="connsiteY2" fmla="*/ 6857999 h 6857999"/>
              <a:gd name="connsiteX3" fmla="*/ 0 w 3781172"/>
              <a:gd name="connsiteY3" fmla="*/ 6857999 h 6857999"/>
              <a:gd name="connsiteX4" fmla="*/ 0 w 3781172"/>
              <a:gd name="connsiteY4" fmla="*/ 0 h 6857999"/>
              <a:gd name="connsiteX0" fmla="*/ 0 w 3781172"/>
              <a:gd name="connsiteY0" fmla="*/ 0 h 6857999"/>
              <a:gd name="connsiteX1" fmla="*/ 361566 w 3781172"/>
              <a:gd name="connsiteY1" fmla="*/ 25052 h 6857999"/>
              <a:gd name="connsiteX2" fmla="*/ 3781172 w 3781172"/>
              <a:gd name="connsiteY2" fmla="*/ 6857999 h 6857999"/>
              <a:gd name="connsiteX3" fmla="*/ 0 w 3781172"/>
              <a:gd name="connsiteY3" fmla="*/ 6857999 h 6857999"/>
              <a:gd name="connsiteX4" fmla="*/ 0 w 3781172"/>
              <a:gd name="connsiteY4" fmla="*/ 0 h 6857999"/>
              <a:gd name="connsiteX0" fmla="*/ 139475 w 3920647"/>
              <a:gd name="connsiteY0" fmla="*/ 0 h 6857999"/>
              <a:gd name="connsiteX1" fmla="*/ 0 w 3920647"/>
              <a:gd name="connsiteY1" fmla="*/ 75156 h 6857999"/>
              <a:gd name="connsiteX2" fmla="*/ 3920647 w 3920647"/>
              <a:gd name="connsiteY2" fmla="*/ 6857999 h 6857999"/>
              <a:gd name="connsiteX3" fmla="*/ 139475 w 3920647"/>
              <a:gd name="connsiteY3" fmla="*/ 6857999 h 6857999"/>
              <a:gd name="connsiteX4" fmla="*/ 139475 w 3920647"/>
              <a:gd name="connsiteY4" fmla="*/ 0 h 6857999"/>
              <a:gd name="connsiteX0" fmla="*/ 0 w 3781172"/>
              <a:gd name="connsiteY0" fmla="*/ 62630 h 6920629"/>
              <a:gd name="connsiteX1" fmla="*/ 286410 w 3781172"/>
              <a:gd name="connsiteY1" fmla="*/ 0 h 6920629"/>
              <a:gd name="connsiteX2" fmla="*/ 3781172 w 3781172"/>
              <a:gd name="connsiteY2" fmla="*/ 6920629 h 6920629"/>
              <a:gd name="connsiteX3" fmla="*/ 0 w 3781172"/>
              <a:gd name="connsiteY3" fmla="*/ 6920629 h 6920629"/>
              <a:gd name="connsiteX4" fmla="*/ 0 w 3781172"/>
              <a:gd name="connsiteY4" fmla="*/ 62630 h 6920629"/>
              <a:gd name="connsiteX0" fmla="*/ 0 w 3104766"/>
              <a:gd name="connsiteY0" fmla="*/ 62630 h 6970733"/>
              <a:gd name="connsiteX1" fmla="*/ 286410 w 3104766"/>
              <a:gd name="connsiteY1" fmla="*/ 0 h 6970733"/>
              <a:gd name="connsiteX2" fmla="*/ 3104766 w 3104766"/>
              <a:gd name="connsiteY2" fmla="*/ 6970733 h 6970733"/>
              <a:gd name="connsiteX3" fmla="*/ 0 w 3104766"/>
              <a:gd name="connsiteY3" fmla="*/ 6920629 h 6970733"/>
              <a:gd name="connsiteX4" fmla="*/ 0 w 3104766"/>
              <a:gd name="connsiteY4" fmla="*/ 62630 h 6970733"/>
              <a:gd name="connsiteX0" fmla="*/ 0 w 3530651"/>
              <a:gd name="connsiteY0" fmla="*/ 62630 h 6933155"/>
              <a:gd name="connsiteX1" fmla="*/ 286410 w 3530651"/>
              <a:gd name="connsiteY1" fmla="*/ 0 h 6933155"/>
              <a:gd name="connsiteX2" fmla="*/ 3530651 w 3530651"/>
              <a:gd name="connsiteY2" fmla="*/ 6933155 h 6933155"/>
              <a:gd name="connsiteX3" fmla="*/ 0 w 3530651"/>
              <a:gd name="connsiteY3" fmla="*/ 6920629 h 6933155"/>
              <a:gd name="connsiteX4" fmla="*/ 0 w 3530651"/>
              <a:gd name="connsiteY4" fmla="*/ 62630 h 6933155"/>
              <a:gd name="connsiteX0" fmla="*/ 0 w 3530651"/>
              <a:gd name="connsiteY0" fmla="*/ 62630 h 6945681"/>
              <a:gd name="connsiteX1" fmla="*/ 286410 w 3530651"/>
              <a:gd name="connsiteY1" fmla="*/ 0 h 6945681"/>
              <a:gd name="connsiteX2" fmla="*/ 3530651 w 3530651"/>
              <a:gd name="connsiteY2" fmla="*/ 6933155 h 6945681"/>
              <a:gd name="connsiteX3" fmla="*/ 2931090 w 3530651"/>
              <a:gd name="connsiteY3" fmla="*/ 6945681 h 6945681"/>
              <a:gd name="connsiteX4" fmla="*/ 0 w 3530651"/>
              <a:gd name="connsiteY4" fmla="*/ 62630 h 6945681"/>
              <a:gd name="connsiteX0" fmla="*/ 0 w 3530651"/>
              <a:gd name="connsiteY0" fmla="*/ 62630 h 6933155"/>
              <a:gd name="connsiteX1" fmla="*/ 286410 w 3530651"/>
              <a:gd name="connsiteY1" fmla="*/ 0 h 6933155"/>
              <a:gd name="connsiteX2" fmla="*/ 3530651 w 3530651"/>
              <a:gd name="connsiteY2" fmla="*/ 6933155 h 6933155"/>
              <a:gd name="connsiteX3" fmla="*/ 3131507 w 3530651"/>
              <a:gd name="connsiteY3" fmla="*/ 6920629 h 6933155"/>
              <a:gd name="connsiteX4" fmla="*/ 0 w 3530651"/>
              <a:gd name="connsiteY4" fmla="*/ 62630 h 6933155"/>
              <a:gd name="connsiteX0" fmla="*/ 0 w 3255079"/>
              <a:gd name="connsiteY0" fmla="*/ 413359 h 6933155"/>
              <a:gd name="connsiteX1" fmla="*/ 10838 w 3255079"/>
              <a:gd name="connsiteY1" fmla="*/ 0 h 6933155"/>
              <a:gd name="connsiteX2" fmla="*/ 3255079 w 3255079"/>
              <a:gd name="connsiteY2" fmla="*/ 6933155 h 6933155"/>
              <a:gd name="connsiteX3" fmla="*/ 2855935 w 3255079"/>
              <a:gd name="connsiteY3" fmla="*/ 6920629 h 6933155"/>
              <a:gd name="connsiteX4" fmla="*/ 0 w 3255079"/>
              <a:gd name="connsiteY4" fmla="*/ 413359 h 6933155"/>
              <a:gd name="connsiteX0" fmla="*/ 0 w 3518125"/>
              <a:gd name="connsiteY0" fmla="*/ 87682 h 6933155"/>
              <a:gd name="connsiteX1" fmla="*/ 273884 w 3518125"/>
              <a:gd name="connsiteY1" fmla="*/ 0 h 6933155"/>
              <a:gd name="connsiteX2" fmla="*/ 3518125 w 3518125"/>
              <a:gd name="connsiteY2" fmla="*/ 6933155 h 6933155"/>
              <a:gd name="connsiteX3" fmla="*/ 3118981 w 3518125"/>
              <a:gd name="connsiteY3" fmla="*/ 6920629 h 6933155"/>
              <a:gd name="connsiteX4" fmla="*/ 0 w 3518125"/>
              <a:gd name="connsiteY4" fmla="*/ 87682 h 6933155"/>
              <a:gd name="connsiteX0" fmla="*/ 0 w 3518125"/>
              <a:gd name="connsiteY0" fmla="*/ 12526 h 6857999"/>
              <a:gd name="connsiteX1" fmla="*/ 311462 w 3518125"/>
              <a:gd name="connsiteY1" fmla="*/ 0 h 6857999"/>
              <a:gd name="connsiteX2" fmla="*/ 3518125 w 3518125"/>
              <a:gd name="connsiteY2" fmla="*/ 6857999 h 6857999"/>
              <a:gd name="connsiteX3" fmla="*/ 3118981 w 3518125"/>
              <a:gd name="connsiteY3" fmla="*/ 6845473 h 6857999"/>
              <a:gd name="connsiteX4" fmla="*/ 0 w 3518125"/>
              <a:gd name="connsiteY4" fmla="*/ 12526 h 6857999"/>
              <a:gd name="connsiteX0" fmla="*/ 0 w 3530651"/>
              <a:gd name="connsiteY0" fmla="*/ 0 h 6908103"/>
              <a:gd name="connsiteX1" fmla="*/ 323988 w 3530651"/>
              <a:gd name="connsiteY1" fmla="*/ 50104 h 6908103"/>
              <a:gd name="connsiteX2" fmla="*/ 3530651 w 3530651"/>
              <a:gd name="connsiteY2" fmla="*/ 6908103 h 6908103"/>
              <a:gd name="connsiteX3" fmla="*/ 3131507 w 3530651"/>
              <a:gd name="connsiteY3" fmla="*/ 6895577 h 6908103"/>
              <a:gd name="connsiteX4" fmla="*/ 0 w 3530651"/>
              <a:gd name="connsiteY4" fmla="*/ 0 h 6908103"/>
              <a:gd name="connsiteX0" fmla="*/ 0 w 3530651"/>
              <a:gd name="connsiteY0" fmla="*/ 12526 h 6920629"/>
              <a:gd name="connsiteX1" fmla="*/ 323988 w 3530651"/>
              <a:gd name="connsiteY1" fmla="*/ 0 h 6920629"/>
              <a:gd name="connsiteX2" fmla="*/ 3530651 w 3530651"/>
              <a:gd name="connsiteY2" fmla="*/ 6920629 h 6920629"/>
              <a:gd name="connsiteX3" fmla="*/ 3131507 w 3530651"/>
              <a:gd name="connsiteY3" fmla="*/ 6908103 h 6920629"/>
              <a:gd name="connsiteX4" fmla="*/ 0 w 3530651"/>
              <a:gd name="connsiteY4" fmla="*/ 12526 h 6920629"/>
              <a:gd name="connsiteX0" fmla="*/ 0 w 3530651"/>
              <a:gd name="connsiteY0" fmla="*/ 0 h 6908103"/>
              <a:gd name="connsiteX1" fmla="*/ 349040 w 3530651"/>
              <a:gd name="connsiteY1" fmla="*/ 12526 h 6908103"/>
              <a:gd name="connsiteX2" fmla="*/ 3530651 w 3530651"/>
              <a:gd name="connsiteY2" fmla="*/ 6908103 h 6908103"/>
              <a:gd name="connsiteX3" fmla="*/ 3131507 w 3530651"/>
              <a:gd name="connsiteY3" fmla="*/ 6895577 h 6908103"/>
              <a:gd name="connsiteX4" fmla="*/ 0 w 3530651"/>
              <a:gd name="connsiteY4" fmla="*/ 0 h 6908103"/>
              <a:gd name="connsiteX0" fmla="*/ 0 w 3530651"/>
              <a:gd name="connsiteY0" fmla="*/ 0 h 6908103"/>
              <a:gd name="connsiteX1" fmla="*/ 349040 w 3530651"/>
              <a:gd name="connsiteY1" fmla="*/ 12526 h 6908103"/>
              <a:gd name="connsiteX2" fmla="*/ 3530651 w 3530651"/>
              <a:gd name="connsiteY2" fmla="*/ 6908103 h 6908103"/>
              <a:gd name="connsiteX3" fmla="*/ 3131507 w 3530651"/>
              <a:gd name="connsiteY3" fmla="*/ 6895577 h 6908103"/>
              <a:gd name="connsiteX4" fmla="*/ 0 w 3530651"/>
              <a:gd name="connsiteY4" fmla="*/ 0 h 6908103"/>
              <a:gd name="connsiteX0" fmla="*/ 0 w 3505599"/>
              <a:gd name="connsiteY0" fmla="*/ 0 h 6895577"/>
              <a:gd name="connsiteX1" fmla="*/ 349040 w 3505599"/>
              <a:gd name="connsiteY1" fmla="*/ 12526 h 6895577"/>
              <a:gd name="connsiteX2" fmla="*/ 3505599 w 3505599"/>
              <a:gd name="connsiteY2" fmla="*/ 6883051 h 6895577"/>
              <a:gd name="connsiteX3" fmla="*/ 3131507 w 3505599"/>
              <a:gd name="connsiteY3" fmla="*/ 6895577 h 6895577"/>
              <a:gd name="connsiteX4" fmla="*/ 0 w 3505599"/>
              <a:gd name="connsiteY4" fmla="*/ 0 h 6895577"/>
              <a:gd name="connsiteX0" fmla="*/ 0 w 3505599"/>
              <a:gd name="connsiteY0" fmla="*/ 0 h 6883051"/>
              <a:gd name="connsiteX1" fmla="*/ 349040 w 3505599"/>
              <a:gd name="connsiteY1" fmla="*/ 0 h 6883051"/>
              <a:gd name="connsiteX2" fmla="*/ 3505599 w 3505599"/>
              <a:gd name="connsiteY2" fmla="*/ 6870525 h 6883051"/>
              <a:gd name="connsiteX3" fmla="*/ 3131507 w 3505599"/>
              <a:gd name="connsiteY3" fmla="*/ 6883051 h 6883051"/>
              <a:gd name="connsiteX4" fmla="*/ 0 w 3505599"/>
              <a:gd name="connsiteY4" fmla="*/ 0 h 688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599" h="6883051">
                <a:moveTo>
                  <a:pt x="0" y="0"/>
                </a:moveTo>
                <a:lnTo>
                  <a:pt x="349040" y="0"/>
                </a:lnTo>
                <a:lnTo>
                  <a:pt x="3505599" y="6870525"/>
                </a:lnTo>
                <a:lnTo>
                  <a:pt x="3131507" y="688305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E9137289-C4A9-3E2B-05C0-D7E66CC92A6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6" t="5784" r="19932" b="7942"/>
          <a:stretch/>
        </p:blipFill>
        <p:spPr>
          <a:xfrm>
            <a:off x="4482154" y="4916632"/>
            <a:ext cx="2336140" cy="19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85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2" descr="Cuidado! Novo malware no Discord mira em donos de criptomoedas e NFTs -  Olhar Digital">
            <a:extLst>
              <a:ext uri="{FF2B5EF4-FFF2-40B4-BE49-F238E27FC236}">
                <a16:creationId xmlns:a16="http://schemas.microsoft.com/office/drawing/2014/main" id="{E0334182-AB13-E57F-44FC-BA9407CF5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" t="4637" r="60066" b="10770"/>
          <a:stretch/>
        </p:blipFill>
        <p:spPr bwMode="auto">
          <a:xfrm>
            <a:off x="-2139" y="-5294"/>
            <a:ext cx="4053268" cy="685799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90000"/>
                  <a:hueOff val="0"/>
                  <a:satOff val="0"/>
                  <a:lumOff val="0"/>
                  <a:alphaOff val="-8000"/>
                  <a:satMod val="103000"/>
                  <a:lumMod val="102000"/>
                  <a:tint val="94000"/>
                </a:schemeClr>
              </a:gs>
              <a:gs pos="5000">
                <a:schemeClr val="accent1">
                  <a:alpha val="90000"/>
                  <a:hueOff val="0"/>
                  <a:satOff val="0"/>
                  <a:lumOff val="0"/>
                  <a:alphaOff val="-8000"/>
                  <a:satMod val="110000"/>
                  <a:lumMod val="100000"/>
                  <a:shade val="100000"/>
                </a:schemeClr>
              </a:gs>
              <a:gs pos="100000">
                <a:schemeClr val="tx1"/>
              </a:gs>
            </a:gsLst>
            <a:lin ang="0" scaled="1"/>
            <a:tileRect/>
          </a:gra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A015FF-30F0-B9D6-17D1-5EFC259C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  <a:latin typeface="Berlin Sans FB Demi" panose="020E0802020502020306" pitchFamily="34" charset="0"/>
              </a:rPr>
              <a:t>RESULTS</a:t>
            </a:r>
          </a:p>
        </p:txBody>
      </p:sp>
      <p:graphicFrame>
        <p:nvGraphicFramePr>
          <p:cNvPr id="13" name="Marcador de Posição de Conteúdo 2">
            <a:extLst>
              <a:ext uri="{FF2B5EF4-FFF2-40B4-BE49-F238E27FC236}">
                <a16:creationId xmlns:a16="http://schemas.microsoft.com/office/drawing/2014/main" id="{38CCB8F0-B79E-B6C5-50AD-8FC8B9DA3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476712"/>
              </p:ext>
            </p:extLst>
          </p:nvPr>
        </p:nvGraphicFramePr>
        <p:xfrm>
          <a:off x="4233797" y="162838"/>
          <a:ext cx="7828767" cy="6526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42630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uidado! Novo malware no Discord mira em donos de criptomoedas e NFTs -  Olhar Digital">
            <a:extLst>
              <a:ext uri="{FF2B5EF4-FFF2-40B4-BE49-F238E27FC236}">
                <a16:creationId xmlns:a16="http://schemas.microsoft.com/office/drawing/2014/main" id="{3D947CCA-79E2-C4C6-C5DA-9013E4D3A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2" r="7809" b="6928"/>
          <a:stretch/>
        </p:blipFill>
        <p:spPr bwMode="auto">
          <a:xfrm>
            <a:off x="7753616" y="10"/>
            <a:ext cx="1124000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3AD8A90-D9E1-3389-9594-4E4CD7AFF22A}"/>
              </a:ext>
            </a:extLst>
          </p:cNvPr>
          <p:cNvSpPr/>
          <p:nvPr/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F26CF314-0DA8-1FBA-98A6-9FAC5E4A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05" y="527372"/>
            <a:ext cx="4724400" cy="439640"/>
          </a:xfrm>
        </p:spPr>
        <p:txBody>
          <a:bodyPr anchor="b">
            <a:normAutofit fontScale="90000"/>
          </a:bodyPr>
          <a:lstStyle/>
          <a:p>
            <a:r>
              <a:rPr lang="pt-PT" sz="3200">
                <a:solidFill>
                  <a:schemeClr val="bg1"/>
                </a:solidFill>
                <a:latin typeface="Berlin Sans FB Demi" panose="020E0802020502020306" pitchFamily="34" charset="0"/>
              </a:rPr>
              <a:t>CODEBOOK</a:t>
            </a:r>
            <a:endParaRPr lang="pt-PT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7942FA7-D829-C486-71D2-623E38BE10A7}"/>
              </a:ext>
            </a:extLst>
          </p:cNvPr>
          <p:cNvGrpSpPr/>
          <p:nvPr/>
        </p:nvGrpSpPr>
        <p:grpSpPr>
          <a:xfrm>
            <a:off x="-157038" y="967012"/>
            <a:ext cx="9970443" cy="4169159"/>
            <a:chOff x="1403139" y="3171398"/>
            <a:chExt cx="9970443" cy="3622136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1347D0EE-471A-03E7-1CF6-D22FAEF6E099}"/>
                </a:ext>
              </a:extLst>
            </p:cNvPr>
            <p:cNvGrpSpPr/>
            <p:nvPr/>
          </p:nvGrpSpPr>
          <p:grpSpPr>
            <a:xfrm>
              <a:off x="1403139" y="3437077"/>
              <a:ext cx="2667194" cy="3356457"/>
              <a:chOff x="-426753" y="432408"/>
              <a:chExt cx="3290566" cy="1757700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43EA5888-9E4D-6658-7C91-B4386F20C040}"/>
                  </a:ext>
                </a:extLst>
              </p:cNvPr>
              <p:cNvSpPr/>
              <p:nvPr/>
            </p:nvSpPr>
            <p:spPr>
              <a:xfrm>
                <a:off x="0" y="432408"/>
                <a:ext cx="2846963" cy="1757700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57F264A1-A136-7B57-71BF-83FC887C8514}"/>
                  </a:ext>
                </a:extLst>
              </p:cNvPr>
              <p:cNvSpPr txBox="1"/>
              <p:nvPr/>
            </p:nvSpPr>
            <p:spPr>
              <a:xfrm>
                <a:off x="-426753" y="432408"/>
                <a:ext cx="3290566" cy="17577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86128" tIns="374904" rIns="486128" bIns="113792" numCol="1" spcCol="1270" anchor="t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Char char="•"/>
                </a:pPr>
                <a:r>
                  <a:rPr lang="en-US" sz="1600" b="1" kern="1200" dirty="0" err="1">
                    <a:solidFill>
                      <a:schemeClr val="bg1"/>
                    </a:solidFill>
                  </a:rPr>
                  <a:t>Temas</a:t>
                </a:r>
                <a:endParaRPr lang="en-US" sz="1600" b="1" kern="12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r>
                  <a:rPr lang="en-US" sz="1600" b="0" kern="1200" dirty="0">
                    <a:solidFill>
                      <a:schemeClr val="bg1"/>
                    </a:solidFill>
                  </a:rPr>
                  <a:t>Gaming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r>
                  <a:rPr lang="en-US" sz="1600" b="0" kern="1200" dirty="0" err="1">
                    <a:solidFill>
                      <a:schemeClr val="bg1"/>
                    </a:solidFill>
                  </a:rPr>
                  <a:t>Faculdade</a:t>
                </a:r>
                <a:endParaRPr lang="en-US" sz="1600" b="0" kern="12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r>
                  <a:rPr lang="en-US" sz="1600" b="0" kern="1200" dirty="0" err="1">
                    <a:solidFill>
                      <a:schemeClr val="bg1"/>
                    </a:solidFill>
                  </a:rPr>
                  <a:t>Trabalho</a:t>
                </a:r>
                <a:endParaRPr lang="en-US" sz="1600" b="0" kern="12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r>
                  <a:rPr lang="en-US" sz="1600" b="0" kern="1200" dirty="0" err="1">
                    <a:solidFill>
                      <a:schemeClr val="bg1"/>
                    </a:solidFill>
                  </a:rPr>
                  <a:t>Lazer</a:t>
                </a:r>
                <a:endParaRPr lang="en-US" sz="1600" b="0" kern="12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endParaRPr lang="en-US" sz="16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Char char="•"/>
                </a:pPr>
                <a:r>
                  <a:rPr lang="pt-PT" sz="1600" b="1" kern="1200" dirty="0">
                    <a:solidFill>
                      <a:schemeClr val="bg1"/>
                    </a:solidFill>
                  </a:rPr>
                  <a:t>Funcionalidades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r>
                  <a:rPr lang="en-US" sz="1600" b="0" kern="1200" dirty="0" err="1">
                    <a:solidFill>
                      <a:schemeClr val="bg1"/>
                    </a:solidFill>
                  </a:rPr>
                  <a:t>Positivas</a:t>
                </a:r>
                <a:endParaRPr lang="en-US" sz="1600" b="0" kern="12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r>
                  <a:rPr lang="en-US" sz="1600" dirty="0" err="1">
                    <a:solidFill>
                      <a:schemeClr val="bg1"/>
                    </a:solidFill>
                  </a:rPr>
                  <a:t>Negativas</a:t>
                </a:r>
                <a:endParaRPr lang="en-US" sz="1600" b="0" kern="1200" dirty="0">
                  <a:solidFill>
                    <a:schemeClr val="bg1"/>
                  </a:solidFill>
                </a:endParaRPr>
              </a:p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Arial" panose="020B0604020202020204" pitchFamily="34" charset="0"/>
                  <a:buChar char="•"/>
                </a:pPr>
                <a:endParaRPr lang="en-US" sz="1600" b="1" kern="1200" dirty="0">
                  <a:solidFill>
                    <a:schemeClr val="bg1"/>
                  </a:solidFill>
                </a:endParaRPr>
              </a:p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Arial" panose="020B0604020202020204" pitchFamily="34" charset="0"/>
                  <a:buChar char="•"/>
                </a:pPr>
                <a:endParaRPr lang="en-US" sz="1600" b="1" dirty="0">
                  <a:solidFill>
                    <a:schemeClr val="bg1"/>
                  </a:solidFill>
                </a:endParaRPr>
              </a:p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Arial" panose="020B0604020202020204" pitchFamily="34" charset="0"/>
                  <a:buChar char="•"/>
                </a:pPr>
                <a:endParaRPr lang="en-US" sz="1600" b="1" dirty="0">
                  <a:solidFill>
                    <a:schemeClr val="bg1"/>
                  </a:solidFill>
                </a:endParaRPr>
              </a:p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bg1"/>
                    </a:solidFill>
                  </a:rPr>
                  <a:t>Quantidade</a:t>
                </a:r>
                <a:endParaRPr lang="en-US" sz="1600" b="1" kern="1200" dirty="0">
                  <a:solidFill>
                    <a:schemeClr val="bg1"/>
                  </a:solidFill>
                </a:endParaRPr>
              </a:p>
              <a:p>
                <a:pPr marL="0" lvl="1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</a:pPr>
                <a:endParaRPr lang="en-US" sz="1600" b="0" kern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CB4A547B-BB0E-1B1A-B90B-1EA03EBD73F3}"/>
                </a:ext>
              </a:extLst>
            </p:cNvPr>
            <p:cNvGrpSpPr/>
            <p:nvPr/>
          </p:nvGrpSpPr>
          <p:grpSpPr>
            <a:xfrm>
              <a:off x="3326347" y="3440089"/>
              <a:ext cx="4597052" cy="3353445"/>
              <a:chOff x="-72331" y="432408"/>
              <a:chExt cx="3840241" cy="1757700"/>
            </a:xfrm>
          </p:grpSpPr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562CE353-9DF7-5FBC-83E1-02021CC29246}"/>
                  </a:ext>
                </a:extLst>
              </p:cNvPr>
              <p:cNvSpPr/>
              <p:nvPr/>
            </p:nvSpPr>
            <p:spPr>
              <a:xfrm>
                <a:off x="500110" y="432408"/>
                <a:ext cx="2939077" cy="1757700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BEC9A6C7-A3AD-A710-6543-7BF5362AE131}"/>
                  </a:ext>
                </a:extLst>
              </p:cNvPr>
              <p:cNvSpPr txBox="1"/>
              <p:nvPr/>
            </p:nvSpPr>
            <p:spPr>
              <a:xfrm>
                <a:off x="-72331" y="432408"/>
                <a:ext cx="3840241" cy="17577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86128" tIns="374904" rIns="486128" bIns="113792" numCol="1" spcCol="1270" anchor="t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Char char="•"/>
                </a:pPr>
                <a:r>
                  <a:rPr lang="en-US" sz="1600" b="1" kern="1200" dirty="0" err="1">
                    <a:solidFill>
                      <a:schemeClr val="bg1"/>
                    </a:solidFill>
                  </a:rPr>
                  <a:t>Tipos</a:t>
                </a:r>
                <a:r>
                  <a:rPr lang="en-US" sz="1600" b="1" kern="1200" dirty="0">
                    <a:solidFill>
                      <a:schemeClr val="bg1"/>
                    </a:solidFill>
                  </a:rPr>
                  <a:t> de Procura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r>
                  <a:rPr lang="en-US" sz="1600" b="0" kern="1200" dirty="0">
                    <a:solidFill>
                      <a:schemeClr val="bg1"/>
                    </a:solidFill>
                  </a:rPr>
                  <a:t>Procura Externa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bg1"/>
                    </a:solidFill>
                  </a:rPr>
                  <a:t>Procura 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na</a:t>
                </a:r>
                <a:r>
                  <a:rPr lang="en-US" sz="1600" dirty="0">
                    <a:solidFill>
                      <a:schemeClr val="bg1"/>
                    </a:solidFill>
                  </a:rPr>
                  <a:t> Plataforma</a:t>
                </a:r>
                <a:endParaRPr lang="en-US" sz="1600" b="0" kern="12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endParaRPr lang="en-US" sz="16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Char char="•"/>
                </a:pPr>
                <a:endParaRPr lang="en-US" sz="1600" b="1" kern="12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Char char="•"/>
                </a:pPr>
                <a:endParaRPr lang="en-US" sz="1600" b="1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Char char="•"/>
                </a:pPr>
                <a:r>
                  <a:rPr lang="en-US" sz="1600" b="1" kern="1200" dirty="0">
                    <a:solidFill>
                      <a:schemeClr val="bg1"/>
                    </a:solidFill>
                  </a:rPr>
                  <a:t>Ferramentas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r>
                  <a:rPr lang="pt-BR" sz="1600" b="0" kern="1200" dirty="0">
                    <a:solidFill>
                      <a:schemeClr val="bg1"/>
                    </a:solidFill>
                  </a:rPr>
                  <a:t>Quantidade que são usadas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r>
                  <a:rPr lang="pt-BR" sz="1600" b="0" kern="1200" dirty="0">
                    <a:solidFill>
                      <a:schemeClr val="bg1"/>
                    </a:solidFill>
                  </a:rPr>
                  <a:t>Pesquisa por texto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r>
                  <a:rPr lang="pt-BR" sz="1600" b="0" kern="1200" dirty="0">
                    <a:solidFill>
                      <a:schemeClr val="bg1"/>
                    </a:solidFill>
                  </a:rPr>
                  <a:t>Criação de </a:t>
                </a:r>
                <a:r>
                  <a:rPr lang="pt-BR" sz="1600" b="0" kern="1200" dirty="0" err="1">
                    <a:solidFill>
                      <a:schemeClr val="bg1"/>
                    </a:solidFill>
                  </a:rPr>
                  <a:t>emojis</a:t>
                </a:r>
                <a:endParaRPr lang="pt-BR" sz="1600" b="0" kern="12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r>
                  <a:rPr lang="pt-BR" sz="1600" b="0" kern="1200" dirty="0">
                    <a:solidFill>
                      <a:schemeClr val="bg1"/>
                    </a:solidFill>
                  </a:rPr>
                  <a:t>Organização dos servidores comunitários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r>
                  <a:rPr lang="pt-BR" sz="1600" b="0" kern="1200" dirty="0">
                    <a:solidFill>
                      <a:schemeClr val="bg1"/>
                    </a:solidFill>
                  </a:rPr>
                  <a:t>Upload de ficheiro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endParaRPr lang="en-US" sz="1600" b="0" kern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3194814D-12F5-27F2-8C2F-190C04EB651C}"/>
                </a:ext>
              </a:extLst>
            </p:cNvPr>
            <p:cNvGrpSpPr/>
            <p:nvPr/>
          </p:nvGrpSpPr>
          <p:grpSpPr>
            <a:xfrm>
              <a:off x="7034052" y="3410169"/>
              <a:ext cx="4339530" cy="3383365"/>
              <a:chOff x="2031232" y="432408"/>
              <a:chExt cx="4724446" cy="1757700"/>
            </a:xfrm>
          </p:grpSpPr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05F046C9-9AF0-8622-75FE-ECD81865F3EC}"/>
                  </a:ext>
                </a:extLst>
              </p:cNvPr>
              <p:cNvSpPr/>
              <p:nvPr/>
            </p:nvSpPr>
            <p:spPr>
              <a:xfrm>
                <a:off x="2571053" y="432408"/>
                <a:ext cx="3656669" cy="1757700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444FDF0-1FB8-D8B5-AAF5-45E987008435}"/>
                  </a:ext>
                </a:extLst>
              </p:cNvPr>
              <p:cNvSpPr txBox="1"/>
              <p:nvPr/>
            </p:nvSpPr>
            <p:spPr>
              <a:xfrm>
                <a:off x="2031232" y="432408"/>
                <a:ext cx="4724446" cy="17577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86128" tIns="374904" rIns="486128" bIns="113792" numCol="1" spcCol="1270" anchor="t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Char char="•"/>
                </a:pPr>
                <a:r>
                  <a:rPr lang="en-US" sz="1600" b="1" kern="1200" dirty="0" err="1">
                    <a:solidFill>
                      <a:schemeClr val="bg1"/>
                    </a:solidFill>
                  </a:rPr>
                  <a:t>Sentimentos</a:t>
                </a:r>
                <a:endParaRPr lang="en-US" sz="1600" b="1" kern="12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r>
                  <a:rPr lang="en-US" sz="1600" b="0" kern="1200" dirty="0" err="1">
                    <a:solidFill>
                      <a:schemeClr val="bg1"/>
                    </a:solidFill>
                  </a:rPr>
                  <a:t>Positivo</a:t>
                </a:r>
                <a:endParaRPr lang="en-US" sz="1600" b="0" kern="12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r>
                  <a:rPr lang="en-US" sz="1600" dirty="0" err="1">
                    <a:solidFill>
                      <a:schemeClr val="bg1"/>
                    </a:solidFill>
                  </a:rPr>
                  <a:t>Negativo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r>
                  <a:rPr lang="en-US" sz="1600" b="0" kern="1200" dirty="0" err="1">
                    <a:solidFill>
                      <a:schemeClr val="bg1"/>
                    </a:solidFill>
                  </a:rPr>
                  <a:t>Divertido</a:t>
                </a:r>
                <a:endParaRPr lang="en-US" sz="1600" b="0" kern="12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endParaRPr lang="en-US" sz="16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Char char="•"/>
                </a:pPr>
                <a:endParaRPr lang="en-US" sz="1600" b="1" kern="12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Char char="•"/>
                </a:pPr>
                <a:r>
                  <a:rPr lang="en-US" sz="1600" b="1" kern="1200" dirty="0" err="1">
                    <a:solidFill>
                      <a:schemeClr val="bg1"/>
                    </a:solidFill>
                  </a:rPr>
                  <a:t>Sugestões</a:t>
                </a:r>
                <a:r>
                  <a:rPr lang="en-US" sz="1600" b="1" kern="1200" dirty="0">
                    <a:solidFill>
                      <a:schemeClr val="bg1"/>
                    </a:solidFill>
                  </a:rPr>
                  <a:t> de </a:t>
                </a:r>
                <a:r>
                  <a:rPr lang="en-US" sz="1600" b="1" kern="1200" dirty="0" err="1">
                    <a:solidFill>
                      <a:schemeClr val="bg1"/>
                    </a:solidFill>
                  </a:rPr>
                  <a:t>Novas</a:t>
                </a:r>
                <a:r>
                  <a:rPr lang="en-US" sz="1600" b="1" kern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b="1" kern="1200" dirty="0" err="1">
                    <a:solidFill>
                      <a:schemeClr val="bg1"/>
                    </a:solidFill>
                  </a:rPr>
                  <a:t>Funcionalidades</a:t>
                </a:r>
                <a:endParaRPr lang="en-US" sz="1600" b="1" kern="12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r>
                  <a:rPr lang="en-US" sz="1600" b="0" kern="1200" dirty="0" err="1">
                    <a:solidFill>
                      <a:schemeClr val="bg1"/>
                    </a:solidFill>
                  </a:rPr>
                  <a:t>Positivo</a:t>
                </a:r>
                <a:endParaRPr lang="en-US" sz="1600" b="0" kern="12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r>
                  <a:rPr lang="en-US" sz="1600" dirty="0" err="1">
                    <a:solidFill>
                      <a:schemeClr val="bg1"/>
                    </a:solidFill>
                  </a:rPr>
                  <a:t>Negativo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r>
                  <a:rPr lang="en-US" sz="1600" b="0" kern="1200" dirty="0" err="1">
                    <a:solidFill>
                      <a:schemeClr val="bg1"/>
                    </a:solidFill>
                  </a:rPr>
                  <a:t>Divertido</a:t>
                </a:r>
                <a:endParaRPr lang="en-US" sz="1600" b="0" kern="12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endParaRPr lang="en-US" sz="1600" b="0" kern="12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endParaRPr lang="en-US" sz="1600" b="0" kern="1200" dirty="0">
                  <a:solidFill>
                    <a:schemeClr val="bg1"/>
                  </a:solidFill>
                </a:endParaRPr>
              </a:p>
              <a:p>
                <a:pPr marL="171450" lvl="1" indent="-171450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bg1"/>
                    </a:solidFill>
                  </a:rPr>
                  <a:t>Melhorias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 de </a:t>
                </a:r>
                <a:r>
                  <a:rPr lang="en-US" sz="1600" b="1" dirty="0" err="1">
                    <a:solidFill>
                      <a:schemeClr val="bg1"/>
                    </a:solidFill>
                  </a:rPr>
                  <a:t>Funcionalidade</a:t>
                </a:r>
                <a:endParaRPr lang="en-US" sz="1600" b="1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endParaRPr lang="en-US" sz="1600" b="0" kern="1200" dirty="0">
                  <a:solidFill>
                    <a:schemeClr val="bg1"/>
                  </a:solidFill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Font typeface="+mj-lt"/>
                  <a:buAutoNum type="arabicPeriod"/>
                </a:pPr>
                <a:endParaRPr lang="en-US" sz="1600" b="0" kern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AA3A1CE2-3FC9-66AD-6CCD-154C68764D62}"/>
                </a:ext>
              </a:extLst>
            </p:cNvPr>
            <p:cNvGrpSpPr/>
            <p:nvPr/>
          </p:nvGrpSpPr>
          <p:grpSpPr>
            <a:xfrm>
              <a:off x="2138365" y="3171398"/>
              <a:ext cx="8195608" cy="531360"/>
              <a:chOff x="313182" y="166728"/>
              <a:chExt cx="4384548" cy="531360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54249300-94DA-3BCB-C9FA-17125784018A}"/>
                  </a:ext>
                </a:extLst>
              </p:cNvPr>
              <p:cNvSpPr/>
              <p:nvPr/>
            </p:nvSpPr>
            <p:spPr>
              <a:xfrm>
                <a:off x="313182" y="166728"/>
                <a:ext cx="4384548" cy="53136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2" name="Retângulo: Cantos Arredondados 6">
                <a:extLst>
                  <a:ext uri="{FF2B5EF4-FFF2-40B4-BE49-F238E27FC236}">
                    <a16:creationId xmlns:a16="http://schemas.microsoft.com/office/drawing/2014/main" id="{5D942920-2F0C-C772-C76D-47D84E152FB4}"/>
                  </a:ext>
                </a:extLst>
              </p:cNvPr>
              <p:cNvSpPr txBox="1"/>
              <p:nvPr/>
            </p:nvSpPr>
            <p:spPr>
              <a:xfrm>
                <a:off x="339121" y="192667"/>
                <a:ext cx="4332670" cy="47948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5725" tIns="0" rIns="165725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b="1" kern="1200" dirty="0"/>
                  <a:t>SERVIDORES COMUNITÁRIOS</a:t>
                </a:r>
              </a:p>
            </p:txBody>
          </p:sp>
        </p:grp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96EFF53-5165-A41D-BA17-B9ECB8857EFA}"/>
              </a:ext>
            </a:extLst>
          </p:cNvPr>
          <p:cNvGrpSpPr/>
          <p:nvPr/>
        </p:nvGrpSpPr>
        <p:grpSpPr>
          <a:xfrm>
            <a:off x="188870" y="5371839"/>
            <a:ext cx="4494028" cy="1250492"/>
            <a:chOff x="1080054" y="4787053"/>
            <a:chExt cx="4494028" cy="1250492"/>
          </a:xfrm>
        </p:grpSpPr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ACEE4F1B-0EE4-0348-E124-7D037AACAAEE}"/>
                </a:ext>
              </a:extLst>
            </p:cNvPr>
            <p:cNvGrpSpPr/>
            <p:nvPr/>
          </p:nvGrpSpPr>
          <p:grpSpPr>
            <a:xfrm>
              <a:off x="1080054" y="5052733"/>
              <a:ext cx="4494028" cy="984812"/>
              <a:chOff x="0" y="2309178"/>
              <a:chExt cx="6263640" cy="1644300"/>
            </a:xfrm>
          </p:grpSpPr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2FA4F161-E703-5A77-CAF6-5BA0BE3DBBD3}"/>
                  </a:ext>
                </a:extLst>
              </p:cNvPr>
              <p:cNvSpPr/>
              <p:nvPr/>
            </p:nvSpPr>
            <p:spPr>
              <a:xfrm>
                <a:off x="0" y="2309178"/>
                <a:ext cx="6263640" cy="1644300"/>
              </a:xfrm>
              <a:prstGeom prst="rect">
                <a:avLst/>
              </a:prstGeom>
              <a:solidFill>
                <a:srgbClr val="4472C4">
                  <a:alpha val="90000"/>
                </a:srgb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0EB811DA-A891-8151-44A9-D4F3E5BE9E71}"/>
                  </a:ext>
                </a:extLst>
              </p:cNvPr>
              <p:cNvSpPr txBox="1"/>
              <p:nvPr/>
            </p:nvSpPr>
            <p:spPr>
              <a:xfrm>
                <a:off x="0" y="2309178"/>
                <a:ext cx="6263640" cy="16443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86128" tIns="374904" rIns="486128" bIns="128016" numCol="1" spcCol="1270" anchor="t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Char char="•"/>
                </a:pPr>
                <a:r>
                  <a:rPr lang="pt-BR" sz="1800" kern="1200" dirty="0">
                    <a:solidFill>
                      <a:schemeClr val="bg1"/>
                    </a:solidFill>
                  </a:rPr>
                  <a:t>Interesses gerais dos utilizadores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Char char="•"/>
                </a:pPr>
                <a:r>
                  <a:rPr lang="pt-BR" sz="1800" kern="1200" dirty="0">
                    <a:solidFill>
                      <a:schemeClr val="bg1"/>
                    </a:solidFill>
                  </a:rPr>
                  <a:t>Interesses pessoais</a:t>
                </a:r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B35A8F94-DC8F-0305-5335-25F08DB15FBF}"/>
                </a:ext>
              </a:extLst>
            </p:cNvPr>
            <p:cNvGrpSpPr/>
            <p:nvPr/>
          </p:nvGrpSpPr>
          <p:grpSpPr>
            <a:xfrm>
              <a:off x="1393236" y="4787053"/>
              <a:ext cx="3529493" cy="531360"/>
              <a:chOff x="313182" y="2043498"/>
              <a:chExt cx="4384548" cy="531360"/>
            </a:xfrm>
          </p:grpSpPr>
          <p:sp>
            <p:nvSpPr>
              <p:cNvPr id="74" name="Retângulo: Cantos Arredondados 73">
                <a:extLst>
                  <a:ext uri="{FF2B5EF4-FFF2-40B4-BE49-F238E27FC236}">
                    <a16:creationId xmlns:a16="http://schemas.microsoft.com/office/drawing/2014/main" id="{842A9737-0C17-51D8-D166-057795C5E30B}"/>
                  </a:ext>
                </a:extLst>
              </p:cNvPr>
              <p:cNvSpPr/>
              <p:nvPr/>
            </p:nvSpPr>
            <p:spPr>
              <a:xfrm>
                <a:off x="313182" y="2043498"/>
                <a:ext cx="4384548" cy="53136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5" name="Retângulo: Cantos Arredondados 6">
                <a:extLst>
                  <a:ext uri="{FF2B5EF4-FFF2-40B4-BE49-F238E27FC236}">
                    <a16:creationId xmlns:a16="http://schemas.microsoft.com/office/drawing/2014/main" id="{72DEF8D6-1E2E-DCA8-F072-8344B0E6BCE0}"/>
                  </a:ext>
                </a:extLst>
              </p:cNvPr>
              <p:cNvSpPr txBox="1"/>
              <p:nvPr/>
            </p:nvSpPr>
            <p:spPr>
              <a:xfrm>
                <a:off x="339121" y="2069437"/>
                <a:ext cx="4332670" cy="47948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5725" tIns="0" rIns="165725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sz="1800" b="1" kern="1200" dirty="0"/>
                  <a:t>PERFIL DE INTERESSE</a:t>
                </a:r>
                <a:endParaRPr lang="en-US" sz="1800" b="1" kern="1200" dirty="0"/>
              </a:p>
            </p:txBody>
          </p:sp>
        </p:grpSp>
      </p:grpSp>
      <p:sp>
        <p:nvSpPr>
          <p:cNvPr id="87" name="Retângulo 86">
            <a:extLst>
              <a:ext uri="{FF2B5EF4-FFF2-40B4-BE49-F238E27FC236}">
                <a16:creationId xmlns:a16="http://schemas.microsoft.com/office/drawing/2014/main" id="{601B28FD-588B-B196-A984-421DB3F9DA56}"/>
              </a:ext>
            </a:extLst>
          </p:cNvPr>
          <p:cNvSpPr/>
          <p:nvPr/>
        </p:nvSpPr>
        <p:spPr>
          <a:xfrm>
            <a:off x="7510286" y="5637519"/>
            <a:ext cx="1818176" cy="984812"/>
          </a:xfrm>
          <a:prstGeom prst="rect">
            <a:avLst/>
          </a:prstGeom>
          <a:solidFill>
            <a:srgbClr val="4472C4">
              <a:alpha val="90000"/>
            </a:srgb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68579646-5919-1C56-2711-CAEADD62A4FB}"/>
              </a:ext>
            </a:extLst>
          </p:cNvPr>
          <p:cNvGrpSpPr/>
          <p:nvPr/>
        </p:nvGrpSpPr>
        <p:grpSpPr>
          <a:xfrm>
            <a:off x="4857337" y="5371839"/>
            <a:ext cx="3842675" cy="1250492"/>
            <a:chOff x="1080054" y="4787053"/>
            <a:chExt cx="3842675" cy="1250492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5802CD72-0760-906D-7A27-D7B4B8138B6F}"/>
                </a:ext>
              </a:extLst>
            </p:cNvPr>
            <p:cNvGrpSpPr/>
            <p:nvPr/>
          </p:nvGrpSpPr>
          <p:grpSpPr>
            <a:xfrm>
              <a:off x="1080054" y="5052733"/>
              <a:ext cx="2651767" cy="984812"/>
              <a:chOff x="0" y="2309178"/>
              <a:chExt cx="3695952" cy="1644300"/>
            </a:xfrm>
          </p:grpSpPr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951F2DEF-7B7A-3AFD-4E4F-D92D0376F15E}"/>
                  </a:ext>
                </a:extLst>
              </p:cNvPr>
              <p:cNvSpPr/>
              <p:nvPr/>
            </p:nvSpPr>
            <p:spPr>
              <a:xfrm>
                <a:off x="0" y="2309178"/>
                <a:ext cx="3695952" cy="1644300"/>
              </a:xfrm>
              <a:prstGeom prst="rect">
                <a:avLst/>
              </a:prstGeom>
              <a:solidFill>
                <a:srgbClr val="4472C4">
                  <a:alpha val="90000"/>
                </a:srgb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A8853848-CE03-CCC1-056A-F021AE9167A5}"/>
                  </a:ext>
                </a:extLst>
              </p:cNvPr>
              <p:cNvSpPr txBox="1"/>
              <p:nvPr/>
            </p:nvSpPr>
            <p:spPr>
              <a:xfrm>
                <a:off x="0" y="2309178"/>
                <a:ext cx="3443153" cy="16443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86128" tIns="374904" rIns="486128" bIns="128016" numCol="1" spcCol="1270" anchor="t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Char char="•"/>
                </a:pPr>
                <a:r>
                  <a:rPr lang="pt-BR" sz="1800" kern="1200" dirty="0">
                    <a:solidFill>
                      <a:schemeClr val="bg1"/>
                    </a:solidFill>
                  </a:rPr>
                  <a:t>Razão de Uso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Char char="•"/>
                </a:pPr>
                <a:r>
                  <a:rPr lang="pt-BR" dirty="0">
                    <a:solidFill>
                      <a:schemeClr val="bg1"/>
                    </a:solidFill>
                  </a:rPr>
                  <a:t>Comparações</a:t>
                </a:r>
                <a:endParaRPr lang="pt-BR" sz="1800" kern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5ABBFBD8-836D-0D39-3D65-955070656873}"/>
                </a:ext>
              </a:extLst>
            </p:cNvPr>
            <p:cNvGrpSpPr/>
            <p:nvPr/>
          </p:nvGrpSpPr>
          <p:grpSpPr>
            <a:xfrm>
              <a:off x="1393236" y="4787053"/>
              <a:ext cx="3529493" cy="531360"/>
              <a:chOff x="313182" y="2043498"/>
              <a:chExt cx="4384548" cy="531360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id="{07D54A6B-358D-84B0-0FBC-2EBF31F73AF2}"/>
                  </a:ext>
                </a:extLst>
              </p:cNvPr>
              <p:cNvSpPr/>
              <p:nvPr/>
            </p:nvSpPr>
            <p:spPr>
              <a:xfrm>
                <a:off x="313182" y="2043498"/>
                <a:ext cx="4384548" cy="53136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2" name="Retângulo: Cantos Arredondados 6">
                <a:extLst>
                  <a:ext uri="{FF2B5EF4-FFF2-40B4-BE49-F238E27FC236}">
                    <a16:creationId xmlns:a16="http://schemas.microsoft.com/office/drawing/2014/main" id="{CBE26E01-A2F2-E29C-3F9A-B0EE142DF2BE}"/>
                  </a:ext>
                </a:extLst>
              </p:cNvPr>
              <p:cNvSpPr txBox="1"/>
              <p:nvPr/>
            </p:nvSpPr>
            <p:spPr>
              <a:xfrm>
                <a:off x="339121" y="2069437"/>
                <a:ext cx="4332670" cy="47948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5725" tIns="0" rIns="165725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sz="1800" b="1" kern="1200" dirty="0"/>
                  <a:t>UTILIZAÇÃO</a:t>
                </a:r>
                <a:endParaRPr lang="en-US" sz="1800" b="1" kern="1200" dirty="0"/>
              </a:p>
            </p:txBody>
          </p:sp>
        </p:grpSp>
      </p:grp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8ABE9210-D3D7-28BF-37CA-D2B269A772AF}"/>
              </a:ext>
            </a:extLst>
          </p:cNvPr>
          <p:cNvSpPr txBox="1"/>
          <p:nvPr/>
        </p:nvSpPr>
        <p:spPr>
          <a:xfrm>
            <a:off x="6789106" y="5637519"/>
            <a:ext cx="2842023" cy="9848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6128" tIns="374904" rIns="486128" bIns="12801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SzPct val="80000"/>
              <a:buChar char="•"/>
            </a:pPr>
            <a:r>
              <a:rPr lang="pt-BR" sz="1800" kern="1200" dirty="0">
                <a:solidFill>
                  <a:schemeClr val="bg1"/>
                </a:solidFill>
              </a:rPr>
              <a:t>Pontos Positivos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SzPct val="80000"/>
              <a:buChar char="•"/>
            </a:pPr>
            <a:r>
              <a:rPr lang="pt-BR" dirty="0">
                <a:solidFill>
                  <a:schemeClr val="bg1"/>
                </a:solidFill>
              </a:rPr>
              <a:t>Pontos Negativos</a:t>
            </a:r>
            <a:endParaRPr lang="pt-BR" sz="1800" kern="1200" dirty="0">
              <a:solidFill>
                <a:schemeClr val="bg1"/>
              </a:solidFill>
            </a:endParaRPr>
          </a:p>
        </p:txBody>
      </p: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3F691A-7642-0086-9F0F-E2040C3D757F}"/>
              </a:ext>
            </a:extLst>
          </p:cNvPr>
          <p:cNvCxnSpPr>
            <a:cxnSpLocks/>
          </p:cNvCxnSpPr>
          <p:nvPr/>
        </p:nvCxnSpPr>
        <p:spPr>
          <a:xfrm>
            <a:off x="188870" y="2994643"/>
            <a:ext cx="913959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exão reta 88">
            <a:extLst>
              <a:ext uri="{FF2B5EF4-FFF2-40B4-BE49-F238E27FC236}">
                <a16:creationId xmlns:a16="http://schemas.microsoft.com/office/drawing/2014/main" id="{22E65D5A-82AA-CE05-D153-59C3DC64F799}"/>
              </a:ext>
            </a:extLst>
          </p:cNvPr>
          <p:cNvCxnSpPr>
            <a:cxnSpLocks/>
          </p:cNvCxnSpPr>
          <p:nvPr/>
        </p:nvCxnSpPr>
        <p:spPr>
          <a:xfrm flipV="1">
            <a:off x="2004164" y="1578619"/>
            <a:ext cx="0" cy="355755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exão reta 91">
            <a:extLst>
              <a:ext uri="{FF2B5EF4-FFF2-40B4-BE49-F238E27FC236}">
                <a16:creationId xmlns:a16="http://schemas.microsoft.com/office/drawing/2014/main" id="{306CEE55-2C23-3DE3-49F6-4792B37961ED}"/>
              </a:ext>
            </a:extLst>
          </p:cNvPr>
          <p:cNvCxnSpPr>
            <a:cxnSpLocks/>
          </p:cNvCxnSpPr>
          <p:nvPr/>
        </p:nvCxnSpPr>
        <p:spPr>
          <a:xfrm flipV="1">
            <a:off x="5864268" y="1578619"/>
            <a:ext cx="0" cy="355755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Conexão reta 92">
            <a:extLst>
              <a:ext uri="{FF2B5EF4-FFF2-40B4-BE49-F238E27FC236}">
                <a16:creationId xmlns:a16="http://schemas.microsoft.com/office/drawing/2014/main" id="{FB956855-CA3C-15E9-6366-B795F2CED1C3}"/>
              </a:ext>
            </a:extLst>
          </p:cNvPr>
          <p:cNvCxnSpPr>
            <a:cxnSpLocks/>
          </p:cNvCxnSpPr>
          <p:nvPr/>
        </p:nvCxnSpPr>
        <p:spPr>
          <a:xfrm>
            <a:off x="188870" y="4700270"/>
            <a:ext cx="913959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69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uidado! Novo malware no Discord mira em donos de criptomoedas e NFTs -  Olhar Digital">
            <a:extLst>
              <a:ext uri="{FF2B5EF4-FFF2-40B4-BE49-F238E27FC236}">
                <a16:creationId xmlns:a16="http://schemas.microsoft.com/office/drawing/2014/main" id="{3D947CCA-79E2-C4C6-C5DA-9013E4D3A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2" r="7809" b="6928"/>
          <a:stretch/>
        </p:blipFill>
        <p:spPr bwMode="auto">
          <a:xfrm>
            <a:off x="951998" y="10"/>
            <a:ext cx="1124000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3AD8A90-D9E1-3389-9594-4E4CD7AFF22A}"/>
              </a:ext>
            </a:extLst>
          </p:cNvPr>
          <p:cNvSpPr/>
          <p:nvPr/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F26CF314-0DA8-1FBA-98A6-9FAC5E4A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04" y="527372"/>
            <a:ext cx="5192169" cy="439640"/>
          </a:xfrm>
        </p:spPr>
        <p:txBody>
          <a:bodyPr anchor="b">
            <a:normAutofit fontScale="90000"/>
          </a:bodyPr>
          <a:lstStyle/>
          <a:p>
            <a:r>
              <a:rPr lang="pt-PT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CONTROLLED EXPERIMENT</a:t>
            </a:r>
          </a:p>
        </p:txBody>
      </p:sp>
      <p:graphicFrame>
        <p:nvGraphicFramePr>
          <p:cNvPr id="61" name="Marcador de Posição de Conteúdo 2">
            <a:extLst>
              <a:ext uri="{FF2B5EF4-FFF2-40B4-BE49-F238E27FC236}">
                <a16:creationId xmlns:a16="http://schemas.microsoft.com/office/drawing/2014/main" id="{CE8CD311-D8B0-0FFE-0C15-E48CEAC53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774495"/>
              </p:ext>
            </p:extLst>
          </p:nvPr>
        </p:nvGraphicFramePr>
        <p:xfrm>
          <a:off x="126206" y="1476550"/>
          <a:ext cx="5775780" cy="4771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8371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A015FF-30F0-B9D6-17D1-5EFC259C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  <a:latin typeface="Berlin Sans FB Demi" panose="020E0802020502020306" pitchFamily="34" charset="0"/>
              </a:rPr>
              <a:t>RESEARCH QUESTION</a:t>
            </a:r>
          </a:p>
        </p:txBody>
      </p:sp>
      <p:graphicFrame>
        <p:nvGraphicFramePr>
          <p:cNvPr id="13" name="Marcador de Posição de Conteúdo 2">
            <a:extLst>
              <a:ext uri="{FF2B5EF4-FFF2-40B4-BE49-F238E27FC236}">
                <a16:creationId xmlns:a16="http://schemas.microsoft.com/office/drawing/2014/main" id="{94E24373-43CD-2870-CB41-7120E2301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102636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072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2" descr="Cuidado! Novo malware no Discord mira em donos de criptomoedas e NFTs -  Olhar Digital">
            <a:extLst>
              <a:ext uri="{FF2B5EF4-FFF2-40B4-BE49-F238E27FC236}">
                <a16:creationId xmlns:a16="http://schemas.microsoft.com/office/drawing/2014/main" id="{E0334182-AB13-E57F-44FC-BA9407CF5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" t="4637" r="60066" b="10770"/>
          <a:stretch/>
        </p:blipFill>
        <p:spPr bwMode="auto">
          <a:xfrm>
            <a:off x="-2139" y="-5294"/>
            <a:ext cx="4053268" cy="685799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90000"/>
                  <a:hueOff val="0"/>
                  <a:satOff val="0"/>
                  <a:lumOff val="0"/>
                  <a:alphaOff val="-8000"/>
                  <a:satMod val="103000"/>
                  <a:lumMod val="102000"/>
                  <a:tint val="94000"/>
                </a:schemeClr>
              </a:gs>
              <a:gs pos="5000">
                <a:schemeClr val="accent1">
                  <a:alpha val="90000"/>
                  <a:hueOff val="0"/>
                  <a:satOff val="0"/>
                  <a:lumOff val="0"/>
                  <a:alphaOff val="-8000"/>
                  <a:satMod val="110000"/>
                  <a:lumMod val="100000"/>
                  <a:shade val="100000"/>
                </a:schemeClr>
              </a:gs>
              <a:gs pos="100000">
                <a:schemeClr val="tx1"/>
              </a:gs>
            </a:gsLst>
            <a:lin ang="0" scaled="1"/>
            <a:tileRect/>
          </a:gra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A015FF-30F0-B9D6-17D1-5EFC259C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  <a:latin typeface="Berlin Sans FB Demi" panose="020E0802020502020306" pitchFamily="34" charset="0"/>
              </a:rPr>
              <a:t>USER STUDY DESIGN</a:t>
            </a:r>
          </a:p>
        </p:txBody>
      </p:sp>
      <p:graphicFrame>
        <p:nvGraphicFramePr>
          <p:cNvPr id="11" name="Marcador de Posição de Conteúdo 2">
            <a:extLst>
              <a:ext uri="{FF2B5EF4-FFF2-40B4-BE49-F238E27FC236}">
                <a16:creationId xmlns:a16="http://schemas.microsoft.com/office/drawing/2014/main" id="{3886E35F-85C6-50FF-06A0-CE6B6379F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979076"/>
              </p:ext>
            </p:extLst>
          </p:nvPr>
        </p:nvGraphicFramePr>
        <p:xfrm>
          <a:off x="5188388" y="425215"/>
          <a:ext cx="6263640" cy="5996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3093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9D9CE3C4-25D7-403C-9312-F3B39099D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32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E2C45C-6F38-F2D0-B9F3-A4237FFD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10319"/>
            <a:ext cx="5851358" cy="894331"/>
          </a:xfrm>
        </p:spPr>
        <p:txBody>
          <a:bodyPr anchor="b">
            <a:normAutofit fontScale="90000"/>
          </a:bodyPr>
          <a:lstStyle/>
          <a:p>
            <a:r>
              <a:rPr lang="pt-PT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PROCEDIMENTO EXPERIMENTAL E DATA COLETADA</a:t>
            </a:r>
          </a:p>
        </p:txBody>
      </p:sp>
      <p:pic>
        <p:nvPicPr>
          <p:cNvPr id="1028" name="Picture 4" descr="Portátil Gaming HP Victus 16-d0008np - 16.1&quot; Core i5 8GB 512GB SSD GeF –  MediaMarkt">
            <a:extLst>
              <a:ext uri="{FF2B5EF4-FFF2-40B4-BE49-F238E27FC236}">
                <a16:creationId xmlns:a16="http://schemas.microsoft.com/office/drawing/2014/main" id="{7316B4B9-9A99-5A86-9181-4C327CF91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" r="4941" b="2"/>
          <a:stretch/>
        </p:blipFill>
        <p:spPr bwMode="auto">
          <a:xfrm>
            <a:off x="304" y="-20320"/>
            <a:ext cx="4445462" cy="3730714"/>
          </a:xfrm>
          <a:custGeom>
            <a:avLst/>
            <a:gdLst/>
            <a:ahLst/>
            <a:cxnLst/>
            <a:rect l="l" t="t" r="r" b="b"/>
            <a:pathLst>
              <a:path w="4443799" h="3776782">
                <a:moveTo>
                  <a:pt x="0" y="0"/>
                </a:moveTo>
                <a:lnTo>
                  <a:pt x="4164578" y="0"/>
                </a:lnTo>
                <a:lnTo>
                  <a:pt x="4238884" y="154250"/>
                </a:lnTo>
                <a:cubicBezTo>
                  <a:pt x="4370833" y="466214"/>
                  <a:pt x="4443799" y="809200"/>
                  <a:pt x="4443799" y="1169228"/>
                </a:cubicBezTo>
                <a:cubicBezTo>
                  <a:pt x="4443799" y="2609341"/>
                  <a:pt x="3276357" y="3776782"/>
                  <a:pt x="1836244" y="3776782"/>
                </a:cubicBezTo>
                <a:cubicBezTo>
                  <a:pt x="1206195" y="3776782"/>
                  <a:pt x="628337" y="3553326"/>
                  <a:pt x="177598" y="3181344"/>
                </a:cubicBezTo>
                <a:lnTo>
                  <a:pt x="0" y="3019932"/>
                </a:ln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7DE4EA38-D23B-0F78-5D11-56C86DEA1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" r="-5" b="9285"/>
          <a:stretch/>
        </p:blipFill>
        <p:spPr bwMode="auto">
          <a:xfrm>
            <a:off x="-107349" y="4204286"/>
            <a:ext cx="3440586" cy="2950205"/>
          </a:xfrm>
          <a:custGeom>
            <a:avLst/>
            <a:gdLst/>
            <a:ahLst/>
            <a:cxnLst/>
            <a:rect l="l" t="t" r="r" b="b"/>
            <a:pathLst>
              <a:path w="3440586" h="2950205">
                <a:moveTo>
                  <a:pt x="1539166" y="0"/>
                </a:moveTo>
                <a:cubicBezTo>
                  <a:pt x="2589292" y="0"/>
                  <a:pt x="3440586" y="851294"/>
                  <a:pt x="3440586" y="1901419"/>
                </a:cubicBezTo>
                <a:cubicBezTo>
                  <a:pt x="3440586" y="2229583"/>
                  <a:pt x="3357452" y="2538330"/>
                  <a:pt x="3211095" y="2807749"/>
                </a:cubicBezTo>
                <a:lnTo>
                  <a:pt x="3124550" y="2950205"/>
                </a:lnTo>
                <a:lnTo>
                  <a:pt x="0" y="2950205"/>
                </a:lnTo>
                <a:lnTo>
                  <a:pt x="0" y="788141"/>
                </a:lnTo>
                <a:lnTo>
                  <a:pt x="71938" y="691940"/>
                </a:lnTo>
                <a:cubicBezTo>
                  <a:pt x="420687" y="269355"/>
                  <a:pt x="948471" y="0"/>
                  <a:pt x="1539166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2E56C079-9BED-4728-8FAD-2F9E3A179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4" y="-20320"/>
            <a:ext cx="4619342" cy="3993680"/>
            <a:chOff x="6642" y="0"/>
            <a:chExt cx="4656944" cy="4026189"/>
          </a:xfrm>
        </p:grpSpPr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FE2DBDC-CA19-4342-8088-8ADCA94AA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3" y="0"/>
              <a:ext cx="4481649" cy="3774194"/>
            </a:xfrm>
            <a:custGeom>
              <a:avLst/>
              <a:gdLst>
                <a:gd name="connsiteX0" fmla="*/ 3838758 w 4481649"/>
                <a:gd name="connsiteY0" fmla="*/ 0 h 3774194"/>
                <a:gd name="connsiteX1" fmla="*/ 4072279 w 4481649"/>
                <a:gd name="connsiteY1" fmla="*/ 0 h 3774194"/>
                <a:gd name="connsiteX2" fmla="*/ 4075362 w 4481649"/>
                <a:gd name="connsiteY2" fmla="*/ 4673 h 3774194"/>
                <a:gd name="connsiteX3" fmla="*/ 4106646 w 4481649"/>
                <a:gd name="connsiteY3" fmla="*/ 54070 h 3774194"/>
                <a:gd name="connsiteX4" fmla="*/ 4136804 w 4481649"/>
                <a:gd name="connsiteY4" fmla="*/ 104160 h 3774194"/>
                <a:gd name="connsiteX5" fmla="*/ 4246950 w 4481649"/>
                <a:gd name="connsiteY5" fmla="*/ 310241 h 3774194"/>
                <a:gd name="connsiteX6" fmla="*/ 4397741 w 4481649"/>
                <a:gd name="connsiteY6" fmla="*/ 750480 h 3774194"/>
                <a:gd name="connsiteX7" fmla="*/ 4433098 w 4481649"/>
                <a:gd name="connsiteY7" fmla="*/ 979526 h 3774194"/>
                <a:gd name="connsiteX8" fmla="*/ 4456064 w 4481649"/>
                <a:gd name="connsiteY8" fmla="*/ 1208745 h 3774194"/>
                <a:gd name="connsiteX9" fmla="*/ 4474350 w 4481649"/>
                <a:gd name="connsiteY9" fmla="*/ 1437964 h 3774194"/>
                <a:gd name="connsiteX10" fmla="*/ 4478075 w 4481649"/>
                <a:gd name="connsiteY10" fmla="*/ 1495420 h 3774194"/>
                <a:gd name="connsiteX11" fmla="*/ 4479722 w 4481649"/>
                <a:gd name="connsiteY11" fmla="*/ 1524971 h 3774194"/>
                <a:gd name="connsiteX12" fmla="*/ 4480936 w 4481649"/>
                <a:gd name="connsiteY12" fmla="*/ 1555043 h 3774194"/>
                <a:gd name="connsiteX13" fmla="*/ 4479288 w 4481649"/>
                <a:gd name="connsiteY13" fmla="*/ 1676195 h 3774194"/>
                <a:gd name="connsiteX14" fmla="*/ 4355883 w 4481649"/>
                <a:gd name="connsiteY14" fmla="*/ 2152052 h 3774194"/>
                <a:gd name="connsiteX15" fmla="*/ 4081600 w 4481649"/>
                <a:gd name="connsiteY15" fmla="*/ 2556153 h 3774194"/>
                <a:gd name="connsiteX16" fmla="*/ 3914431 w 4481649"/>
                <a:gd name="connsiteY16" fmla="*/ 2724623 h 3774194"/>
                <a:gd name="connsiteX17" fmla="*/ 3740156 w 4481649"/>
                <a:gd name="connsiteY17" fmla="*/ 2877753 h 3774194"/>
                <a:gd name="connsiteX18" fmla="*/ 3386143 w 4481649"/>
                <a:gd name="connsiteY18" fmla="*/ 3153683 h 3774194"/>
                <a:gd name="connsiteX19" fmla="*/ 3297056 w 4481649"/>
                <a:gd name="connsiteY19" fmla="*/ 3221018 h 3774194"/>
                <a:gd name="connsiteX20" fmla="*/ 3205542 w 4481649"/>
                <a:gd name="connsiteY20" fmla="*/ 3288787 h 3774194"/>
                <a:gd name="connsiteX21" fmla="*/ 3111775 w 4481649"/>
                <a:gd name="connsiteY21" fmla="*/ 3355690 h 3774194"/>
                <a:gd name="connsiteX22" fmla="*/ 3015060 w 4481649"/>
                <a:gd name="connsiteY22" fmla="*/ 3420685 h 3774194"/>
                <a:gd name="connsiteX23" fmla="*/ 2812014 w 4481649"/>
                <a:gd name="connsiteY23" fmla="*/ 3542705 h 3774194"/>
                <a:gd name="connsiteX24" fmla="*/ 2593627 w 4481649"/>
                <a:gd name="connsiteY24" fmla="*/ 3646439 h 3774194"/>
                <a:gd name="connsiteX25" fmla="*/ 2118377 w 4481649"/>
                <a:gd name="connsiteY25" fmla="*/ 3765771 h 3774194"/>
                <a:gd name="connsiteX26" fmla="*/ 1996011 w 4481649"/>
                <a:gd name="connsiteY26" fmla="*/ 3773484 h 3774194"/>
                <a:gd name="connsiteX27" fmla="*/ 1965420 w 4481649"/>
                <a:gd name="connsiteY27" fmla="*/ 3774177 h 3774194"/>
                <a:gd name="connsiteX28" fmla="*/ 1934915 w 4481649"/>
                <a:gd name="connsiteY28" fmla="*/ 3774003 h 3774194"/>
                <a:gd name="connsiteX29" fmla="*/ 1904497 w 4481649"/>
                <a:gd name="connsiteY29" fmla="*/ 3773658 h 3774194"/>
                <a:gd name="connsiteX30" fmla="*/ 1874945 w 4481649"/>
                <a:gd name="connsiteY30" fmla="*/ 3772531 h 3774194"/>
                <a:gd name="connsiteX31" fmla="*/ 1638881 w 4481649"/>
                <a:gd name="connsiteY31" fmla="*/ 3753725 h 3774194"/>
                <a:gd name="connsiteX32" fmla="*/ 1404288 w 4481649"/>
                <a:gd name="connsiteY32" fmla="*/ 3712301 h 3774194"/>
                <a:gd name="connsiteX33" fmla="*/ 1173856 w 4481649"/>
                <a:gd name="connsiteY33" fmla="*/ 3647392 h 3774194"/>
                <a:gd name="connsiteX34" fmla="*/ 732751 w 4481649"/>
                <a:gd name="connsiteY34" fmla="*/ 3452230 h 3774194"/>
                <a:gd name="connsiteX35" fmla="*/ 360973 w 4481649"/>
                <a:gd name="connsiteY35" fmla="*/ 3148396 h 3774194"/>
                <a:gd name="connsiteX36" fmla="*/ 210269 w 4481649"/>
                <a:gd name="connsiteY36" fmla="*/ 2965542 h 3774194"/>
                <a:gd name="connsiteX37" fmla="*/ 78631 w 4481649"/>
                <a:gd name="connsiteY37" fmla="*/ 2771940 h 3774194"/>
                <a:gd name="connsiteX38" fmla="*/ 47866 w 4481649"/>
                <a:gd name="connsiteY38" fmla="*/ 2722630 h 3774194"/>
                <a:gd name="connsiteX39" fmla="*/ 18488 w 4481649"/>
                <a:gd name="connsiteY39" fmla="*/ 2674792 h 3774194"/>
                <a:gd name="connsiteX40" fmla="*/ 0 w 4481649"/>
                <a:gd name="connsiteY40" fmla="*/ 2645223 h 3774194"/>
                <a:gd name="connsiteX41" fmla="*/ 0 w 4481649"/>
                <a:gd name="connsiteY41" fmla="*/ 2227021 h 3774194"/>
                <a:gd name="connsiteX42" fmla="*/ 25421 w 4481649"/>
                <a:gd name="connsiteY42" fmla="*/ 2260119 h 3774194"/>
                <a:gd name="connsiteX43" fmla="*/ 167979 w 4481649"/>
                <a:gd name="connsiteY43" fmla="*/ 2432922 h 3774194"/>
                <a:gd name="connsiteX44" fmla="*/ 238868 w 4481649"/>
                <a:gd name="connsiteY44" fmla="*/ 2523135 h 3774194"/>
                <a:gd name="connsiteX45" fmla="*/ 272926 w 4481649"/>
                <a:gd name="connsiteY45" fmla="*/ 2567420 h 3774194"/>
                <a:gd name="connsiteX46" fmla="*/ 306290 w 4481649"/>
                <a:gd name="connsiteY46" fmla="*/ 2609797 h 3774194"/>
                <a:gd name="connsiteX47" fmla="*/ 592966 w 4481649"/>
                <a:gd name="connsiteY47" fmla="*/ 2922991 h 3774194"/>
                <a:gd name="connsiteX48" fmla="*/ 745402 w 4481649"/>
                <a:gd name="connsiteY48" fmla="*/ 3063902 h 3774194"/>
                <a:gd name="connsiteX49" fmla="*/ 905033 w 4481649"/>
                <a:gd name="connsiteY49" fmla="*/ 3193806 h 3774194"/>
                <a:gd name="connsiteX50" fmla="*/ 1261644 w 4481649"/>
                <a:gd name="connsiteY50" fmla="*/ 3399280 h 3774194"/>
                <a:gd name="connsiteX51" fmla="*/ 1461138 w 4481649"/>
                <a:gd name="connsiteY51" fmla="*/ 3457343 h 3774194"/>
                <a:gd name="connsiteX52" fmla="*/ 1512268 w 4481649"/>
                <a:gd name="connsiteY52" fmla="*/ 3467570 h 3774194"/>
                <a:gd name="connsiteX53" fmla="*/ 1563832 w 4481649"/>
                <a:gd name="connsiteY53" fmla="*/ 3476149 h 3774194"/>
                <a:gd name="connsiteX54" fmla="*/ 1667912 w 4481649"/>
                <a:gd name="connsiteY54" fmla="*/ 3488455 h 3774194"/>
                <a:gd name="connsiteX55" fmla="*/ 1720255 w 4481649"/>
                <a:gd name="connsiteY55" fmla="*/ 3492441 h 3774194"/>
                <a:gd name="connsiteX56" fmla="*/ 1772771 w 4481649"/>
                <a:gd name="connsiteY56" fmla="*/ 3495215 h 3774194"/>
                <a:gd name="connsiteX57" fmla="*/ 1825462 w 4481649"/>
                <a:gd name="connsiteY57" fmla="*/ 3496428 h 3774194"/>
                <a:gd name="connsiteX58" fmla="*/ 1878238 w 4481649"/>
                <a:gd name="connsiteY58" fmla="*/ 3496167 h 3774194"/>
                <a:gd name="connsiteX59" fmla="*/ 1904671 w 4481649"/>
                <a:gd name="connsiteY59" fmla="*/ 3495907 h 3774194"/>
                <a:gd name="connsiteX60" fmla="*/ 1930149 w 4481649"/>
                <a:gd name="connsiteY60" fmla="*/ 3494782 h 3774194"/>
                <a:gd name="connsiteX61" fmla="*/ 1955541 w 4481649"/>
                <a:gd name="connsiteY61" fmla="*/ 3493482 h 3774194"/>
                <a:gd name="connsiteX62" fmla="*/ 1980846 w 4481649"/>
                <a:gd name="connsiteY62" fmla="*/ 3491401 h 3774194"/>
                <a:gd name="connsiteX63" fmla="*/ 2081199 w 4481649"/>
                <a:gd name="connsiteY63" fmla="*/ 3479010 h 3774194"/>
                <a:gd name="connsiteX64" fmla="*/ 2463462 w 4481649"/>
                <a:gd name="connsiteY64" fmla="*/ 3353524 h 3774194"/>
                <a:gd name="connsiteX65" fmla="*/ 2816606 w 4481649"/>
                <a:gd name="connsiteY65" fmla="*/ 3133490 h 3774194"/>
                <a:gd name="connsiteX66" fmla="*/ 2902227 w 4481649"/>
                <a:gd name="connsiteY66" fmla="*/ 3068842 h 3774194"/>
                <a:gd name="connsiteX67" fmla="*/ 2987849 w 4481649"/>
                <a:gd name="connsiteY67" fmla="*/ 3002026 h 3774194"/>
                <a:gd name="connsiteX68" fmla="*/ 3161258 w 4481649"/>
                <a:gd name="connsiteY68" fmla="*/ 2863368 h 3774194"/>
                <a:gd name="connsiteX69" fmla="*/ 3517696 w 4481649"/>
                <a:gd name="connsiteY69" fmla="*/ 2594978 h 3774194"/>
                <a:gd name="connsiteX70" fmla="*/ 3849781 w 4481649"/>
                <a:gd name="connsiteY70" fmla="*/ 2328061 h 3774194"/>
                <a:gd name="connsiteX71" fmla="*/ 4115313 w 4481649"/>
                <a:gd name="connsiteY71" fmla="*/ 2022147 h 3774194"/>
                <a:gd name="connsiteX72" fmla="*/ 4205786 w 4481649"/>
                <a:gd name="connsiteY72" fmla="*/ 1844318 h 3774194"/>
                <a:gd name="connsiteX73" fmla="*/ 4260902 w 4481649"/>
                <a:gd name="connsiteY73" fmla="*/ 1650024 h 3774194"/>
                <a:gd name="connsiteX74" fmla="*/ 4276155 w 4481649"/>
                <a:gd name="connsiteY74" fmla="*/ 1548110 h 3774194"/>
                <a:gd name="connsiteX75" fmla="*/ 4278669 w 4481649"/>
                <a:gd name="connsiteY75" fmla="*/ 1522285 h 3774194"/>
                <a:gd name="connsiteX76" fmla="*/ 4280575 w 4481649"/>
                <a:gd name="connsiteY76" fmla="*/ 1495940 h 3774194"/>
                <a:gd name="connsiteX77" fmla="*/ 4283348 w 4481649"/>
                <a:gd name="connsiteY77" fmla="*/ 1441517 h 3774194"/>
                <a:gd name="connsiteX78" fmla="*/ 4278582 w 4481649"/>
                <a:gd name="connsiteY78" fmla="*/ 1223910 h 3774194"/>
                <a:gd name="connsiteX79" fmla="*/ 4247990 w 4481649"/>
                <a:gd name="connsiteY79" fmla="*/ 1008990 h 3774194"/>
                <a:gd name="connsiteX80" fmla="*/ 4196080 w 4481649"/>
                <a:gd name="connsiteY80" fmla="*/ 799270 h 3774194"/>
                <a:gd name="connsiteX81" fmla="*/ 4062015 w 4481649"/>
                <a:gd name="connsiteY81" fmla="*/ 392396 h 3774194"/>
                <a:gd name="connsiteX82" fmla="*/ 3970675 w 4481649"/>
                <a:gd name="connsiteY82" fmla="*/ 199228 h 3774194"/>
                <a:gd name="connsiteX83" fmla="*/ 3944070 w 4481649"/>
                <a:gd name="connsiteY83" fmla="*/ 152951 h 3774194"/>
                <a:gd name="connsiteX84" fmla="*/ 3916078 w 4481649"/>
                <a:gd name="connsiteY84" fmla="*/ 107540 h 3774194"/>
                <a:gd name="connsiteX85" fmla="*/ 3886439 w 4481649"/>
                <a:gd name="connsiteY85" fmla="*/ 63170 h 3774194"/>
                <a:gd name="connsiteX86" fmla="*/ 3855502 w 4481649"/>
                <a:gd name="connsiteY86" fmla="*/ 19753 h 3774194"/>
                <a:gd name="connsiteX87" fmla="*/ 143864 w 4481649"/>
                <a:gd name="connsiteY87" fmla="*/ 0 h 3774194"/>
                <a:gd name="connsiteX88" fmla="*/ 437641 w 4481649"/>
                <a:gd name="connsiteY88" fmla="*/ 0 h 3774194"/>
                <a:gd name="connsiteX89" fmla="*/ 429955 w 4481649"/>
                <a:gd name="connsiteY89" fmla="*/ 6407 h 3774194"/>
                <a:gd name="connsiteX90" fmla="*/ 137300 w 4481649"/>
                <a:gd name="connsiteY90" fmla="*/ 320554 h 3774194"/>
                <a:gd name="connsiteX91" fmla="*/ 12931 w 4481649"/>
                <a:gd name="connsiteY91" fmla="*/ 495447 h 3774194"/>
                <a:gd name="connsiteX92" fmla="*/ 0 w 4481649"/>
                <a:gd name="connsiteY92" fmla="*/ 517906 h 3774194"/>
                <a:gd name="connsiteX93" fmla="*/ 0 w 4481649"/>
                <a:gd name="connsiteY93" fmla="*/ 176135 h 3774194"/>
                <a:gd name="connsiteX94" fmla="*/ 125001 w 4481649"/>
                <a:gd name="connsiteY94" fmla="*/ 19820 h 377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4481649" h="3774194">
                  <a:moveTo>
                    <a:pt x="3838758" y="0"/>
                  </a:moveTo>
                  <a:lnTo>
                    <a:pt x="4072279" y="0"/>
                  </a:lnTo>
                  <a:lnTo>
                    <a:pt x="4075362" y="4673"/>
                  </a:lnTo>
                  <a:cubicBezTo>
                    <a:pt x="4085761" y="21140"/>
                    <a:pt x="4096420" y="37518"/>
                    <a:pt x="4106646" y="54070"/>
                  </a:cubicBezTo>
                  <a:lnTo>
                    <a:pt x="4136804" y="104160"/>
                  </a:lnTo>
                  <a:cubicBezTo>
                    <a:pt x="4176234" y="171410"/>
                    <a:pt x="4213413" y="239959"/>
                    <a:pt x="4246950" y="310241"/>
                  </a:cubicBezTo>
                  <a:cubicBezTo>
                    <a:pt x="4314200" y="450805"/>
                    <a:pt x="4366023" y="598737"/>
                    <a:pt x="4397741" y="750480"/>
                  </a:cubicBezTo>
                  <a:cubicBezTo>
                    <a:pt x="4413514" y="826396"/>
                    <a:pt x="4424520" y="902917"/>
                    <a:pt x="4433098" y="979526"/>
                  </a:cubicBezTo>
                  <a:cubicBezTo>
                    <a:pt x="4441851" y="1056048"/>
                    <a:pt x="4448872" y="1132484"/>
                    <a:pt x="4456064" y="1208745"/>
                  </a:cubicBezTo>
                  <a:cubicBezTo>
                    <a:pt x="4462910" y="1285094"/>
                    <a:pt x="4468976" y="1361442"/>
                    <a:pt x="4474350" y="1437964"/>
                  </a:cubicBezTo>
                  <a:lnTo>
                    <a:pt x="4478075" y="1495420"/>
                  </a:lnTo>
                  <a:cubicBezTo>
                    <a:pt x="4478769" y="1504867"/>
                    <a:pt x="4479203" y="1515005"/>
                    <a:pt x="4479722" y="1524971"/>
                  </a:cubicBezTo>
                  <a:cubicBezTo>
                    <a:pt x="4480243" y="1534938"/>
                    <a:pt x="4480762" y="1544991"/>
                    <a:pt x="4480936" y="1555043"/>
                  </a:cubicBezTo>
                  <a:cubicBezTo>
                    <a:pt x="4482236" y="1595167"/>
                    <a:pt x="4481802" y="1635638"/>
                    <a:pt x="4479288" y="1676195"/>
                  </a:cubicBezTo>
                  <a:cubicBezTo>
                    <a:pt x="4469929" y="1838512"/>
                    <a:pt x="4426339" y="2002042"/>
                    <a:pt x="4355883" y="2152052"/>
                  </a:cubicBezTo>
                  <a:cubicBezTo>
                    <a:pt x="4285601" y="2302496"/>
                    <a:pt x="4188714" y="2437514"/>
                    <a:pt x="4081600" y="2556153"/>
                  </a:cubicBezTo>
                  <a:cubicBezTo>
                    <a:pt x="4028043" y="2615690"/>
                    <a:pt x="3971801" y="2671500"/>
                    <a:pt x="3914431" y="2724623"/>
                  </a:cubicBezTo>
                  <a:cubicBezTo>
                    <a:pt x="3857061" y="2777747"/>
                    <a:pt x="3798911" y="2828876"/>
                    <a:pt x="3740156" y="2877753"/>
                  </a:cubicBezTo>
                  <a:cubicBezTo>
                    <a:pt x="3622902" y="2975940"/>
                    <a:pt x="3503050" y="3065461"/>
                    <a:pt x="3386143" y="3153683"/>
                  </a:cubicBezTo>
                  <a:lnTo>
                    <a:pt x="3297056" y="3221018"/>
                  </a:lnTo>
                  <a:cubicBezTo>
                    <a:pt x="3266898" y="3243636"/>
                    <a:pt x="3236480" y="3266429"/>
                    <a:pt x="3205542" y="3288787"/>
                  </a:cubicBezTo>
                  <a:cubicBezTo>
                    <a:pt x="3174691" y="3311233"/>
                    <a:pt x="3143492" y="3333591"/>
                    <a:pt x="3111775" y="3355690"/>
                  </a:cubicBezTo>
                  <a:cubicBezTo>
                    <a:pt x="3079970" y="3377615"/>
                    <a:pt x="3047905" y="3399367"/>
                    <a:pt x="3015060" y="3420685"/>
                  </a:cubicBezTo>
                  <a:cubicBezTo>
                    <a:pt x="2949718" y="3463410"/>
                    <a:pt x="2882296" y="3504834"/>
                    <a:pt x="2812014" y="3542705"/>
                  </a:cubicBezTo>
                  <a:cubicBezTo>
                    <a:pt x="2741818" y="3580750"/>
                    <a:pt x="2669196" y="3616108"/>
                    <a:pt x="2593627" y="3646439"/>
                  </a:cubicBezTo>
                  <a:cubicBezTo>
                    <a:pt x="2443183" y="3707968"/>
                    <a:pt x="2281560" y="3749478"/>
                    <a:pt x="2118377" y="3765771"/>
                  </a:cubicBezTo>
                  <a:cubicBezTo>
                    <a:pt x="2077559" y="3769671"/>
                    <a:pt x="2036742" y="3772618"/>
                    <a:pt x="1996011" y="3773484"/>
                  </a:cubicBezTo>
                  <a:lnTo>
                    <a:pt x="1965420" y="3774177"/>
                  </a:lnTo>
                  <a:cubicBezTo>
                    <a:pt x="1955280" y="3774264"/>
                    <a:pt x="1945054" y="3774003"/>
                    <a:pt x="1934915" y="3774003"/>
                  </a:cubicBezTo>
                  <a:lnTo>
                    <a:pt x="1904497" y="3773658"/>
                  </a:lnTo>
                  <a:lnTo>
                    <a:pt x="1874945" y="3772531"/>
                  </a:lnTo>
                  <a:cubicBezTo>
                    <a:pt x="1796257" y="3770017"/>
                    <a:pt x="1717395" y="3763778"/>
                    <a:pt x="1638881" y="3753725"/>
                  </a:cubicBezTo>
                  <a:cubicBezTo>
                    <a:pt x="1560279" y="3744192"/>
                    <a:pt x="1481850" y="3730500"/>
                    <a:pt x="1404288" y="3712301"/>
                  </a:cubicBezTo>
                  <a:cubicBezTo>
                    <a:pt x="1326813" y="3693928"/>
                    <a:pt x="1249944" y="3672177"/>
                    <a:pt x="1173856" y="3647392"/>
                  </a:cubicBezTo>
                  <a:cubicBezTo>
                    <a:pt x="1021938" y="3597388"/>
                    <a:pt x="871755" y="3535165"/>
                    <a:pt x="732751" y="3452230"/>
                  </a:cubicBezTo>
                  <a:cubicBezTo>
                    <a:pt x="593659" y="3369470"/>
                    <a:pt x="469474" y="3264522"/>
                    <a:pt x="360973" y="3148396"/>
                  </a:cubicBezTo>
                  <a:cubicBezTo>
                    <a:pt x="306463" y="3090420"/>
                    <a:pt x="256893" y="3028718"/>
                    <a:pt x="210269" y="2965542"/>
                  </a:cubicBezTo>
                  <a:cubicBezTo>
                    <a:pt x="163905" y="2902105"/>
                    <a:pt x="119795" y="2837716"/>
                    <a:pt x="78631" y="2771940"/>
                  </a:cubicBezTo>
                  <a:cubicBezTo>
                    <a:pt x="68059" y="2755648"/>
                    <a:pt x="58093" y="2739095"/>
                    <a:pt x="47866" y="2722630"/>
                  </a:cubicBezTo>
                  <a:lnTo>
                    <a:pt x="18488" y="2674792"/>
                  </a:lnTo>
                  <a:lnTo>
                    <a:pt x="0" y="2645223"/>
                  </a:lnTo>
                  <a:lnTo>
                    <a:pt x="0" y="2227021"/>
                  </a:lnTo>
                  <a:lnTo>
                    <a:pt x="25421" y="2260119"/>
                  </a:lnTo>
                  <a:cubicBezTo>
                    <a:pt x="71871" y="2316968"/>
                    <a:pt x="120401" y="2373818"/>
                    <a:pt x="167979" y="2432922"/>
                  </a:cubicBezTo>
                  <a:cubicBezTo>
                    <a:pt x="191810" y="2462385"/>
                    <a:pt x="215382" y="2492545"/>
                    <a:pt x="238868" y="2523135"/>
                  </a:cubicBezTo>
                  <a:lnTo>
                    <a:pt x="272926" y="2567420"/>
                  </a:lnTo>
                  <a:cubicBezTo>
                    <a:pt x="284104" y="2581545"/>
                    <a:pt x="294765" y="2596017"/>
                    <a:pt x="306290" y="2609797"/>
                  </a:cubicBezTo>
                  <a:cubicBezTo>
                    <a:pt x="396245" y="2721936"/>
                    <a:pt x="493826" y="2825149"/>
                    <a:pt x="592966" y="2922991"/>
                  </a:cubicBezTo>
                  <a:cubicBezTo>
                    <a:pt x="642796" y="2971695"/>
                    <a:pt x="693493" y="3018751"/>
                    <a:pt x="745402" y="3063902"/>
                  </a:cubicBezTo>
                  <a:cubicBezTo>
                    <a:pt x="797312" y="3109052"/>
                    <a:pt x="850176" y="3152729"/>
                    <a:pt x="905033" y="3193806"/>
                  </a:cubicBezTo>
                  <a:cubicBezTo>
                    <a:pt x="1014313" y="3276135"/>
                    <a:pt x="1132171" y="3349710"/>
                    <a:pt x="1261644" y="3399280"/>
                  </a:cubicBezTo>
                  <a:cubicBezTo>
                    <a:pt x="1326206" y="3424066"/>
                    <a:pt x="1393108" y="3443044"/>
                    <a:pt x="1461138" y="3457343"/>
                  </a:cubicBezTo>
                  <a:cubicBezTo>
                    <a:pt x="1478210" y="3460723"/>
                    <a:pt x="1495109" y="3464623"/>
                    <a:pt x="1512268" y="3467570"/>
                  </a:cubicBezTo>
                  <a:lnTo>
                    <a:pt x="1563832" y="3476149"/>
                  </a:lnTo>
                  <a:cubicBezTo>
                    <a:pt x="1598409" y="3480742"/>
                    <a:pt x="1632988" y="3485595"/>
                    <a:pt x="1667912" y="3488455"/>
                  </a:cubicBezTo>
                  <a:cubicBezTo>
                    <a:pt x="1685330" y="3490101"/>
                    <a:pt x="1702749" y="3491661"/>
                    <a:pt x="1720255" y="3492441"/>
                  </a:cubicBezTo>
                  <a:cubicBezTo>
                    <a:pt x="1737760" y="3493309"/>
                    <a:pt x="1755180" y="3494695"/>
                    <a:pt x="1772771" y="3495215"/>
                  </a:cubicBezTo>
                  <a:lnTo>
                    <a:pt x="1825462" y="3496428"/>
                  </a:lnTo>
                  <a:cubicBezTo>
                    <a:pt x="1842968" y="3496862"/>
                    <a:pt x="1860646" y="3496254"/>
                    <a:pt x="1878238" y="3496167"/>
                  </a:cubicBezTo>
                  <a:lnTo>
                    <a:pt x="1904671" y="3495907"/>
                  </a:lnTo>
                  <a:cubicBezTo>
                    <a:pt x="1913250" y="3495648"/>
                    <a:pt x="1921656" y="3495128"/>
                    <a:pt x="1930149" y="3494782"/>
                  </a:cubicBezTo>
                  <a:cubicBezTo>
                    <a:pt x="1938642" y="3494348"/>
                    <a:pt x="1947135" y="3494088"/>
                    <a:pt x="1955541" y="3493482"/>
                  </a:cubicBezTo>
                  <a:lnTo>
                    <a:pt x="1980846" y="3491401"/>
                  </a:lnTo>
                  <a:cubicBezTo>
                    <a:pt x="2014556" y="3488716"/>
                    <a:pt x="2048009" y="3484208"/>
                    <a:pt x="2081199" y="3479010"/>
                  </a:cubicBezTo>
                  <a:cubicBezTo>
                    <a:pt x="2214051" y="3456996"/>
                    <a:pt x="2341789" y="3413926"/>
                    <a:pt x="2463462" y="3353524"/>
                  </a:cubicBezTo>
                  <a:cubicBezTo>
                    <a:pt x="2585568" y="3293814"/>
                    <a:pt x="2701781" y="3217378"/>
                    <a:pt x="2816606" y="3133490"/>
                  </a:cubicBezTo>
                  <a:cubicBezTo>
                    <a:pt x="2845291" y="3112605"/>
                    <a:pt x="2873803" y="3090853"/>
                    <a:pt x="2902227" y="3068842"/>
                  </a:cubicBezTo>
                  <a:cubicBezTo>
                    <a:pt x="2930826" y="3046917"/>
                    <a:pt x="2959337" y="3024644"/>
                    <a:pt x="2987849" y="3002026"/>
                  </a:cubicBezTo>
                  <a:lnTo>
                    <a:pt x="3161258" y="2863368"/>
                  </a:lnTo>
                  <a:cubicBezTo>
                    <a:pt x="3280244" y="2768994"/>
                    <a:pt x="3400357" y="2681119"/>
                    <a:pt x="3517696" y="2594978"/>
                  </a:cubicBezTo>
                  <a:cubicBezTo>
                    <a:pt x="3634949" y="2508836"/>
                    <a:pt x="3747781" y="2421829"/>
                    <a:pt x="3849781" y="2328061"/>
                  </a:cubicBezTo>
                  <a:cubicBezTo>
                    <a:pt x="3951782" y="2234467"/>
                    <a:pt x="4043903" y="2134719"/>
                    <a:pt x="4115313" y="2022147"/>
                  </a:cubicBezTo>
                  <a:cubicBezTo>
                    <a:pt x="4151016" y="1965904"/>
                    <a:pt x="4181521" y="1906627"/>
                    <a:pt x="4205786" y="1844318"/>
                  </a:cubicBezTo>
                  <a:cubicBezTo>
                    <a:pt x="4230225" y="1782095"/>
                    <a:pt x="4247817" y="1716926"/>
                    <a:pt x="4260902" y="1650024"/>
                  </a:cubicBezTo>
                  <a:cubicBezTo>
                    <a:pt x="4267402" y="1616572"/>
                    <a:pt x="4272602" y="1582515"/>
                    <a:pt x="4276155" y="1548110"/>
                  </a:cubicBezTo>
                  <a:cubicBezTo>
                    <a:pt x="4277195" y="1539531"/>
                    <a:pt x="4277889" y="1530864"/>
                    <a:pt x="4278669" y="1522285"/>
                  </a:cubicBezTo>
                  <a:cubicBezTo>
                    <a:pt x="4279361" y="1513618"/>
                    <a:pt x="4280229" y="1505126"/>
                    <a:pt x="4280575" y="1495940"/>
                  </a:cubicBezTo>
                  <a:lnTo>
                    <a:pt x="4283348" y="1441517"/>
                  </a:lnTo>
                  <a:cubicBezTo>
                    <a:pt x="4285861" y="1368895"/>
                    <a:pt x="4284301" y="1296186"/>
                    <a:pt x="4278582" y="1223910"/>
                  </a:cubicBezTo>
                  <a:cubicBezTo>
                    <a:pt x="4273036" y="1151549"/>
                    <a:pt x="4262376" y="1079793"/>
                    <a:pt x="4247990" y="1008990"/>
                  </a:cubicBezTo>
                  <a:cubicBezTo>
                    <a:pt x="4233431" y="938189"/>
                    <a:pt x="4215232" y="868339"/>
                    <a:pt x="4196080" y="799270"/>
                  </a:cubicBezTo>
                  <a:cubicBezTo>
                    <a:pt x="4157862" y="661046"/>
                    <a:pt x="4115658" y="524642"/>
                    <a:pt x="4062015" y="392396"/>
                  </a:cubicBezTo>
                  <a:cubicBezTo>
                    <a:pt x="4035151" y="326360"/>
                    <a:pt x="4005165" y="261537"/>
                    <a:pt x="3970675" y="199228"/>
                  </a:cubicBezTo>
                  <a:cubicBezTo>
                    <a:pt x="3962269" y="183543"/>
                    <a:pt x="3952995" y="168290"/>
                    <a:pt x="3944070" y="152951"/>
                  </a:cubicBezTo>
                  <a:cubicBezTo>
                    <a:pt x="3934883" y="137699"/>
                    <a:pt x="3925350" y="122706"/>
                    <a:pt x="3916078" y="107540"/>
                  </a:cubicBezTo>
                  <a:lnTo>
                    <a:pt x="3886439" y="63170"/>
                  </a:lnTo>
                  <a:lnTo>
                    <a:pt x="3855502" y="19753"/>
                  </a:lnTo>
                  <a:close/>
                  <a:moveTo>
                    <a:pt x="143864" y="0"/>
                  </a:moveTo>
                  <a:lnTo>
                    <a:pt x="437641" y="0"/>
                  </a:lnTo>
                  <a:lnTo>
                    <a:pt x="429955" y="6407"/>
                  </a:lnTo>
                  <a:cubicBezTo>
                    <a:pt x="323796" y="102687"/>
                    <a:pt x="225436" y="207721"/>
                    <a:pt x="137300" y="320554"/>
                  </a:cubicBezTo>
                  <a:cubicBezTo>
                    <a:pt x="93146" y="376884"/>
                    <a:pt x="51592" y="435250"/>
                    <a:pt x="12931" y="495447"/>
                  </a:cubicBezTo>
                  <a:lnTo>
                    <a:pt x="0" y="517906"/>
                  </a:lnTo>
                  <a:lnTo>
                    <a:pt x="0" y="176135"/>
                  </a:lnTo>
                  <a:lnTo>
                    <a:pt x="125001" y="198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F5A22C1F-1C9F-4DFC-AD2E-4BF0D7713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2" y="0"/>
              <a:ext cx="4452858" cy="3729027"/>
            </a:xfrm>
            <a:custGeom>
              <a:avLst/>
              <a:gdLst>
                <a:gd name="connsiteX0" fmla="*/ 3491469 w 4452858"/>
                <a:gd name="connsiteY0" fmla="*/ 0 h 3729027"/>
                <a:gd name="connsiteX1" fmla="*/ 4038310 w 4452858"/>
                <a:gd name="connsiteY1" fmla="*/ 0 h 3729027"/>
                <a:gd name="connsiteX2" fmla="*/ 4126393 w 4452858"/>
                <a:gd name="connsiteY2" fmla="*/ 144253 h 3729027"/>
                <a:gd name="connsiteX3" fmla="*/ 4452858 w 4452858"/>
                <a:gd name="connsiteY3" fmla="*/ 1509806 h 3729027"/>
                <a:gd name="connsiteX4" fmla="*/ 3318809 w 4452858"/>
                <a:gd name="connsiteY4" fmla="*/ 3104286 h 3729027"/>
                <a:gd name="connsiteX5" fmla="*/ 1929716 w 4452858"/>
                <a:gd name="connsiteY5" fmla="*/ 3729027 h 3729027"/>
                <a:gd name="connsiteX6" fmla="*/ 92844 w 4452858"/>
                <a:gd name="connsiteY6" fmla="*/ 2672799 h 3729027"/>
                <a:gd name="connsiteX7" fmla="*/ 0 w 4452858"/>
                <a:gd name="connsiteY7" fmla="*/ 2540909 h 3729027"/>
                <a:gd name="connsiteX8" fmla="*/ 0 w 4452858"/>
                <a:gd name="connsiteY8" fmla="*/ 1684718 h 3729027"/>
                <a:gd name="connsiteX9" fmla="*/ 380 w 4452858"/>
                <a:gd name="connsiteY9" fmla="*/ 1686965 h 3729027"/>
                <a:gd name="connsiteX10" fmla="*/ 293898 w 4452858"/>
                <a:gd name="connsiteY10" fmla="*/ 2207948 h 3729027"/>
                <a:gd name="connsiteX11" fmla="*/ 451448 w 4452858"/>
                <a:gd name="connsiteY11" fmla="*/ 2429541 h 3729027"/>
                <a:gd name="connsiteX12" fmla="*/ 1929803 w 4452858"/>
                <a:gd name="connsiteY12" fmla="*/ 3295720 h 3729027"/>
                <a:gd name="connsiteX13" fmla="*/ 3052066 w 4452858"/>
                <a:gd name="connsiteY13" fmla="*/ 2762840 h 3729027"/>
                <a:gd name="connsiteX14" fmla="*/ 3188643 w 4452858"/>
                <a:gd name="connsiteY14" fmla="*/ 2657026 h 3729027"/>
                <a:gd name="connsiteX15" fmla="*/ 3809831 w 4452858"/>
                <a:gd name="connsiteY15" fmla="*/ 2103868 h 3729027"/>
                <a:gd name="connsiteX16" fmla="*/ 4019638 w 4452858"/>
                <a:gd name="connsiteY16" fmla="*/ 1509806 h 3729027"/>
                <a:gd name="connsiteX17" fmla="*/ 3548634 w 4452858"/>
                <a:gd name="connsiteY17" fmla="*/ 61263 h 3729027"/>
                <a:gd name="connsiteX18" fmla="*/ 185138 w 4452858"/>
                <a:gd name="connsiteY18" fmla="*/ 0 h 3729027"/>
                <a:gd name="connsiteX19" fmla="*/ 834013 w 4452858"/>
                <a:gd name="connsiteY19" fmla="*/ 0 h 3729027"/>
                <a:gd name="connsiteX20" fmla="*/ 691153 w 4452858"/>
                <a:gd name="connsiteY20" fmla="*/ 111873 h 3729027"/>
                <a:gd name="connsiteX21" fmla="*/ 170145 w 4452858"/>
                <a:gd name="connsiteY21" fmla="*/ 757933 h 3729027"/>
                <a:gd name="connsiteX22" fmla="*/ 28693 w 4452858"/>
                <a:gd name="connsiteY22" fmla="*/ 1128897 h 3729027"/>
                <a:gd name="connsiteX23" fmla="*/ 0 w 4452858"/>
                <a:gd name="connsiteY23" fmla="*/ 1281783 h 3729027"/>
                <a:gd name="connsiteX24" fmla="*/ 0 w 4452858"/>
                <a:gd name="connsiteY24" fmla="*/ 222263 h 3729027"/>
                <a:gd name="connsiteX25" fmla="*/ 56950 w 4452858"/>
                <a:gd name="connsiteY25" fmla="*/ 144253 h 37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52858" h="3729027">
                  <a:moveTo>
                    <a:pt x="3491469" y="0"/>
                  </a:moveTo>
                  <a:lnTo>
                    <a:pt x="4038310" y="0"/>
                  </a:lnTo>
                  <a:lnTo>
                    <a:pt x="4126393" y="144253"/>
                  </a:lnTo>
                  <a:cubicBezTo>
                    <a:pt x="4339509" y="534059"/>
                    <a:pt x="4452858" y="1003975"/>
                    <a:pt x="4452858" y="1509806"/>
                  </a:cubicBezTo>
                  <a:cubicBezTo>
                    <a:pt x="4452858" y="2290190"/>
                    <a:pt x="3890946" y="2657200"/>
                    <a:pt x="3318809" y="3104286"/>
                  </a:cubicBezTo>
                  <a:cubicBezTo>
                    <a:pt x="2902054" y="3429958"/>
                    <a:pt x="2500553" y="3729027"/>
                    <a:pt x="1929716" y="3729027"/>
                  </a:cubicBezTo>
                  <a:cubicBezTo>
                    <a:pt x="1083208" y="3729027"/>
                    <a:pt x="533602" y="3322499"/>
                    <a:pt x="92844" y="2672799"/>
                  </a:cubicBezTo>
                  <a:lnTo>
                    <a:pt x="0" y="2540909"/>
                  </a:lnTo>
                  <a:lnTo>
                    <a:pt x="0" y="1684718"/>
                  </a:lnTo>
                  <a:lnTo>
                    <a:pt x="380" y="1686965"/>
                  </a:lnTo>
                  <a:cubicBezTo>
                    <a:pt x="38821" y="1851705"/>
                    <a:pt x="135502" y="1990731"/>
                    <a:pt x="293898" y="2207948"/>
                  </a:cubicBezTo>
                  <a:cubicBezTo>
                    <a:pt x="344854" y="2277797"/>
                    <a:pt x="397545" y="2350072"/>
                    <a:pt x="451448" y="2429541"/>
                  </a:cubicBezTo>
                  <a:cubicBezTo>
                    <a:pt x="863349" y="3036689"/>
                    <a:pt x="1305494" y="3295720"/>
                    <a:pt x="1929803" y="3295720"/>
                  </a:cubicBezTo>
                  <a:cubicBezTo>
                    <a:pt x="2339537" y="3295720"/>
                    <a:pt x="2640164" y="3084700"/>
                    <a:pt x="3052066" y="2762840"/>
                  </a:cubicBezTo>
                  <a:cubicBezTo>
                    <a:pt x="3098083" y="2726876"/>
                    <a:pt x="3144100" y="2691345"/>
                    <a:pt x="3188643" y="2657026"/>
                  </a:cubicBezTo>
                  <a:cubicBezTo>
                    <a:pt x="3430081" y="2470792"/>
                    <a:pt x="3658087" y="2294870"/>
                    <a:pt x="3809831" y="2103868"/>
                  </a:cubicBezTo>
                  <a:cubicBezTo>
                    <a:pt x="3954901" y="1921273"/>
                    <a:pt x="4019638" y="1738071"/>
                    <a:pt x="4019638" y="1509806"/>
                  </a:cubicBezTo>
                  <a:cubicBezTo>
                    <a:pt x="4019638" y="937667"/>
                    <a:pt x="3852382" y="423246"/>
                    <a:pt x="3548634" y="61263"/>
                  </a:cubicBezTo>
                  <a:close/>
                  <a:moveTo>
                    <a:pt x="185138" y="0"/>
                  </a:moveTo>
                  <a:lnTo>
                    <a:pt x="834013" y="0"/>
                  </a:lnTo>
                  <a:lnTo>
                    <a:pt x="691153" y="111873"/>
                  </a:lnTo>
                  <a:cubicBezTo>
                    <a:pt x="468086" y="302962"/>
                    <a:pt x="292771" y="520394"/>
                    <a:pt x="170145" y="757933"/>
                  </a:cubicBezTo>
                  <a:cubicBezTo>
                    <a:pt x="107489" y="879345"/>
                    <a:pt x="60259" y="1003292"/>
                    <a:pt x="28693" y="1128897"/>
                  </a:cubicBezTo>
                  <a:lnTo>
                    <a:pt x="0" y="1281783"/>
                  </a:lnTo>
                  <a:lnTo>
                    <a:pt x="0" y="222263"/>
                  </a:lnTo>
                  <a:lnTo>
                    <a:pt x="56950" y="144253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44BBFF0F-32AB-4101-8F9E-5FB2BDAD4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2" y="0"/>
              <a:ext cx="4452858" cy="3729027"/>
            </a:xfrm>
            <a:custGeom>
              <a:avLst/>
              <a:gdLst>
                <a:gd name="connsiteX0" fmla="*/ 185138 w 4452858"/>
                <a:gd name="connsiteY0" fmla="*/ 0 h 3729027"/>
                <a:gd name="connsiteX1" fmla="*/ 986505 w 4452858"/>
                <a:gd name="connsiteY1" fmla="*/ 0 h 3729027"/>
                <a:gd name="connsiteX2" fmla="*/ 913397 w 4452858"/>
                <a:gd name="connsiteY2" fmla="*/ 47750 h 3729027"/>
                <a:gd name="connsiteX3" fmla="*/ 747482 w 4452858"/>
                <a:gd name="connsiteY3" fmla="*/ 177649 h 3729027"/>
                <a:gd name="connsiteX4" fmla="*/ 247101 w 4452858"/>
                <a:gd name="connsiteY4" fmla="*/ 797624 h 3729027"/>
                <a:gd name="connsiteX5" fmla="*/ 67798 w 4452858"/>
                <a:gd name="connsiteY5" fmla="*/ 1509806 h 3729027"/>
                <a:gd name="connsiteX6" fmla="*/ 363833 w 4452858"/>
                <a:gd name="connsiteY6" fmla="*/ 2156904 h 3729027"/>
                <a:gd name="connsiteX7" fmla="*/ 523117 w 4452858"/>
                <a:gd name="connsiteY7" fmla="*/ 2380924 h 3729027"/>
                <a:gd name="connsiteX8" fmla="*/ 1130785 w 4452858"/>
                <a:gd name="connsiteY8" fmla="*/ 3001246 h 3729027"/>
                <a:gd name="connsiteX9" fmla="*/ 1929716 w 4452858"/>
                <a:gd name="connsiteY9" fmla="*/ 3209058 h 3729027"/>
                <a:gd name="connsiteX10" fmla="*/ 2443616 w 4452858"/>
                <a:gd name="connsiteY10" fmla="*/ 3076727 h 3729027"/>
                <a:gd name="connsiteX11" fmla="*/ 2998596 w 4452858"/>
                <a:gd name="connsiteY11" fmla="*/ 2694637 h 3729027"/>
                <a:gd name="connsiteX12" fmla="*/ 3135607 w 4452858"/>
                <a:gd name="connsiteY12" fmla="*/ 2588478 h 3729027"/>
                <a:gd name="connsiteX13" fmla="*/ 3741889 w 4452858"/>
                <a:gd name="connsiteY13" fmla="*/ 2049965 h 3729027"/>
                <a:gd name="connsiteX14" fmla="*/ 3932891 w 4452858"/>
                <a:gd name="connsiteY14" fmla="*/ 1509806 h 3729027"/>
                <a:gd name="connsiteX15" fmla="*/ 3482165 w 4452858"/>
                <a:gd name="connsiteY15" fmla="*/ 116986 h 3729027"/>
                <a:gd name="connsiteX16" fmla="*/ 3373043 w 4452858"/>
                <a:gd name="connsiteY16" fmla="*/ 0 h 3729027"/>
                <a:gd name="connsiteX17" fmla="*/ 4038310 w 4452858"/>
                <a:gd name="connsiteY17" fmla="*/ 0 h 3729027"/>
                <a:gd name="connsiteX18" fmla="*/ 4126393 w 4452858"/>
                <a:gd name="connsiteY18" fmla="*/ 144253 h 3729027"/>
                <a:gd name="connsiteX19" fmla="*/ 4452858 w 4452858"/>
                <a:gd name="connsiteY19" fmla="*/ 1509806 h 3729027"/>
                <a:gd name="connsiteX20" fmla="*/ 3318809 w 4452858"/>
                <a:gd name="connsiteY20" fmla="*/ 3104286 h 3729027"/>
                <a:gd name="connsiteX21" fmla="*/ 1929716 w 4452858"/>
                <a:gd name="connsiteY21" fmla="*/ 3729027 h 3729027"/>
                <a:gd name="connsiteX22" fmla="*/ 92844 w 4452858"/>
                <a:gd name="connsiteY22" fmla="*/ 2672799 h 3729027"/>
                <a:gd name="connsiteX23" fmla="*/ 0 w 4452858"/>
                <a:gd name="connsiteY23" fmla="*/ 2540909 h 3729027"/>
                <a:gd name="connsiteX24" fmla="*/ 0 w 4452858"/>
                <a:gd name="connsiteY24" fmla="*/ 222263 h 3729027"/>
                <a:gd name="connsiteX25" fmla="*/ 56950 w 4452858"/>
                <a:gd name="connsiteY25" fmla="*/ 144253 h 37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52858" h="3729027">
                  <a:moveTo>
                    <a:pt x="185138" y="0"/>
                  </a:moveTo>
                  <a:lnTo>
                    <a:pt x="986505" y="0"/>
                  </a:lnTo>
                  <a:lnTo>
                    <a:pt x="913397" y="47750"/>
                  </a:lnTo>
                  <a:cubicBezTo>
                    <a:pt x="855880" y="88897"/>
                    <a:pt x="800433" y="132282"/>
                    <a:pt x="747482" y="177649"/>
                  </a:cubicBezTo>
                  <a:cubicBezTo>
                    <a:pt x="535943" y="358858"/>
                    <a:pt x="362967" y="573258"/>
                    <a:pt x="247101" y="797624"/>
                  </a:cubicBezTo>
                  <a:cubicBezTo>
                    <a:pt x="128115" y="1028056"/>
                    <a:pt x="67798" y="1267673"/>
                    <a:pt x="67798" y="1509806"/>
                  </a:cubicBezTo>
                  <a:cubicBezTo>
                    <a:pt x="67798" y="1741191"/>
                    <a:pt x="158533" y="1875430"/>
                    <a:pt x="363833" y="2156904"/>
                  </a:cubicBezTo>
                  <a:cubicBezTo>
                    <a:pt x="415223" y="2227360"/>
                    <a:pt x="468346" y="2300242"/>
                    <a:pt x="523117" y="2380924"/>
                  </a:cubicBezTo>
                  <a:cubicBezTo>
                    <a:pt x="716804" y="2666387"/>
                    <a:pt x="915519" y="2869346"/>
                    <a:pt x="1130785" y="3001246"/>
                  </a:cubicBezTo>
                  <a:cubicBezTo>
                    <a:pt x="1358964" y="3141116"/>
                    <a:pt x="1620335" y="3209058"/>
                    <a:pt x="1929716" y="3209058"/>
                  </a:cubicBezTo>
                  <a:cubicBezTo>
                    <a:pt x="2105291" y="3209058"/>
                    <a:pt x="2268560" y="3167028"/>
                    <a:pt x="2443616" y="3076727"/>
                  </a:cubicBezTo>
                  <a:cubicBezTo>
                    <a:pt x="2623352" y="2984000"/>
                    <a:pt x="2801267" y="2848808"/>
                    <a:pt x="2998596" y="2694637"/>
                  </a:cubicBezTo>
                  <a:cubicBezTo>
                    <a:pt x="3044873" y="2658500"/>
                    <a:pt x="3090975" y="2622883"/>
                    <a:pt x="3135607" y="2588478"/>
                  </a:cubicBezTo>
                  <a:cubicBezTo>
                    <a:pt x="3372711" y="2405536"/>
                    <a:pt x="3596645" y="2232733"/>
                    <a:pt x="3741889" y="2049965"/>
                  </a:cubicBezTo>
                  <a:cubicBezTo>
                    <a:pt x="3875781" y="1881496"/>
                    <a:pt x="3932891" y="1719959"/>
                    <a:pt x="3932891" y="1509806"/>
                  </a:cubicBezTo>
                  <a:cubicBezTo>
                    <a:pt x="3932891" y="958034"/>
                    <a:pt x="3772827" y="463371"/>
                    <a:pt x="3482165" y="116986"/>
                  </a:cubicBezTo>
                  <a:lnTo>
                    <a:pt x="3373043" y="0"/>
                  </a:lnTo>
                  <a:lnTo>
                    <a:pt x="4038310" y="0"/>
                  </a:lnTo>
                  <a:lnTo>
                    <a:pt x="4126393" y="144253"/>
                  </a:lnTo>
                  <a:cubicBezTo>
                    <a:pt x="4339509" y="534059"/>
                    <a:pt x="4452858" y="1003975"/>
                    <a:pt x="4452858" y="1509806"/>
                  </a:cubicBezTo>
                  <a:cubicBezTo>
                    <a:pt x="4452858" y="2290190"/>
                    <a:pt x="3890946" y="2657200"/>
                    <a:pt x="3318809" y="3104286"/>
                  </a:cubicBezTo>
                  <a:cubicBezTo>
                    <a:pt x="2902054" y="3429958"/>
                    <a:pt x="2500553" y="3729027"/>
                    <a:pt x="1929716" y="3729027"/>
                  </a:cubicBezTo>
                  <a:cubicBezTo>
                    <a:pt x="1083208" y="3729027"/>
                    <a:pt x="533602" y="3322499"/>
                    <a:pt x="92844" y="2672799"/>
                  </a:cubicBezTo>
                  <a:lnTo>
                    <a:pt x="0" y="2540909"/>
                  </a:lnTo>
                  <a:lnTo>
                    <a:pt x="0" y="222263"/>
                  </a:lnTo>
                  <a:lnTo>
                    <a:pt x="56950" y="144253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3F8E6D8D-90E6-4613-AA16-1E08EDD25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2" y="0"/>
              <a:ext cx="4656944" cy="4026189"/>
            </a:xfrm>
            <a:custGeom>
              <a:avLst/>
              <a:gdLst>
                <a:gd name="connsiteX0" fmla="*/ 1945140 w 4656944"/>
                <a:gd name="connsiteY0" fmla="*/ 3991264 h 4026189"/>
                <a:gd name="connsiteX1" fmla="*/ 1959526 w 4656944"/>
                <a:gd name="connsiteY1" fmla="*/ 3991438 h 4026189"/>
                <a:gd name="connsiteX2" fmla="*/ 1972179 w 4656944"/>
                <a:gd name="connsiteY2" fmla="*/ 3991351 h 4026189"/>
                <a:gd name="connsiteX3" fmla="*/ 1945140 w 4656944"/>
                <a:gd name="connsiteY3" fmla="*/ 3991264 h 4026189"/>
                <a:gd name="connsiteX4" fmla="*/ 3966403 w 4656944"/>
                <a:gd name="connsiteY4" fmla="*/ 0 h 4026189"/>
                <a:gd name="connsiteX5" fmla="*/ 4231031 w 4656944"/>
                <a:gd name="connsiteY5" fmla="*/ 0 h 4026189"/>
                <a:gd name="connsiteX6" fmla="*/ 4309866 w 4656944"/>
                <a:gd name="connsiteY6" fmla="*/ 126953 h 4026189"/>
                <a:gd name="connsiteX7" fmla="*/ 4656944 w 4656944"/>
                <a:gd name="connsiteY7" fmla="*/ 1425485 h 4026189"/>
                <a:gd name="connsiteX8" fmla="*/ 4452596 w 4656944"/>
                <a:gd name="connsiteY8" fmla="*/ 2437688 h 4026189"/>
                <a:gd name="connsiteX9" fmla="*/ 3895452 w 4656944"/>
                <a:gd name="connsiteY9" fmla="*/ 3264090 h 4026189"/>
                <a:gd name="connsiteX10" fmla="*/ 3069051 w 4656944"/>
                <a:gd name="connsiteY10" fmla="*/ 3821235 h 4026189"/>
                <a:gd name="connsiteX11" fmla="*/ 2057107 w 4656944"/>
                <a:gd name="connsiteY11" fmla="*/ 4025583 h 4026189"/>
                <a:gd name="connsiteX12" fmla="*/ 2036916 w 4656944"/>
                <a:gd name="connsiteY12" fmla="*/ 4025322 h 4026189"/>
                <a:gd name="connsiteX13" fmla="*/ 2027036 w 4656944"/>
                <a:gd name="connsiteY13" fmla="*/ 4025149 h 4026189"/>
                <a:gd name="connsiteX14" fmla="*/ 2005458 w 4656944"/>
                <a:gd name="connsiteY14" fmla="*/ 4025928 h 4026189"/>
                <a:gd name="connsiteX15" fmla="*/ 2004937 w 4656944"/>
                <a:gd name="connsiteY15" fmla="*/ 4025928 h 4026189"/>
                <a:gd name="connsiteX16" fmla="*/ 2004418 w 4656944"/>
                <a:gd name="connsiteY16" fmla="*/ 4025928 h 4026189"/>
                <a:gd name="connsiteX17" fmla="*/ 1972700 w 4656944"/>
                <a:gd name="connsiteY17" fmla="*/ 4026102 h 4026189"/>
                <a:gd name="connsiteX18" fmla="*/ 1959526 w 4656944"/>
                <a:gd name="connsiteY18" fmla="*/ 4026189 h 4026189"/>
                <a:gd name="connsiteX19" fmla="*/ 1919922 w 4656944"/>
                <a:gd name="connsiteY19" fmla="*/ 4025583 h 4026189"/>
                <a:gd name="connsiteX20" fmla="*/ 1908656 w 4656944"/>
                <a:gd name="connsiteY20" fmla="*/ 4025322 h 4026189"/>
                <a:gd name="connsiteX21" fmla="*/ 1799030 w 4656944"/>
                <a:gd name="connsiteY21" fmla="*/ 4020902 h 4026189"/>
                <a:gd name="connsiteX22" fmla="*/ 1782305 w 4656944"/>
                <a:gd name="connsiteY22" fmla="*/ 4020036 h 4026189"/>
                <a:gd name="connsiteX23" fmla="*/ 1781784 w 4656944"/>
                <a:gd name="connsiteY23" fmla="*/ 4020036 h 4026189"/>
                <a:gd name="connsiteX24" fmla="*/ 1781265 w 4656944"/>
                <a:gd name="connsiteY24" fmla="*/ 4019949 h 4026189"/>
                <a:gd name="connsiteX25" fmla="*/ 1765839 w 4656944"/>
                <a:gd name="connsiteY25" fmla="*/ 4018649 h 4026189"/>
                <a:gd name="connsiteX26" fmla="*/ 1655000 w 4656944"/>
                <a:gd name="connsiteY26" fmla="*/ 4007816 h 4026189"/>
                <a:gd name="connsiteX27" fmla="*/ 1402382 w 4656944"/>
                <a:gd name="connsiteY27" fmla="*/ 3964573 h 4026189"/>
                <a:gd name="connsiteX28" fmla="*/ 1154617 w 4656944"/>
                <a:gd name="connsiteY28" fmla="*/ 3889696 h 4026189"/>
                <a:gd name="connsiteX29" fmla="*/ 918639 w 4656944"/>
                <a:gd name="connsiteY29" fmla="*/ 3780850 h 4026189"/>
                <a:gd name="connsiteX30" fmla="*/ 741589 w 4656944"/>
                <a:gd name="connsiteY30" fmla="*/ 3668278 h 4026189"/>
                <a:gd name="connsiteX31" fmla="*/ 103549 w 4656944"/>
                <a:gd name="connsiteY31" fmla="*/ 3140728 h 4026189"/>
                <a:gd name="connsiteX32" fmla="*/ 0 w 4656944"/>
                <a:gd name="connsiteY32" fmla="*/ 3015106 h 4026189"/>
                <a:gd name="connsiteX33" fmla="*/ 0 w 4656944"/>
                <a:gd name="connsiteY33" fmla="*/ 2484097 h 4026189"/>
                <a:gd name="connsiteX34" fmla="*/ 17188 w 4656944"/>
                <a:gd name="connsiteY34" fmla="*/ 2506324 h 4026189"/>
                <a:gd name="connsiteX35" fmla="*/ 75252 w 4656944"/>
                <a:gd name="connsiteY35" fmla="*/ 2580765 h 4026189"/>
                <a:gd name="connsiteX36" fmla="*/ 148653 w 4656944"/>
                <a:gd name="connsiteY36" fmla="*/ 2676699 h 4026189"/>
                <a:gd name="connsiteX37" fmla="*/ 186177 w 4656944"/>
                <a:gd name="connsiteY37" fmla="*/ 2727656 h 4026189"/>
                <a:gd name="connsiteX38" fmla="*/ 219802 w 4656944"/>
                <a:gd name="connsiteY38" fmla="*/ 2773414 h 4026189"/>
                <a:gd name="connsiteX39" fmla="*/ 219975 w 4656944"/>
                <a:gd name="connsiteY39" fmla="*/ 2773586 h 4026189"/>
                <a:gd name="connsiteX40" fmla="*/ 220149 w 4656944"/>
                <a:gd name="connsiteY40" fmla="*/ 2773760 h 4026189"/>
                <a:gd name="connsiteX41" fmla="*/ 278992 w 4656944"/>
                <a:gd name="connsiteY41" fmla="*/ 2851322 h 4026189"/>
                <a:gd name="connsiteX42" fmla="*/ 290344 w 4656944"/>
                <a:gd name="connsiteY42" fmla="*/ 2865967 h 4026189"/>
                <a:gd name="connsiteX43" fmla="*/ 296065 w 4656944"/>
                <a:gd name="connsiteY43" fmla="*/ 2873075 h 4026189"/>
                <a:gd name="connsiteX44" fmla="*/ 363834 w 4656944"/>
                <a:gd name="connsiteY44" fmla="*/ 2955229 h 4026189"/>
                <a:gd name="connsiteX45" fmla="*/ 519304 w 4656944"/>
                <a:gd name="connsiteY45" fmla="*/ 3123178 h 4026189"/>
                <a:gd name="connsiteX46" fmla="*/ 867075 w 4656944"/>
                <a:gd name="connsiteY46" fmla="*/ 3402488 h 4026189"/>
                <a:gd name="connsiteX47" fmla="*/ 1058596 w 4656944"/>
                <a:gd name="connsiteY47" fmla="*/ 3507088 h 4026189"/>
                <a:gd name="connsiteX48" fmla="*/ 1058770 w 4656944"/>
                <a:gd name="connsiteY48" fmla="*/ 3507175 h 4026189"/>
                <a:gd name="connsiteX49" fmla="*/ 1058943 w 4656944"/>
                <a:gd name="connsiteY49" fmla="*/ 3507262 h 4026189"/>
                <a:gd name="connsiteX50" fmla="*/ 1261123 w 4656944"/>
                <a:gd name="connsiteY50" fmla="*/ 3586297 h 4026189"/>
                <a:gd name="connsiteX51" fmla="*/ 1472230 w 4656944"/>
                <a:gd name="connsiteY51" fmla="*/ 3640980 h 4026189"/>
                <a:gd name="connsiteX52" fmla="*/ 1579344 w 4656944"/>
                <a:gd name="connsiteY52" fmla="*/ 3659005 h 4026189"/>
                <a:gd name="connsiteX53" fmla="*/ 1686890 w 4656944"/>
                <a:gd name="connsiteY53" fmla="*/ 3671225 h 4026189"/>
                <a:gd name="connsiteX54" fmla="*/ 1909524 w 4656944"/>
                <a:gd name="connsiteY54" fmla="*/ 3680931 h 4026189"/>
                <a:gd name="connsiteX55" fmla="*/ 1920703 w 4656944"/>
                <a:gd name="connsiteY55" fmla="*/ 3680931 h 4026189"/>
                <a:gd name="connsiteX56" fmla="*/ 1935434 w 4656944"/>
                <a:gd name="connsiteY56" fmla="*/ 3681018 h 4026189"/>
                <a:gd name="connsiteX57" fmla="*/ 1964120 w 4656944"/>
                <a:gd name="connsiteY57" fmla="*/ 3680584 h 4026189"/>
                <a:gd name="connsiteX58" fmla="*/ 1964379 w 4656944"/>
                <a:gd name="connsiteY58" fmla="*/ 3680584 h 4026189"/>
                <a:gd name="connsiteX59" fmla="*/ 1964639 w 4656944"/>
                <a:gd name="connsiteY59" fmla="*/ 3680584 h 4026189"/>
                <a:gd name="connsiteX60" fmla="*/ 1991591 w 4656944"/>
                <a:gd name="connsiteY60" fmla="*/ 3679891 h 4026189"/>
                <a:gd name="connsiteX61" fmla="*/ 2018717 w 4656944"/>
                <a:gd name="connsiteY61" fmla="*/ 3678503 h 4026189"/>
                <a:gd name="connsiteX62" fmla="*/ 2124963 w 4656944"/>
                <a:gd name="connsiteY62" fmla="*/ 3669231 h 4026189"/>
                <a:gd name="connsiteX63" fmla="*/ 2535738 w 4656944"/>
                <a:gd name="connsiteY63" fmla="*/ 3558218 h 4026189"/>
                <a:gd name="connsiteX64" fmla="*/ 2730812 w 4656944"/>
                <a:gd name="connsiteY64" fmla="*/ 3461503 h 4026189"/>
                <a:gd name="connsiteX65" fmla="*/ 2920080 w 4656944"/>
                <a:gd name="connsiteY65" fmla="*/ 3343298 h 4026189"/>
                <a:gd name="connsiteX66" fmla="*/ 3105101 w 4656944"/>
                <a:gd name="connsiteY66" fmla="*/ 3208887 h 4026189"/>
                <a:gd name="connsiteX67" fmla="*/ 3196443 w 4656944"/>
                <a:gd name="connsiteY67" fmla="*/ 3137650 h 4026189"/>
                <a:gd name="connsiteX68" fmla="*/ 3289603 w 4656944"/>
                <a:gd name="connsiteY68" fmla="*/ 3063123 h 4026189"/>
                <a:gd name="connsiteX69" fmla="*/ 3446634 w 4656944"/>
                <a:gd name="connsiteY69" fmla="*/ 2940150 h 4026189"/>
                <a:gd name="connsiteX70" fmla="*/ 3662420 w 4656944"/>
                <a:gd name="connsiteY70" fmla="*/ 2769601 h 4026189"/>
                <a:gd name="connsiteX71" fmla="*/ 3998319 w 4656944"/>
                <a:gd name="connsiteY71" fmla="*/ 2463860 h 4026189"/>
                <a:gd name="connsiteX72" fmla="*/ 4137238 w 4656944"/>
                <a:gd name="connsiteY72" fmla="*/ 2295217 h 4026189"/>
                <a:gd name="connsiteX73" fmla="*/ 4247124 w 4656944"/>
                <a:gd name="connsiteY73" fmla="*/ 2111582 h 4026189"/>
                <a:gd name="connsiteX74" fmla="*/ 4361949 w 4656944"/>
                <a:gd name="connsiteY74" fmla="*/ 1700374 h 4026189"/>
                <a:gd name="connsiteX75" fmla="*/ 4368449 w 4656944"/>
                <a:gd name="connsiteY75" fmla="*/ 1590747 h 4026189"/>
                <a:gd name="connsiteX76" fmla="*/ 4368536 w 4656944"/>
                <a:gd name="connsiteY76" fmla="*/ 1586502 h 4026189"/>
                <a:gd name="connsiteX77" fmla="*/ 4368796 w 4656944"/>
                <a:gd name="connsiteY77" fmla="*/ 1534158 h 4026189"/>
                <a:gd name="connsiteX78" fmla="*/ 4368710 w 4656944"/>
                <a:gd name="connsiteY78" fmla="*/ 1517606 h 4026189"/>
                <a:gd name="connsiteX79" fmla="*/ 4368189 w 4656944"/>
                <a:gd name="connsiteY79" fmla="*/ 1476095 h 4026189"/>
                <a:gd name="connsiteX80" fmla="*/ 4356749 w 4656944"/>
                <a:gd name="connsiteY80" fmla="*/ 1244884 h 4026189"/>
                <a:gd name="connsiteX81" fmla="*/ 4287074 w 4656944"/>
                <a:gd name="connsiteY81" fmla="*/ 787052 h 4026189"/>
                <a:gd name="connsiteX82" fmla="*/ 4147029 w 4656944"/>
                <a:gd name="connsiteY82" fmla="*/ 346032 h 4026189"/>
                <a:gd name="connsiteX83" fmla="*/ 4100319 w 4656944"/>
                <a:gd name="connsiteY83" fmla="*/ 240307 h 4026189"/>
                <a:gd name="connsiteX84" fmla="*/ 4048323 w 4656944"/>
                <a:gd name="connsiteY84" fmla="*/ 136833 h 4026189"/>
                <a:gd name="connsiteX85" fmla="*/ 0 w 4656944"/>
                <a:gd name="connsiteY85" fmla="*/ 0 h 4026189"/>
                <a:gd name="connsiteX86" fmla="*/ 278246 w 4656944"/>
                <a:gd name="connsiteY86" fmla="*/ 0 h 4026189"/>
                <a:gd name="connsiteX87" fmla="*/ 193425 w 4656944"/>
                <a:gd name="connsiteY87" fmla="*/ 86981 h 4026189"/>
                <a:gd name="connsiteX88" fmla="*/ 48300 w 4656944"/>
                <a:gd name="connsiteY88" fmla="*/ 263444 h 4026189"/>
                <a:gd name="connsiteX89" fmla="*/ 0 w 4656944"/>
                <a:gd name="connsiteY89" fmla="*/ 333888 h 402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656944" h="4026189">
                  <a:moveTo>
                    <a:pt x="1945140" y="3991264"/>
                  </a:moveTo>
                  <a:cubicBezTo>
                    <a:pt x="1949907" y="3991351"/>
                    <a:pt x="1954673" y="3991438"/>
                    <a:pt x="1959526" y="3991438"/>
                  </a:cubicBezTo>
                  <a:cubicBezTo>
                    <a:pt x="1963686" y="3991438"/>
                    <a:pt x="1967847" y="3991438"/>
                    <a:pt x="1972179" y="3991351"/>
                  </a:cubicBezTo>
                  <a:cubicBezTo>
                    <a:pt x="1962994" y="3991523"/>
                    <a:pt x="1954067" y="3991351"/>
                    <a:pt x="1945140" y="3991264"/>
                  </a:cubicBezTo>
                  <a:close/>
                  <a:moveTo>
                    <a:pt x="3966403" y="0"/>
                  </a:moveTo>
                  <a:lnTo>
                    <a:pt x="4231031" y="0"/>
                  </a:lnTo>
                  <a:lnTo>
                    <a:pt x="4309866" y="126953"/>
                  </a:lnTo>
                  <a:cubicBezTo>
                    <a:pt x="4536919" y="519962"/>
                    <a:pt x="4656944" y="969040"/>
                    <a:pt x="4656944" y="1425485"/>
                  </a:cubicBezTo>
                  <a:cubicBezTo>
                    <a:pt x="4656944" y="1776462"/>
                    <a:pt x="4588222" y="2116955"/>
                    <a:pt x="4452596" y="2437688"/>
                  </a:cubicBezTo>
                  <a:cubicBezTo>
                    <a:pt x="4321651" y="2747329"/>
                    <a:pt x="4134204" y="3025338"/>
                    <a:pt x="3895452" y="3264090"/>
                  </a:cubicBezTo>
                  <a:cubicBezTo>
                    <a:pt x="3656701" y="3502841"/>
                    <a:pt x="3378605" y="3690290"/>
                    <a:pt x="3069051" y="3821235"/>
                  </a:cubicBezTo>
                  <a:cubicBezTo>
                    <a:pt x="2748577" y="3956859"/>
                    <a:pt x="2408086" y="4025583"/>
                    <a:pt x="2057107" y="4025583"/>
                  </a:cubicBezTo>
                  <a:cubicBezTo>
                    <a:pt x="2050348" y="4025583"/>
                    <a:pt x="2043675" y="4025409"/>
                    <a:pt x="2036916" y="4025322"/>
                  </a:cubicBezTo>
                  <a:cubicBezTo>
                    <a:pt x="2033621" y="4025236"/>
                    <a:pt x="2030329" y="4025149"/>
                    <a:pt x="2027036" y="4025149"/>
                  </a:cubicBezTo>
                  <a:lnTo>
                    <a:pt x="2005458" y="4025928"/>
                  </a:lnTo>
                  <a:lnTo>
                    <a:pt x="2004937" y="4025928"/>
                  </a:lnTo>
                  <a:lnTo>
                    <a:pt x="2004418" y="4025928"/>
                  </a:lnTo>
                  <a:lnTo>
                    <a:pt x="1972700" y="4026102"/>
                  </a:lnTo>
                  <a:cubicBezTo>
                    <a:pt x="1968279" y="4026189"/>
                    <a:pt x="1963860" y="4026189"/>
                    <a:pt x="1959526" y="4026189"/>
                  </a:cubicBezTo>
                  <a:cubicBezTo>
                    <a:pt x="1946008" y="4026189"/>
                    <a:pt x="1932749" y="4025928"/>
                    <a:pt x="1919922" y="4025583"/>
                  </a:cubicBezTo>
                  <a:lnTo>
                    <a:pt x="1908656" y="4025322"/>
                  </a:lnTo>
                  <a:cubicBezTo>
                    <a:pt x="1871913" y="4024889"/>
                    <a:pt x="1834908" y="4022809"/>
                    <a:pt x="1799030" y="4020902"/>
                  </a:cubicBezTo>
                  <a:lnTo>
                    <a:pt x="1782305" y="4020036"/>
                  </a:lnTo>
                  <a:lnTo>
                    <a:pt x="1781784" y="4020036"/>
                  </a:lnTo>
                  <a:lnTo>
                    <a:pt x="1781265" y="4019949"/>
                  </a:lnTo>
                  <a:lnTo>
                    <a:pt x="1765839" y="4018649"/>
                  </a:lnTo>
                  <a:cubicBezTo>
                    <a:pt x="1729528" y="4015616"/>
                    <a:pt x="1692003" y="4012496"/>
                    <a:pt x="1655000" y="4007816"/>
                  </a:cubicBezTo>
                  <a:cubicBezTo>
                    <a:pt x="1564178" y="3996984"/>
                    <a:pt x="1481504" y="3982858"/>
                    <a:pt x="1402382" y="3964573"/>
                  </a:cubicBezTo>
                  <a:cubicBezTo>
                    <a:pt x="1317886" y="3945074"/>
                    <a:pt x="1234519" y="3919856"/>
                    <a:pt x="1154617" y="3889696"/>
                  </a:cubicBezTo>
                  <a:cubicBezTo>
                    <a:pt x="1075495" y="3859799"/>
                    <a:pt x="996114" y="3823228"/>
                    <a:pt x="918639" y="3780850"/>
                  </a:cubicBezTo>
                  <a:cubicBezTo>
                    <a:pt x="857543" y="3746706"/>
                    <a:pt x="797920" y="3708834"/>
                    <a:pt x="741589" y="3668278"/>
                  </a:cubicBezTo>
                  <a:cubicBezTo>
                    <a:pt x="501863" y="3527345"/>
                    <a:pt x="286341" y="3348667"/>
                    <a:pt x="103549" y="3140728"/>
                  </a:cubicBezTo>
                  <a:lnTo>
                    <a:pt x="0" y="3015106"/>
                  </a:lnTo>
                  <a:lnTo>
                    <a:pt x="0" y="2484097"/>
                  </a:lnTo>
                  <a:lnTo>
                    <a:pt x="17188" y="2506324"/>
                  </a:lnTo>
                  <a:cubicBezTo>
                    <a:pt x="36254" y="2530676"/>
                    <a:pt x="56012" y="2555807"/>
                    <a:pt x="75252" y="2580765"/>
                  </a:cubicBezTo>
                  <a:cubicBezTo>
                    <a:pt x="95443" y="2606851"/>
                    <a:pt x="122048" y="2641256"/>
                    <a:pt x="148653" y="2676699"/>
                  </a:cubicBezTo>
                  <a:cubicBezTo>
                    <a:pt x="161306" y="2693426"/>
                    <a:pt x="173958" y="2710844"/>
                    <a:pt x="186177" y="2727656"/>
                  </a:cubicBezTo>
                  <a:cubicBezTo>
                    <a:pt x="197791" y="2743602"/>
                    <a:pt x="208797" y="2758768"/>
                    <a:pt x="219802" y="2773414"/>
                  </a:cubicBezTo>
                  <a:lnTo>
                    <a:pt x="219975" y="2773586"/>
                  </a:lnTo>
                  <a:lnTo>
                    <a:pt x="220149" y="2773760"/>
                  </a:lnTo>
                  <a:cubicBezTo>
                    <a:pt x="239128" y="2799846"/>
                    <a:pt x="259407" y="2826017"/>
                    <a:pt x="278992" y="2851322"/>
                  </a:cubicBezTo>
                  <a:lnTo>
                    <a:pt x="290344" y="2865967"/>
                  </a:lnTo>
                  <a:lnTo>
                    <a:pt x="296065" y="2873075"/>
                  </a:lnTo>
                  <a:cubicBezTo>
                    <a:pt x="318075" y="2900286"/>
                    <a:pt x="340695" y="2928451"/>
                    <a:pt x="363834" y="2955229"/>
                  </a:cubicBezTo>
                  <a:cubicBezTo>
                    <a:pt x="414704" y="3014852"/>
                    <a:pt x="467047" y="3071355"/>
                    <a:pt x="519304" y="3123178"/>
                  </a:cubicBezTo>
                  <a:cubicBezTo>
                    <a:pt x="630577" y="3232979"/>
                    <a:pt x="747655" y="3327005"/>
                    <a:pt x="867075" y="3402488"/>
                  </a:cubicBezTo>
                  <a:cubicBezTo>
                    <a:pt x="934671" y="3444865"/>
                    <a:pt x="997241" y="3479096"/>
                    <a:pt x="1058596" y="3507088"/>
                  </a:cubicBezTo>
                  <a:lnTo>
                    <a:pt x="1058770" y="3507175"/>
                  </a:lnTo>
                  <a:lnTo>
                    <a:pt x="1058943" y="3507262"/>
                  </a:lnTo>
                  <a:cubicBezTo>
                    <a:pt x="1121339" y="3536639"/>
                    <a:pt x="1189368" y="3563245"/>
                    <a:pt x="1261123" y="3586297"/>
                  </a:cubicBezTo>
                  <a:cubicBezTo>
                    <a:pt x="1327160" y="3607528"/>
                    <a:pt x="1398222" y="3625987"/>
                    <a:pt x="1472230" y="3640980"/>
                  </a:cubicBezTo>
                  <a:cubicBezTo>
                    <a:pt x="1506288" y="3647739"/>
                    <a:pt x="1542426" y="3653805"/>
                    <a:pt x="1579344" y="3659005"/>
                  </a:cubicBezTo>
                  <a:cubicBezTo>
                    <a:pt x="1614008" y="3663857"/>
                    <a:pt x="1650232" y="3667931"/>
                    <a:pt x="1686890" y="3671225"/>
                  </a:cubicBezTo>
                  <a:cubicBezTo>
                    <a:pt x="1756999" y="3677637"/>
                    <a:pt x="1829794" y="3680757"/>
                    <a:pt x="1909524" y="3680931"/>
                  </a:cubicBezTo>
                  <a:lnTo>
                    <a:pt x="1920703" y="3680931"/>
                  </a:lnTo>
                  <a:cubicBezTo>
                    <a:pt x="1925642" y="3681018"/>
                    <a:pt x="1930496" y="3681018"/>
                    <a:pt x="1935434" y="3681018"/>
                  </a:cubicBezTo>
                  <a:cubicBezTo>
                    <a:pt x="1947307" y="3681018"/>
                    <a:pt x="1956146" y="3680931"/>
                    <a:pt x="1964120" y="3680584"/>
                  </a:cubicBezTo>
                  <a:lnTo>
                    <a:pt x="1964379" y="3680584"/>
                  </a:lnTo>
                  <a:lnTo>
                    <a:pt x="1964639" y="3680584"/>
                  </a:lnTo>
                  <a:lnTo>
                    <a:pt x="1991591" y="3679891"/>
                  </a:lnTo>
                  <a:lnTo>
                    <a:pt x="2018717" y="3678503"/>
                  </a:lnTo>
                  <a:cubicBezTo>
                    <a:pt x="2049567" y="3677118"/>
                    <a:pt x="2082412" y="3674257"/>
                    <a:pt x="2124963" y="3669231"/>
                  </a:cubicBezTo>
                  <a:cubicBezTo>
                    <a:pt x="2263187" y="3652332"/>
                    <a:pt x="2401412" y="3614981"/>
                    <a:pt x="2535738" y="3558218"/>
                  </a:cubicBezTo>
                  <a:cubicBezTo>
                    <a:pt x="2597354" y="3532480"/>
                    <a:pt x="2661136" y="3500848"/>
                    <a:pt x="2730812" y="3461503"/>
                  </a:cubicBezTo>
                  <a:cubicBezTo>
                    <a:pt x="2790781" y="3427879"/>
                    <a:pt x="2852657" y="3389229"/>
                    <a:pt x="2920080" y="3343298"/>
                  </a:cubicBezTo>
                  <a:cubicBezTo>
                    <a:pt x="2975543" y="3305514"/>
                    <a:pt x="3034385" y="3262790"/>
                    <a:pt x="3105101" y="3208887"/>
                  </a:cubicBezTo>
                  <a:cubicBezTo>
                    <a:pt x="3136127" y="3185315"/>
                    <a:pt x="3167411" y="3160616"/>
                    <a:pt x="3196443" y="3137650"/>
                  </a:cubicBezTo>
                  <a:lnTo>
                    <a:pt x="3289603" y="3063123"/>
                  </a:lnTo>
                  <a:cubicBezTo>
                    <a:pt x="3342033" y="3021525"/>
                    <a:pt x="3395243" y="2980187"/>
                    <a:pt x="3446634" y="2940150"/>
                  </a:cubicBezTo>
                  <a:cubicBezTo>
                    <a:pt x="3518216" y="2884427"/>
                    <a:pt x="3592311" y="2826798"/>
                    <a:pt x="3662420" y="2769601"/>
                  </a:cubicBezTo>
                  <a:cubicBezTo>
                    <a:pt x="3806018" y="2653389"/>
                    <a:pt x="3909664" y="2559013"/>
                    <a:pt x="3998319" y="2463860"/>
                  </a:cubicBezTo>
                  <a:cubicBezTo>
                    <a:pt x="4052308" y="2405537"/>
                    <a:pt x="4097806" y="2350333"/>
                    <a:pt x="4137238" y="2295217"/>
                  </a:cubicBezTo>
                  <a:cubicBezTo>
                    <a:pt x="4181694" y="2232560"/>
                    <a:pt x="4217572" y="2172592"/>
                    <a:pt x="4247124" y="2111582"/>
                  </a:cubicBezTo>
                  <a:cubicBezTo>
                    <a:pt x="4308913" y="1985577"/>
                    <a:pt x="4347564" y="1847178"/>
                    <a:pt x="4361949" y="1700374"/>
                  </a:cubicBezTo>
                  <a:cubicBezTo>
                    <a:pt x="4365329" y="1665537"/>
                    <a:pt x="4367496" y="1628532"/>
                    <a:pt x="4368449" y="1590747"/>
                  </a:cubicBezTo>
                  <a:lnTo>
                    <a:pt x="4368536" y="1586502"/>
                  </a:lnTo>
                  <a:cubicBezTo>
                    <a:pt x="4368796" y="1569516"/>
                    <a:pt x="4369057" y="1552097"/>
                    <a:pt x="4368796" y="1534158"/>
                  </a:cubicBezTo>
                  <a:cubicBezTo>
                    <a:pt x="4368796" y="1528612"/>
                    <a:pt x="4368710" y="1523152"/>
                    <a:pt x="4368710" y="1517606"/>
                  </a:cubicBezTo>
                  <a:cubicBezTo>
                    <a:pt x="4368710" y="1504000"/>
                    <a:pt x="4368623" y="1490047"/>
                    <a:pt x="4368189" y="1476095"/>
                  </a:cubicBezTo>
                  <a:cubicBezTo>
                    <a:pt x="4366715" y="1397060"/>
                    <a:pt x="4362817" y="1319238"/>
                    <a:pt x="4356749" y="1244884"/>
                  </a:cubicBezTo>
                  <a:cubicBezTo>
                    <a:pt x="4343144" y="1083520"/>
                    <a:pt x="4319745" y="929522"/>
                    <a:pt x="4287074" y="787052"/>
                  </a:cubicBezTo>
                  <a:cubicBezTo>
                    <a:pt x="4251284" y="631321"/>
                    <a:pt x="4204139" y="482958"/>
                    <a:pt x="4147029" y="346032"/>
                  </a:cubicBezTo>
                  <a:cubicBezTo>
                    <a:pt x="4132211" y="310328"/>
                    <a:pt x="4116439" y="274710"/>
                    <a:pt x="4100319" y="240307"/>
                  </a:cubicBezTo>
                  <a:cubicBezTo>
                    <a:pt x="4084547" y="207028"/>
                    <a:pt x="4067041" y="172277"/>
                    <a:pt x="4048323" y="136833"/>
                  </a:cubicBezTo>
                  <a:close/>
                  <a:moveTo>
                    <a:pt x="0" y="0"/>
                  </a:moveTo>
                  <a:lnTo>
                    <a:pt x="278246" y="0"/>
                  </a:lnTo>
                  <a:lnTo>
                    <a:pt x="193425" y="86981"/>
                  </a:lnTo>
                  <a:cubicBezTo>
                    <a:pt x="142241" y="144090"/>
                    <a:pt x="93754" y="203041"/>
                    <a:pt x="48300" y="263444"/>
                  </a:cubicBezTo>
                  <a:lnTo>
                    <a:pt x="0" y="33388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50" name="Picture 26" descr="Aprenda a escolher a cadeira de escritório ideal - Casa e Jardim | Dicas">
            <a:extLst>
              <a:ext uri="{FF2B5EF4-FFF2-40B4-BE49-F238E27FC236}">
                <a16:creationId xmlns:a16="http://schemas.microsoft.com/office/drawing/2014/main" id="{CD08A955-F1AD-D26F-C1B3-0C5CB7932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0" r="17024" b="2"/>
          <a:stretch/>
        </p:blipFill>
        <p:spPr bwMode="auto">
          <a:xfrm>
            <a:off x="3125968" y="2564970"/>
            <a:ext cx="3316388" cy="3278632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5" name="Graphic 4">
            <a:extLst>
              <a:ext uri="{FF2B5EF4-FFF2-40B4-BE49-F238E27FC236}">
                <a16:creationId xmlns:a16="http://schemas.microsoft.com/office/drawing/2014/main" id="{DE51D1B5-E12D-46A1-B0B3-7BAB36C3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5938" y="2543765"/>
            <a:ext cx="3375140" cy="3326212"/>
            <a:chOff x="3414665" y="738154"/>
            <a:chExt cx="5366579" cy="5378461"/>
          </a:xfrm>
          <a:solidFill>
            <a:schemeClr val="bg1">
              <a:alpha val="30000"/>
            </a:schemeClr>
          </a:solidFill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DCD62F51-9CF9-43CF-BD8B-D030D6711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67033" y="752474"/>
              <a:ext cx="5098846" cy="5278088"/>
            </a:xfrm>
            <a:custGeom>
              <a:avLst/>
              <a:gdLst>
                <a:gd name="connsiteX0" fmla="*/ 2413047 w 5098846"/>
                <a:gd name="connsiteY0" fmla="*/ 571500 h 5278088"/>
                <a:gd name="connsiteX1" fmla="*/ 2488866 w 5098846"/>
                <a:gd name="connsiteY1" fmla="*/ 572738 h 5278088"/>
                <a:gd name="connsiteX2" fmla="*/ 2498486 w 5098846"/>
                <a:gd name="connsiteY2" fmla="*/ 573024 h 5278088"/>
                <a:gd name="connsiteX3" fmla="*/ 2508107 w 5098846"/>
                <a:gd name="connsiteY3" fmla="*/ 573024 h 5278088"/>
                <a:gd name="connsiteX4" fmla="*/ 2513345 w 5098846"/>
                <a:gd name="connsiteY4" fmla="*/ 573024 h 5278088"/>
                <a:gd name="connsiteX5" fmla="*/ 3401742 w 5098846"/>
                <a:gd name="connsiteY5" fmla="*/ 751904 h 5278088"/>
                <a:gd name="connsiteX6" fmla="*/ 4014200 w 5098846"/>
                <a:gd name="connsiteY6" fmla="*/ 1210532 h 5278088"/>
                <a:gd name="connsiteX7" fmla="*/ 4395390 w 5098846"/>
                <a:gd name="connsiteY7" fmla="*/ 1879473 h 5278088"/>
                <a:gd name="connsiteX8" fmla="*/ 4527311 w 5098846"/>
                <a:gd name="connsiteY8" fmla="*/ 2668334 h 5278088"/>
                <a:gd name="connsiteX9" fmla="*/ 4399010 w 5098846"/>
                <a:gd name="connsiteY9" fmla="*/ 3439001 h 5278088"/>
                <a:gd name="connsiteX10" fmla="*/ 4025820 w 5098846"/>
                <a:gd name="connsiteY10" fmla="*/ 4084796 h 5278088"/>
                <a:gd name="connsiteX11" fmla="*/ 3412982 w 5098846"/>
                <a:gd name="connsiteY11" fmla="*/ 4529328 h 5278088"/>
                <a:gd name="connsiteX12" fmla="*/ 2496676 w 5098846"/>
                <a:gd name="connsiteY12" fmla="*/ 4705065 h 5278088"/>
                <a:gd name="connsiteX13" fmla="*/ 2489438 w 5098846"/>
                <a:gd name="connsiteY13" fmla="*/ 4705065 h 5278088"/>
                <a:gd name="connsiteX14" fmla="*/ 2479532 w 5098846"/>
                <a:gd name="connsiteY14" fmla="*/ 4705065 h 5278088"/>
                <a:gd name="connsiteX15" fmla="*/ 2469626 w 5098846"/>
                <a:gd name="connsiteY15" fmla="*/ 4705350 h 5278088"/>
                <a:gd name="connsiteX16" fmla="*/ 2389520 w 5098846"/>
                <a:gd name="connsiteY16" fmla="*/ 4706684 h 5278088"/>
                <a:gd name="connsiteX17" fmla="*/ 1585039 w 5098846"/>
                <a:gd name="connsiteY17" fmla="*/ 4538853 h 5278088"/>
                <a:gd name="connsiteX18" fmla="*/ 1036970 w 5098846"/>
                <a:gd name="connsiteY18" fmla="*/ 4105656 h 5278088"/>
                <a:gd name="connsiteX19" fmla="*/ 691880 w 5098846"/>
                <a:gd name="connsiteY19" fmla="*/ 3456718 h 5278088"/>
                <a:gd name="connsiteX20" fmla="*/ 571674 w 5098846"/>
                <a:gd name="connsiteY20" fmla="*/ 2673953 h 5278088"/>
                <a:gd name="connsiteX21" fmla="*/ 696166 w 5098846"/>
                <a:gd name="connsiteY21" fmla="*/ 1870710 h 5278088"/>
                <a:gd name="connsiteX22" fmla="*/ 1052782 w 5098846"/>
                <a:gd name="connsiteY22" fmla="*/ 1195959 h 5278088"/>
                <a:gd name="connsiteX23" fmla="*/ 1612090 w 5098846"/>
                <a:gd name="connsiteY23" fmla="*/ 744569 h 5278088"/>
                <a:gd name="connsiteX24" fmla="*/ 2413047 w 5098846"/>
                <a:gd name="connsiteY24" fmla="*/ 571500 h 5278088"/>
                <a:gd name="connsiteX25" fmla="*/ 2413047 w 5098846"/>
                <a:gd name="connsiteY25" fmla="*/ 0 h 5278088"/>
                <a:gd name="connsiteX26" fmla="*/ 2389425 w 5098846"/>
                <a:gd name="connsiteY26" fmla="*/ 5278089 h 5278088"/>
                <a:gd name="connsiteX27" fmla="*/ 2488104 w 5098846"/>
                <a:gd name="connsiteY27" fmla="*/ 5276469 h 5278088"/>
                <a:gd name="connsiteX28" fmla="*/ 2496676 w 5098846"/>
                <a:gd name="connsiteY28" fmla="*/ 5276469 h 5278088"/>
                <a:gd name="connsiteX29" fmla="*/ 2513441 w 5098846"/>
                <a:gd name="connsiteY29" fmla="*/ 1524 h 5278088"/>
                <a:gd name="connsiteX30" fmla="*/ 2507535 w 5098846"/>
                <a:gd name="connsiteY30" fmla="*/ 1524 h 5278088"/>
                <a:gd name="connsiteX31" fmla="*/ 2413047 w 5098846"/>
                <a:gd name="connsiteY31" fmla="*/ 0 h 5278088"/>
                <a:gd name="connsiteX32" fmla="*/ 2413047 w 5098846"/>
                <a:gd name="connsiteY32" fmla="*/ 0 h 5278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98846" h="5278088">
                  <a:moveTo>
                    <a:pt x="2413047" y="571500"/>
                  </a:moveTo>
                  <a:cubicBezTo>
                    <a:pt x="2438384" y="571500"/>
                    <a:pt x="2463244" y="571881"/>
                    <a:pt x="2488866" y="572738"/>
                  </a:cubicBezTo>
                  <a:lnTo>
                    <a:pt x="2498486" y="573024"/>
                  </a:lnTo>
                  <a:lnTo>
                    <a:pt x="2508107" y="573024"/>
                  </a:lnTo>
                  <a:lnTo>
                    <a:pt x="2513345" y="573024"/>
                  </a:lnTo>
                  <a:cubicBezTo>
                    <a:pt x="2841101" y="573024"/>
                    <a:pt x="3139995" y="633222"/>
                    <a:pt x="3401742" y="751904"/>
                  </a:cubicBezTo>
                  <a:cubicBezTo>
                    <a:pt x="3637295" y="858774"/>
                    <a:pt x="3843416" y="1013079"/>
                    <a:pt x="4014200" y="1210532"/>
                  </a:cubicBezTo>
                  <a:cubicBezTo>
                    <a:pt x="4178601" y="1400651"/>
                    <a:pt x="4306903" y="1625727"/>
                    <a:pt x="4395390" y="1879473"/>
                  </a:cubicBezTo>
                  <a:cubicBezTo>
                    <a:pt x="4482925" y="2130362"/>
                    <a:pt x="4527311" y="2395728"/>
                    <a:pt x="4527311" y="2668334"/>
                  </a:cubicBezTo>
                  <a:cubicBezTo>
                    <a:pt x="4527311" y="2936843"/>
                    <a:pt x="4484163" y="3196114"/>
                    <a:pt x="4399010" y="3439001"/>
                  </a:cubicBezTo>
                  <a:cubicBezTo>
                    <a:pt x="4312808" y="3684937"/>
                    <a:pt x="4187269" y="3902202"/>
                    <a:pt x="4025820" y="4084796"/>
                  </a:cubicBezTo>
                  <a:cubicBezTo>
                    <a:pt x="3856751" y="4276058"/>
                    <a:pt x="3650535" y="4425601"/>
                    <a:pt x="3412982" y="4529328"/>
                  </a:cubicBezTo>
                  <a:cubicBezTo>
                    <a:pt x="3145710" y="4645914"/>
                    <a:pt x="2837481" y="4705065"/>
                    <a:pt x="2496676" y="4705065"/>
                  </a:cubicBezTo>
                  <a:lnTo>
                    <a:pt x="2489438" y="4705065"/>
                  </a:lnTo>
                  <a:lnTo>
                    <a:pt x="2479532" y="4705065"/>
                  </a:lnTo>
                  <a:lnTo>
                    <a:pt x="2469626" y="4705350"/>
                  </a:lnTo>
                  <a:cubicBezTo>
                    <a:pt x="2442765" y="4706207"/>
                    <a:pt x="2415809" y="4706684"/>
                    <a:pt x="2389520" y="4706684"/>
                  </a:cubicBezTo>
                  <a:cubicBezTo>
                    <a:pt x="2090245" y="4706684"/>
                    <a:pt x="1819640" y="4650200"/>
                    <a:pt x="1585039" y="4538853"/>
                  </a:cubicBezTo>
                  <a:cubicBezTo>
                    <a:pt x="1373774" y="4438555"/>
                    <a:pt x="1189370" y="4292823"/>
                    <a:pt x="1036970" y="4105656"/>
                  </a:cubicBezTo>
                  <a:cubicBezTo>
                    <a:pt x="888095" y="3922871"/>
                    <a:pt x="771985" y="3704463"/>
                    <a:pt x="691880" y="3456718"/>
                  </a:cubicBezTo>
                  <a:cubicBezTo>
                    <a:pt x="612060" y="3210020"/>
                    <a:pt x="571674" y="2946749"/>
                    <a:pt x="571674" y="2673953"/>
                  </a:cubicBezTo>
                  <a:cubicBezTo>
                    <a:pt x="571674" y="2396109"/>
                    <a:pt x="613584" y="2125790"/>
                    <a:pt x="696166" y="1870710"/>
                  </a:cubicBezTo>
                  <a:cubicBezTo>
                    <a:pt x="779224" y="1614011"/>
                    <a:pt x="899239" y="1387031"/>
                    <a:pt x="1052782" y="1195959"/>
                  </a:cubicBezTo>
                  <a:cubicBezTo>
                    <a:pt x="1209563" y="1000887"/>
                    <a:pt x="1397777" y="848963"/>
                    <a:pt x="1612090" y="744569"/>
                  </a:cubicBezTo>
                  <a:cubicBezTo>
                    <a:pt x="1847548" y="629698"/>
                    <a:pt x="2117105" y="571500"/>
                    <a:pt x="2413047" y="571500"/>
                  </a:cubicBezTo>
                  <a:moveTo>
                    <a:pt x="2413047" y="0"/>
                  </a:moveTo>
                  <a:cubicBezTo>
                    <a:pt x="-755635" y="0"/>
                    <a:pt x="-844694" y="5278089"/>
                    <a:pt x="2389425" y="5278089"/>
                  </a:cubicBezTo>
                  <a:cubicBezTo>
                    <a:pt x="2421810" y="5278089"/>
                    <a:pt x="2455052" y="5277517"/>
                    <a:pt x="2488104" y="5276469"/>
                  </a:cubicBezTo>
                  <a:cubicBezTo>
                    <a:pt x="2491152" y="5276469"/>
                    <a:pt x="2493629" y="5276469"/>
                    <a:pt x="2496676" y="5276469"/>
                  </a:cubicBezTo>
                  <a:cubicBezTo>
                    <a:pt x="6022832" y="5276469"/>
                    <a:pt x="5903674" y="1524"/>
                    <a:pt x="2513441" y="1524"/>
                  </a:cubicBezTo>
                  <a:cubicBezTo>
                    <a:pt x="2511536" y="1524"/>
                    <a:pt x="2509440" y="1524"/>
                    <a:pt x="2507535" y="1524"/>
                  </a:cubicBezTo>
                  <a:cubicBezTo>
                    <a:pt x="2475531" y="476"/>
                    <a:pt x="2444480" y="0"/>
                    <a:pt x="2413047" y="0"/>
                  </a:cubicBezTo>
                  <a:lnTo>
                    <a:pt x="241304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B245C1E2-FDA8-4E4F-92F2-DE5D880E6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78615" y="772453"/>
              <a:ext cx="5079154" cy="5190747"/>
            </a:xfrm>
            <a:custGeom>
              <a:avLst/>
              <a:gdLst>
                <a:gd name="connsiteX0" fmla="*/ 2498620 w 5079154"/>
                <a:gd name="connsiteY0" fmla="*/ 24 h 5190747"/>
                <a:gd name="connsiteX1" fmla="*/ 3484267 w 5079154"/>
                <a:gd name="connsiteY1" fmla="*/ 172045 h 5190747"/>
                <a:gd name="connsiteX2" fmla="*/ 3543417 w 5079154"/>
                <a:gd name="connsiteY2" fmla="*/ 195382 h 5190747"/>
                <a:gd name="connsiteX3" fmla="*/ 3573040 w 5079154"/>
                <a:gd name="connsiteY3" fmla="*/ 207002 h 5190747"/>
                <a:gd name="connsiteX4" fmla="*/ 3602091 w 5079154"/>
                <a:gd name="connsiteY4" fmla="*/ 220051 h 5190747"/>
                <a:gd name="connsiteX5" fmla="*/ 3660099 w 5079154"/>
                <a:gd name="connsiteY5" fmla="*/ 246531 h 5190747"/>
                <a:gd name="connsiteX6" fmla="*/ 3689150 w 5079154"/>
                <a:gd name="connsiteY6" fmla="*/ 259771 h 5190747"/>
                <a:gd name="connsiteX7" fmla="*/ 3717534 w 5079154"/>
                <a:gd name="connsiteY7" fmla="*/ 274439 h 5190747"/>
                <a:gd name="connsiteX8" fmla="*/ 3774303 w 5079154"/>
                <a:gd name="connsiteY8" fmla="*/ 303871 h 5190747"/>
                <a:gd name="connsiteX9" fmla="*/ 3802688 w 5079154"/>
                <a:gd name="connsiteY9" fmla="*/ 318635 h 5190747"/>
                <a:gd name="connsiteX10" fmla="*/ 3830310 w 5079154"/>
                <a:gd name="connsiteY10" fmla="*/ 334732 h 5190747"/>
                <a:gd name="connsiteX11" fmla="*/ 3885555 w 5079154"/>
                <a:gd name="connsiteY11" fmla="*/ 367308 h 5190747"/>
                <a:gd name="connsiteX12" fmla="*/ 3913178 w 5079154"/>
                <a:gd name="connsiteY12" fmla="*/ 383691 h 5190747"/>
                <a:gd name="connsiteX13" fmla="*/ 3939943 w 5079154"/>
                <a:gd name="connsiteY13" fmla="*/ 401312 h 5190747"/>
                <a:gd name="connsiteX14" fmla="*/ 4339612 w 5079154"/>
                <a:gd name="connsiteY14" fmla="*/ 724972 h 5190747"/>
                <a:gd name="connsiteX15" fmla="*/ 4664034 w 5079154"/>
                <a:gd name="connsiteY15" fmla="*/ 1126832 h 5190747"/>
                <a:gd name="connsiteX16" fmla="*/ 4902539 w 5079154"/>
                <a:gd name="connsiteY16" fmla="*/ 1585460 h 5190747"/>
                <a:gd name="connsiteX17" fmla="*/ 5047891 w 5079154"/>
                <a:gd name="connsiteY17" fmla="*/ 2081046 h 5190747"/>
                <a:gd name="connsiteX18" fmla="*/ 5075228 w 5079154"/>
                <a:gd name="connsiteY18" fmla="*/ 2337554 h 5190747"/>
                <a:gd name="connsiteX19" fmla="*/ 5077609 w 5079154"/>
                <a:gd name="connsiteY19" fmla="*/ 2401943 h 5190747"/>
                <a:gd name="connsiteX20" fmla="*/ 5078847 w 5079154"/>
                <a:gd name="connsiteY20" fmla="*/ 2466237 h 5190747"/>
                <a:gd name="connsiteX21" fmla="*/ 5078466 w 5079154"/>
                <a:gd name="connsiteY21" fmla="*/ 2530531 h 5190747"/>
                <a:gd name="connsiteX22" fmla="*/ 5076942 w 5079154"/>
                <a:gd name="connsiteY22" fmla="*/ 2594729 h 5190747"/>
                <a:gd name="connsiteX23" fmla="*/ 4999028 w 5079154"/>
                <a:gd name="connsiteY23" fmla="*/ 3099269 h 5190747"/>
                <a:gd name="connsiteX24" fmla="*/ 4968738 w 5079154"/>
                <a:gd name="connsiteY24" fmla="*/ 3222141 h 5190747"/>
                <a:gd name="connsiteX25" fmla="*/ 4952451 w 5079154"/>
                <a:gd name="connsiteY25" fmla="*/ 3283101 h 5190747"/>
                <a:gd name="connsiteX26" fmla="*/ 4936925 w 5079154"/>
                <a:gd name="connsiteY26" fmla="*/ 3344156 h 5190747"/>
                <a:gd name="connsiteX27" fmla="*/ 4919875 w 5079154"/>
                <a:gd name="connsiteY27" fmla="*/ 3404831 h 5190747"/>
                <a:gd name="connsiteX28" fmla="*/ 4903016 w 5079154"/>
                <a:gd name="connsiteY28" fmla="*/ 3465410 h 5190747"/>
                <a:gd name="connsiteX29" fmla="*/ 4865297 w 5079154"/>
                <a:gd name="connsiteY29" fmla="*/ 3585520 h 5190747"/>
                <a:gd name="connsiteX30" fmla="*/ 4671177 w 5079154"/>
                <a:gd name="connsiteY30" fmla="*/ 4052340 h 5190747"/>
                <a:gd name="connsiteX31" fmla="*/ 4386094 w 5079154"/>
                <a:gd name="connsiteY31" fmla="*/ 4476393 h 5190747"/>
                <a:gd name="connsiteX32" fmla="*/ 4343708 w 5079154"/>
                <a:gd name="connsiteY32" fmla="*/ 4524875 h 5190747"/>
                <a:gd name="connsiteX33" fmla="*/ 4298655 w 5079154"/>
                <a:gd name="connsiteY33" fmla="*/ 4570976 h 5190747"/>
                <a:gd name="connsiteX34" fmla="*/ 4252935 w 5079154"/>
                <a:gd name="connsiteY34" fmla="*/ 4616411 h 5190747"/>
                <a:gd name="connsiteX35" fmla="*/ 4204738 w 5079154"/>
                <a:gd name="connsiteY35" fmla="*/ 4659273 h 5190747"/>
                <a:gd name="connsiteX36" fmla="*/ 4180354 w 5079154"/>
                <a:gd name="connsiteY36" fmla="*/ 4680419 h 5190747"/>
                <a:gd name="connsiteX37" fmla="*/ 4155494 w 5079154"/>
                <a:gd name="connsiteY37" fmla="*/ 4700898 h 5190747"/>
                <a:gd name="connsiteX38" fmla="*/ 4103964 w 5079154"/>
                <a:gd name="connsiteY38" fmla="*/ 4739664 h 5190747"/>
                <a:gd name="connsiteX39" fmla="*/ 4078151 w 5079154"/>
                <a:gd name="connsiteY39" fmla="*/ 4759000 h 5190747"/>
                <a:gd name="connsiteX40" fmla="*/ 4051766 w 5079154"/>
                <a:gd name="connsiteY40" fmla="*/ 4777479 h 5190747"/>
                <a:gd name="connsiteX41" fmla="*/ 3997950 w 5079154"/>
                <a:gd name="connsiteY41" fmla="*/ 4812816 h 5190747"/>
                <a:gd name="connsiteX42" fmla="*/ 3970994 w 5079154"/>
                <a:gd name="connsiteY42" fmla="*/ 4830342 h 5190747"/>
                <a:gd name="connsiteX43" fmla="*/ 3957469 w 5079154"/>
                <a:gd name="connsiteY43" fmla="*/ 4839010 h 5190747"/>
                <a:gd name="connsiteX44" fmla="*/ 3943563 w 5079154"/>
                <a:gd name="connsiteY44" fmla="*/ 4847011 h 5190747"/>
                <a:gd name="connsiteX45" fmla="*/ 3887746 w 5079154"/>
                <a:gd name="connsiteY45" fmla="*/ 4878824 h 5190747"/>
                <a:gd name="connsiteX46" fmla="*/ 3859742 w 5079154"/>
                <a:gd name="connsiteY46" fmla="*/ 4894541 h 5190747"/>
                <a:gd name="connsiteX47" fmla="*/ 3845741 w 5079154"/>
                <a:gd name="connsiteY47" fmla="*/ 4902351 h 5190747"/>
                <a:gd name="connsiteX48" fmla="*/ 3831358 w 5079154"/>
                <a:gd name="connsiteY48" fmla="*/ 4909400 h 5190747"/>
                <a:gd name="connsiteX49" fmla="*/ 3773827 w 5079154"/>
                <a:gd name="connsiteY49" fmla="*/ 4937498 h 5190747"/>
                <a:gd name="connsiteX50" fmla="*/ 3745157 w 5079154"/>
                <a:gd name="connsiteY50" fmla="*/ 4951500 h 5190747"/>
                <a:gd name="connsiteX51" fmla="*/ 3716106 w 5079154"/>
                <a:gd name="connsiteY51" fmla="*/ 4964835 h 5190747"/>
                <a:gd name="connsiteX52" fmla="*/ 3657146 w 5079154"/>
                <a:gd name="connsiteY52" fmla="*/ 4989314 h 5190747"/>
                <a:gd name="connsiteX53" fmla="*/ 3598091 w 5079154"/>
                <a:gd name="connsiteY53" fmla="*/ 5013032 h 5190747"/>
                <a:gd name="connsiteX54" fmla="*/ 3538083 w 5079154"/>
                <a:gd name="connsiteY54" fmla="*/ 5033986 h 5190747"/>
                <a:gd name="connsiteX55" fmla="*/ 3478171 w 5079154"/>
                <a:gd name="connsiteY55" fmla="*/ 5054656 h 5190747"/>
                <a:gd name="connsiteX56" fmla="*/ 3417306 w 5079154"/>
                <a:gd name="connsiteY56" fmla="*/ 5072086 h 5190747"/>
                <a:gd name="connsiteX57" fmla="*/ 3356632 w 5079154"/>
                <a:gd name="connsiteY57" fmla="*/ 5089422 h 5190747"/>
                <a:gd name="connsiteX58" fmla="*/ 3295386 w 5079154"/>
                <a:gd name="connsiteY58" fmla="*/ 5103996 h 5190747"/>
                <a:gd name="connsiteX59" fmla="*/ 3172514 w 5079154"/>
                <a:gd name="connsiteY59" fmla="*/ 5129999 h 5190747"/>
                <a:gd name="connsiteX60" fmla="*/ 3110887 w 5079154"/>
                <a:gd name="connsiteY60" fmla="*/ 5141143 h 5190747"/>
                <a:gd name="connsiteX61" fmla="*/ 3080121 w 5079154"/>
                <a:gd name="connsiteY61" fmla="*/ 5146667 h 5190747"/>
                <a:gd name="connsiteX62" fmla="*/ 3049165 w 5079154"/>
                <a:gd name="connsiteY62" fmla="*/ 5150954 h 5190747"/>
                <a:gd name="connsiteX63" fmla="*/ 2555008 w 5079154"/>
                <a:gd name="connsiteY63" fmla="*/ 5189435 h 5190747"/>
                <a:gd name="connsiteX64" fmla="*/ 2431945 w 5079154"/>
                <a:gd name="connsiteY64" fmla="*/ 5190483 h 5190747"/>
                <a:gd name="connsiteX65" fmla="*/ 2370318 w 5079154"/>
                <a:gd name="connsiteY65" fmla="*/ 5190387 h 5190747"/>
                <a:gd name="connsiteX66" fmla="*/ 2308501 w 5079154"/>
                <a:gd name="connsiteY66" fmla="*/ 5189244 h 5190747"/>
                <a:gd name="connsiteX67" fmla="*/ 2184200 w 5079154"/>
                <a:gd name="connsiteY67" fmla="*/ 5183434 h 5190747"/>
                <a:gd name="connsiteX68" fmla="*/ 2059994 w 5079154"/>
                <a:gd name="connsiteY68" fmla="*/ 5172099 h 5190747"/>
                <a:gd name="connsiteX69" fmla="*/ 1568027 w 5079154"/>
                <a:gd name="connsiteY69" fmla="*/ 5069134 h 5190747"/>
                <a:gd name="connsiteX70" fmla="*/ 1537738 w 5079154"/>
                <a:gd name="connsiteY70" fmla="*/ 5059704 h 5190747"/>
                <a:gd name="connsiteX71" fmla="*/ 1507829 w 5079154"/>
                <a:gd name="connsiteY71" fmla="*/ 5048941 h 5190747"/>
                <a:gd name="connsiteX72" fmla="*/ 1448298 w 5079154"/>
                <a:gd name="connsiteY72" fmla="*/ 5026557 h 5190747"/>
                <a:gd name="connsiteX73" fmla="*/ 1418485 w 5079154"/>
                <a:gd name="connsiteY73" fmla="*/ 5015318 h 5190747"/>
                <a:gd name="connsiteX74" fmla="*/ 1389243 w 5079154"/>
                <a:gd name="connsiteY74" fmla="*/ 5002649 h 5190747"/>
                <a:gd name="connsiteX75" fmla="*/ 1331045 w 5079154"/>
                <a:gd name="connsiteY75" fmla="*/ 4976360 h 5190747"/>
                <a:gd name="connsiteX76" fmla="*/ 1106446 w 5079154"/>
                <a:gd name="connsiteY76" fmla="*/ 4853583 h 5190747"/>
                <a:gd name="connsiteX77" fmla="*/ 710777 w 5079154"/>
                <a:gd name="connsiteY77" fmla="*/ 4526495 h 5190747"/>
                <a:gd name="connsiteX78" fmla="*/ 400834 w 5079154"/>
                <a:gd name="connsiteY78" fmla="*/ 4116824 h 5190747"/>
                <a:gd name="connsiteX79" fmla="*/ 181092 w 5079154"/>
                <a:gd name="connsiteY79" fmla="*/ 3653719 h 5190747"/>
                <a:gd name="connsiteX80" fmla="*/ 47361 w 5079154"/>
                <a:gd name="connsiteY80" fmla="*/ 3159943 h 5190747"/>
                <a:gd name="connsiteX81" fmla="*/ 36026 w 5079154"/>
                <a:gd name="connsiteY81" fmla="*/ 3096887 h 5190747"/>
                <a:gd name="connsiteX82" fmla="*/ 26882 w 5079154"/>
                <a:gd name="connsiteY82" fmla="*/ 3033546 h 5190747"/>
                <a:gd name="connsiteX83" fmla="*/ 18596 w 5079154"/>
                <a:gd name="connsiteY83" fmla="*/ 2970110 h 5190747"/>
                <a:gd name="connsiteX84" fmla="*/ 12214 w 5079154"/>
                <a:gd name="connsiteY84" fmla="*/ 2906482 h 5190747"/>
                <a:gd name="connsiteX85" fmla="*/ 3451 w 5079154"/>
                <a:gd name="connsiteY85" fmla="*/ 2778848 h 5190747"/>
                <a:gd name="connsiteX86" fmla="*/ 22 w 5079154"/>
                <a:gd name="connsiteY86" fmla="*/ 2650927 h 5190747"/>
                <a:gd name="connsiteX87" fmla="*/ 42313 w 5079154"/>
                <a:gd name="connsiteY87" fmla="*/ 2141625 h 5190747"/>
                <a:gd name="connsiteX88" fmla="*/ 165662 w 5079154"/>
                <a:gd name="connsiteY88" fmla="*/ 1644896 h 5190747"/>
                <a:gd name="connsiteX89" fmla="*/ 370259 w 5079154"/>
                <a:gd name="connsiteY89" fmla="*/ 1173504 h 5190747"/>
                <a:gd name="connsiteX90" fmla="*/ 661247 w 5079154"/>
                <a:gd name="connsiteY90" fmla="*/ 746022 h 5190747"/>
                <a:gd name="connsiteX91" fmla="*/ 704015 w 5079154"/>
                <a:gd name="connsiteY91" fmla="*/ 696968 h 5190747"/>
                <a:gd name="connsiteX92" fmla="*/ 747353 w 5079154"/>
                <a:gd name="connsiteY92" fmla="*/ 648486 h 5190747"/>
                <a:gd name="connsiteX93" fmla="*/ 792121 w 5079154"/>
                <a:gd name="connsiteY93" fmla="*/ 601147 h 5190747"/>
                <a:gd name="connsiteX94" fmla="*/ 814505 w 5079154"/>
                <a:gd name="connsiteY94" fmla="*/ 577429 h 5190747"/>
                <a:gd name="connsiteX95" fmla="*/ 838031 w 5079154"/>
                <a:gd name="connsiteY95" fmla="*/ 554855 h 5190747"/>
                <a:gd name="connsiteX96" fmla="*/ 885942 w 5079154"/>
                <a:gd name="connsiteY96" fmla="*/ 510469 h 5190747"/>
                <a:gd name="connsiteX97" fmla="*/ 910326 w 5079154"/>
                <a:gd name="connsiteY97" fmla="*/ 488752 h 5190747"/>
                <a:gd name="connsiteX98" fmla="*/ 935948 w 5079154"/>
                <a:gd name="connsiteY98" fmla="*/ 468368 h 5190747"/>
                <a:gd name="connsiteX99" fmla="*/ 1040533 w 5079154"/>
                <a:gd name="connsiteY99" fmla="*/ 390073 h 5190747"/>
                <a:gd name="connsiteX100" fmla="*/ 1501638 w 5079154"/>
                <a:gd name="connsiteY100" fmla="*/ 152614 h 5190747"/>
                <a:gd name="connsiteX101" fmla="*/ 1997700 w 5079154"/>
                <a:gd name="connsiteY101" fmla="*/ 32599 h 5190747"/>
                <a:gd name="connsiteX102" fmla="*/ 2498620 w 5079154"/>
                <a:gd name="connsiteY102" fmla="*/ 24 h 5190747"/>
                <a:gd name="connsiteX103" fmla="*/ 2496620 w 5079154"/>
                <a:gd name="connsiteY103" fmla="*/ 193572 h 5190747"/>
                <a:gd name="connsiteX104" fmla="*/ 2037229 w 5079154"/>
                <a:gd name="connsiteY104" fmla="*/ 241483 h 5190747"/>
                <a:gd name="connsiteX105" fmla="*/ 1613081 w 5079154"/>
                <a:gd name="connsiteY105" fmla="*/ 404646 h 5190747"/>
                <a:gd name="connsiteX106" fmla="*/ 1245892 w 5079154"/>
                <a:gd name="connsiteY106" fmla="*/ 657725 h 5190747"/>
                <a:gd name="connsiteX107" fmla="*/ 1163310 w 5079154"/>
                <a:gd name="connsiteY107" fmla="*/ 731639 h 5190747"/>
                <a:gd name="connsiteX108" fmla="*/ 1142831 w 5079154"/>
                <a:gd name="connsiteY108" fmla="*/ 750118 h 5190747"/>
                <a:gd name="connsiteX109" fmla="*/ 1123019 w 5079154"/>
                <a:gd name="connsiteY109" fmla="*/ 769453 h 5190747"/>
                <a:gd name="connsiteX110" fmla="*/ 1083014 w 5079154"/>
                <a:gd name="connsiteY110" fmla="*/ 807744 h 5190747"/>
                <a:gd name="connsiteX111" fmla="*/ 1062917 w 5079154"/>
                <a:gd name="connsiteY111" fmla="*/ 826794 h 5190747"/>
                <a:gd name="connsiteX112" fmla="*/ 1043676 w 5079154"/>
                <a:gd name="connsiteY112" fmla="*/ 846701 h 5190747"/>
                <a:gd name="connsiteX113" fmla="*/ 1005100 w 5079154"/>
                <a:gd name="connsiteY113" fmla="*/ 886516 h 5190747"/>
                <a:gd name="connsiteX114" fmla="*/ 968143 w 5079154"/>
                <a:gd name="connsiteY114" fmla="*/ 927949 h 5190747"/>
                <a:gd name="connsiteX115" fmla="*/ 932138 w 5079154"/>
                <a:gd name="connsiteY115" fmla="*/ 970336 h 5190747"/>
                <a:gd name="connsiteX116" fmla="*/ 514467 w 5079154"/>
                <a:gd name="connsiteY116" fmla="*/ 1759006 h 5190747"/>
                <a:gd name="connsiteX117" fmla="*/ 413693 w 5079154"/>
                <a:gd name="connsiteY117" fmla="*/ 2199918 h 5190747"/>
                <a:gd name="connsiteX118" fmla="*/ 380546 w 5079154"/>
                <a:gd name="connsiteY118" fmla="*/ 2651689 h 5190747"/>
                <a:gd name="connsiteX119" fmla="*/ 380260 w 5079154"/>
                <a:gd name="connsiteY119" fmla="*/ 2708363 h 5190747"/>
                <a:gd name="connsiteX120" fmla="*/ 381403 w 5079154"/>
                <a:gd name="connsiteY120" fmla="*/ 2765036 h 5190747"/>
                <a:gd name="connsiteX121" fmla="*/ 383117 w 5079154"/>
                <a:gd name="connsiteY121" fmla="*/ 2821710 h 5190747"/>
                <a:gd name="connsiteX122" fmla="*/ 384546 w 5079154"/>
                <a:gd name="connsiteY122" fmla="*/ 2849999 h 5190747"/>
                <a:gd name="connsiteX123" fmla="*/ 386261 w 5079154"/>
                <a:gd name="connsiteY123" fmla="*/ 2878289 h 5190747"/>
                <a:gd name="connsiteX124" fmla="*/ 389499 w 5079154"/>
                <a:gd name="connsiteY124" fmla="*/ 2934867 h 5190747"/>
                <a:gd name="connsiteX125" fmla="*/ 394547 w 5079154"/>
                <a:gd name="connsiteY125" fmla="*/ 2991255 h 5190747"/>
                <a:gd name="connsiteX126" fmla="*/ 399691 w 5079154"/>
                <a:gd name="connsiteY126" fmla="*/ 3047738 h 5190747"/>
                <a:gd name="connsiteX127" fmla="*/ 406644 w 5079154"/>
                <a:gd name="connsiteY127" fmla="*/ 3103936 h 5190747"/>
                <a:gd name="connsiteX128" fmla="*/ 500370 w 5079154"/>
                <a:gd name="connsiteY128" fmla="*/ 3546753 h 5190747"/>
                <a:gd name="connsiteX129" fmla="*/ 670677 w 5079154"/>
                <a:gd name="connsiteY129" fmla="*/ 3964710 h 5190747"/>
                <a:gd name="connsiteX130" fmla="*/ 920042 w 5079154"/>
                <a:gd name="connsiteY130" fmla="*/ 4339233 h 5190747"/>
                <a:gd name="connsiteX131" fmla="*/ 1248464 w 5079154"/>
                <a:gd name="connsiteY131" fmla="*/ 4646700 h 5190747"/>
                <a:gd name="connsiteX132" fmla="*/ 1294374 w 5079154"/>
                <a:gd name="connsiteY132" fmla="*/ 4679657 h 5190747"/>
                <a:gd name="connsiteX133" fmla="*/ 1317329 w 5079154"/>
                <a:gd name="connsiteY133" fmla="*/ 4696230 h 5190747"/>
                <a:gd name="connsiteX134" fmla="*/ 1341237 w 5079154"/>
                <a:gd name="connsiteY134" fmla="*/ 4711375 h 5190747"/>
                <a:gd name="connsiteX135" fmla="*/ 1388957 w 5079154"/>
                <a:gd name="connsiteY135" fmla="*/ 4742046 h 5190747"/>
                <a:gd name="connsiteX136" fmla="*/ 1412960 w 5079154"/>
                <a:gd name="connsiteY136" fmla="*/ 4757190 h 5190747"/>
                <a:gd name="connsiteX137" fmla="*/ 1437725 w 5079154"/>
                <a:gd name="connsiteY137" fmla="*/ 4771097 h 5190747"/>
                <a:gd name="connsiteX138" fmla="*/ 1487351 w 5079154"/>
                <a:gd name="connsiteY138" fmla="*/ 4798910 h 5190747"/>
                <a:gd name="connsiteX139" fmla="*/ 1512402 w 5079154"/>
                <a:gd name="connsiteY139" fmla="*/ 4812626 h 5190747"/>
                <a:gd name="connsiteX140" fmla="*/ 1538024 w 5079154"/>
                <a:gd name="connsiteY140" fmla="*/ 4825199 h 5190747"/>
                <a:gd name="connsiteX141" fmla="*/ 1589364 w 5079154"/>
                <a:gd name="connsiteY141" fmla="*/ 4850345 h 5190747"/>
                <a:gd name="connsiteX142" fmla="*/ 1615176 w 5079154"/>
                <a:gd name="connsiteY142" fmla="*/ 4862632 h 5190747"/>
                <a:gd name="connsiteX143" fmla="*/ 1641560 w 5079154"/>
                <a:gd name="connsiteY143" fmla="*/ 4873681 h 5190747"/>
                <a:gd name="connsiteX144" fmla="*/ 2083616 w 5079154"/>
                <a:gd name="connsiteY144" fmla="*/ 5005602 h 5190747"/>
                <a:gd name="connsiteX145" fmla="*/ 2199059 w 5079154"/>
                <a:gd name="connsiteY145" fmla="*/ 5021985 h 5190747"/>
                <a:gd name="connsiteX146" fmla="*/ 2315645 w 5079154"/>
                <a:gd name="connsiteY146" fmla="*/ 5031224 h 5190747"/>
                <a:gd name="connsiteX147" fmla="*/ 2374414 w 5079154"/>
                <a:gd name="connsiteY147" fmla="*/ 5033415 h 5190747"/>
                <a:gd name="connsiteX148" fmla="*/ 2433374 w 5079154"/>
                <a:gd name="connsiteY148" fmla="*/ 5034273 h 5190747"/>
                <a:gd name="connsiteX149" fmla="*/ 2551579 w 5079154"/>
                <a:gd name="connsiteY149" fmla="*/ 5033130 h 5190747"/>
                <a:gd name="connsiteX150" fmla="*/ 2669499 w 5079154"/>
                <a:gd name="connsiteY150" fmla="*/ 5027700 h 5190747"/>
                <a:gd name="connsiteX151" fmla="*/ 2727982 w 5079154"/>
                <a:gd name="connsiteY151" fmla="*/ 5022747 h 5190747"/>
                <a:gd name="connsiteX152" fmla="*/ 2757224 w 5079154"/>
                <a:gd name="connsiteY152" fmla="*/ 5020270 h 5190747"/>
                <a:gd name="connsiteX153" fmla="*/ 2771797 w 5079154"/>
                <a:gd name="connsiteY153" fmla="*/ 5018937 h 5190747"/>
                <a:gd name="connsiteX154" fmla="*/ 2786275 w 5079154"/>
                <a:gd name="connsiteY154" fmla="*/ 5016842 h 5190747"/>
                <a:gd name="connsiteX155" fmla="*/ 2902099 w 5079154"/>
                <a:gd name="connsiteY155" fmla="*/ 4999792 h 5190747"/>
                <a:gd name="connsiteX156" fmla="*/ 3016494 w 5079154"/>
                <a:gd name="connsiteY156" fmla="*/ 4976170 h 5190747"/>
                <a:gd name="connsiteX157" fmla="*/ 3452263 w 5079154"/>
                <a:gd name="connsiteY157" fmla="*/ 4822627 h 5190747"/>
                <a:gd name="connsiteX158" fmla="*/ 3503889 w 5079154"/>
                <a:gd name="connsiteY158" fmla="*/ 4797767 h 5190747"/>
                <a:gd name="connsiteX159" fmla="*/ 3554085 w 5079154"/>
                <a:gd name="connsiteY159" fmla="*/ 4770430 h 5190747"/>
                <a:gd name="connsiteX160" fmla="*/ 3603996 w 5079154"/>
                <a:gd name="connsiteY160" fmla="*/ 4742903 h 5190747"/>
                <a:gd name="connsiteX161" fmla="*/ 3628475 w 5079154"/>
                <a:gd name="connsiteY161" fmla="*/ 4728425 h 5190747"/>
                <a:gd name="connsiteX162" fmla="*/ 3652669 w 5079154"/>
                <a:gd name="connsiteY162" fmla="*/ 4713375 h 5190747"/>
                <a:gd name="connsiteX163" fmla="*/ 3700866 w 5079154"/>
                <a:gd name="connsiteY163" fmla="*/ 4683467 h 5190747"/>
                <a:gd name="connsiteX164" fmla="*/ 3712867 w 5079154"/>
                <a:gd name="connsiteY164" fmla="*/ 4675942 h 5190747"/>
                <a:gd name="connsiteX165" fmla="*/ 3724488 w 5079154"/>
                <a:gd name="connsiteY165" fmla="*/ 4667750 h 5190747"/>
                <a:gd name="connsiteX166" fmla="*/ 3747633 w 5079154"/>
                <a:gd name="connsiteY166" fmla="*/ 4651463 h 5190747"/>
                <a:gd name="connsiteX167" fmla="*/ 3794115 w 5079154"/>
                <a:gd name="connsiteY167" fmla="*/ 4619268 h 5190747"/>
                <a:gd name="connsiteX168" fmla="*/ 3805736 w 5079154"/>
                <a:gd name="connsiteY168" fmla="*/ 4611267 h 5190747"/>
                <a:gd name="connsiteX169" fmla="*/ 3816880 w 5079154"/>
                <a:gd name="connsiteY169" fmla="*/ 4602599 h 5190747"/>
                <a:gd name="connsiteX170" fmla="*/ 3839168 w 5079154"/>
                <a:gd name="connsiteY170" fmla="*/ 4585264 h 5190747"/>
                <a:gd name="connsiteX171" fmla="*/ 3883841 w 5079154"/>
                <a:gd name="connsiteY171" fmla="*/ 4550879 h 5190747"/>
                <a:gd name="connsiteX172" fmla="*/ 3905558 w 5079154"/>
                <a:gd name="connsiteY172" fmla="*/ 4532972 h 5190747"/>
                <a:gd name="connsiteX173" fmla="*/ 3926989 w 5079154"/>
                <a:gd name="connsiteY173" fmla="*/ 4514684 h 5190747"/>
                <a:gd name="connsiteX174" fmla="*/ 3969851 w 5079154"/>
                <a:gd name="connsiteY174" fmla="*/ 4478393 h 5190747"/>
                <a:gd name="connsiteX175" fmla="*/ 4011381 w 5079154"/>
                <a:gd name="connsiteY175" fmla="*/ 4440579 h 5190747"/>
                <a:gd name="connsiteX176" fmla="*/ 4053291 w 5079154"/>
                <a:gd name="connsiteY176" fmla="*/ 4403146 h 5190747"/>
                <a:gd name="connsiteX177" fmla="*/ 4093581 w 5079154"/>
                <a:gd name="connsiteY177" fmla="*/ 4363998 h 5190747"/>
                <a:gd name="connsiteX178" fmla="*/ 4134063 w 5079154"/>
                <a:gd name="connsiteY178" fmla="*/ 4324946 h 5190747"/>
                <a:gd name="connsiteX179" fmla="*/ 4172639 w 5079154"/>
                <a:gd name="connsiteY179" fmla="*/ 4283988 h 5190747"/>
                <a:gd name="connsiteX180" fmla="*/ 4450483 w 5079154"/>
                <a:gd name="connsiteY180" fmla="*/ 3926610 h 5190747"/>
                <a:gd name="connsiteX181" fmla="*/ 4647746 w 5079154"/>
                <a:gd name="connsiteY181" fmla="*/ 3513035 h 5190747"/>
                <a:gd name="connsiteX182" fmla="*/ 4664796 w 5079154"/>
                <a:gd name="connsiteY182" fmla="*/ 3457980 h 5190747"/>
                <a:gd name="connsiteX183" fmla="*/ 4681083 w 5079154"/>
                <a:gd name="connsiteY183" fmla="*/ 3402640 h 5190747"/>
                <a:gd name="connsiteX184" fmla="*/ 4707753 w 5079154"/>
                <a:gd name="connsiteY184" fmla="*/ 3290340 h 5190747"/>
                <a:gd name="connsiteX185" fmla="*/ 4726041 w 5079154"/>
                <a:gd name="connsiteY185" fmla="*/ 3176326 h 5190747"/>
                <a:gd name="connsiteX186" fmla="*/ 4735090 w 5079154"/>
                <a:gd name="connsiteY186" fmla="*/ 3061169 h 5190747"/>
                <a:gd name="connsiteX187" fmla="*/ 4713659 w 5079154"/>
                <a:gd name="connsiteY187" fmla="*/ 2603302 h 5190747"/>
                <a:gd name="connsiteX188" fmla="*/ 4707658 w 5079154"/>
                <a:gd name="connsiteY188" fmla="*/ 2546914 h 5190747"/>
                <a:gd name="connsiteX189" fmla="*/ 4700991 w 5079154"/>
                <a:gd name="connsiteY189" fmla="*/ 2490716 h 5190747"/>
                <a:gd name="connsiteX190" fmla="*/ 4692894 w 5079154"/>
                <a:gd name="connsiteY190" fmla="*/ 2434805 h 5190747"/>
                <a:gd name="connsiteX191" fmla="*/ 4684036 w 5079154"/>
                <a:gd name="connsiteY191" fmla="*/ 2379083 h 5190747"/>
                <a:gd name="connsiteX192" fmla="*/ 4673940 w 5079154"/>
                <a:gd name="connsiteY192" fmla="*/ 2323648 h 5190747"/>
                <a:gd name="connsiteX193" fmla="*/ 4669177 w 5079154"/>
                <a:gd name="connsiteY193" fmla="*/ 2295930 h 5190747"/>
                <a:gd name="connsiteX194" fmla="*/ 4663367 w 5079154"/>
                <a:gd name="connsiteY194" fmla="*/ 2268403 h 5190747"/>
                <a:gd name="connsiteX195" fmla="*/ 4652127 w 5079154"/>
                <a:gd name="connsiteY195" fmla="*/ 2213348 h 5190747"/>
                <a:gd name="connsiteX196" fmla="*/ 4646793 w 5079154"/>
                <a:gd name="connsiteY196" fmla="*/ 2185821 h 5190747"/>
                <a:gd name="connsiteX197" fmla="*/ 4640602 w 5079154"/>
                <a:gd name="connsiteY197" fmla="*/ 2158484 h 5190747"/>
                <a:gd name="connsiteX198" fmla="*/ 4526969 w 5079154"/>
                <a:gd name="connsiteY198" fmla="*/ 1725668 h 5190747"/>
                <a:gd name="connsiteX199" fmla="*/ 4348947 w 5079154"/>
                <a:gd name="connsiteY199" fmla="*/ 1315426 h 5190747"/>
                <a:gd name="connsiteX200" fmla="*/ 4322277 w 5079154"/>
                <a:gd name="connsiteY200" fmla="*/ 1266087 h 5190747"/>
                <a:gd name="connsiteX201" fmla="*/ 4293416 w 5079154"/>
                <a:gd name="connsiteY201" fmla="*/ 1218176 h 5190747"/>
                <a:gd name="connsiteX202" fmla="*/ 4264555 w 5079154"/>
                <a:gd name="connsiteY202" fmla="*/ 1170075 h 5190747"/>
                <a:gd name="connsiteX203" fmla="*/ 4233599 w 5079154"/>
                <a:gd name="connsiteY203" fmla="*/ 1123403 h 5190747"/>
                <a:gd name="connsiteX204" fmla="*/ 4202262 w 5079154"/>
                <a:gd name="connsiteY204" fmla="*/ 1076825 h 5190747"/>
                <a:gd name="connsiteX205" fmla="*/ 4169115 w 5079154"/>
                <a:gd name="connsiteY205" fmla="*/ 1031582 h 5190747"/>
                <a:gd name="connsiteX206" fmla="*/ 4152541 w 5079154"/>
                <a:gd name="connsiteY206" fmla="*/ 1008912 h 5190747"/>
                <a:gd name="connsiteX207" fmla="*/ 4144254 w 5079154"/>
                <a:gd name="connsiteY207" fmla="*/ 997577 h 5190747"/>
                <a:gd name="connsiteX208" fmla="*/ 4135396 w 5079154"/>
                <a:gd name="connsiteY208" fmla="*/ 986719 h 5190747"/>
                <a:gd name="connsiteX209" fmla="*/ 4099963 w 5079154"/>
                <a:gd name="connsiteY209" fmla="*/ 943190 h 5190747"/>
                <a:gd name="connsiteX210" fmla="*/ 3779256 w 5079154"/>
                <a:gd name="connsiteY210" fmla="*/ 627721 h 5190747"/>
                <a:gd name="connsiteX211" fmla="*/ 3593519 w 5079154"/>
                <a:gd name="connsiteY211" fmla="*/ 497705 h 5190747"/>
                <a:gd name="connsiteX212" fmla="*/ 3392827 w 5079154"/>
                <a:gd name="connsiteY212" fmla="*/ 389882 h 5190747"/>
                <a:gd name="connsiteX213" fmla="*/ 2957534 w 5079154"/>
                <a:gd name="connsiteY213" fmla="*/ 245102 h 5190747"/>
                <a:gd name="connsiteX214" fmla="*/ 2901051 w 5079154"/>
                <a:gd name="connsiteY214" fmla="*/ 232910 h 5190747"/>
                <a:gd name="connsiteX215" fmla="*/ 2843901 w 5079154"/>
                <a:gd name="connsiteY215" fmla="*/ 223861 h 5190747"/>
                <a:gd name="connsiteX216" fmla="*/ 2729030 w 5079154"/>
                <a:gd name="connsiteY216" fmla="*/ 208240 h 5190747"/>
                <a:gd name="connsiteX217" fmla="*/ 2671213 w 5079154"/>
                <a:gd name="connsiteY217" fmla="*/ 202716 h 5190747"/>
                <a:gd name="connsiteX218" fmla="*/ 2613206 w 5079154"/>
                <a:gd name="connsiteY218" fmla="*/ 198430 h 5190747"/>
                <a:gd name="connsiteX219" fmla="*/ 2496620 w 5079154"/>
                <a:gd name="connsiteY219" fmla="*/ 193572 h 519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5079154" h="5190747">
                  <a:moveTo>
                    <a:pt x="2498620" y="24"/>
                  </a:moveTo>
                  <a:cubicBezTo>
                    <a:pt x="2829900" y="881"/>
                    <a:pt x="3167084" y="51649"/>
                    <a:pt x="3484267" y="172045"/>
                  </a:cubicBezTo>
                  <a:lnTo>
                    <a:pt x="3543417" y="195382"/>
                  </a:lnTo>
                  <a:lnTo>
                    <a:pt x="3573040" y="207002"/>
                  </a:lnTo>
                  <a:cubicBezTo>
                    <a:pt x="3582756" y="211193"/>
                    <a:pt x="3592376" y="215670"/>
                    <a:pt x="3602091" y="220051"/>
                  </a:cubicBezTo>
                  <a:lnTo>
                    <a:pt x="3660099" y="246531"/>
                  </a:lnTo>
                  <a:lnTo>
                    <a:pt x="3689150" y="259771"/>
                  </a:lnTo>
                  <a:cubicBezTo>
                    <a:pt x="3698770" y="264343"/>
                    <a:pt x="3708009" y="269486"/>
                    <a:pt x="3717534" y="274439"/>
                  </a:cubicBezTo>
                  <a:lnTo>
                    <a:pt x="3774303" y="303871"/>
                  </a:lnTo>
                  <a:lnTo>
                    <a:pt x="3802688" y="318635"/>
                  </a:lnTo>
                  <a:cubicBezTo>
                    <a:pt x="3812022" y="323779"/>
                    <a:pt x="3821071" y="329398"/>
                    <a:pt x="3830310" y="334732"/>
                  </a:cubicBezTo>
                  <a:lnTo>
                    <a:pt x="3885555" y="367308"/>
                  </a:lnTo>
                  <a:lnTo>
                    <a:pt x="3913178" y="383691"/>
                  </a:lnTo>
                  <a:lnTo>
                    <a:pt x="3939943" y="401312"/>
                  </a:lnTo>
                  <a:cubicBezTo>
                    <a:pt x="4083580" y="494371"/>
                    <a:pt x="4218168" y="602957"/>
                    <a:pt x="4339612" y="724972"/>
                  </a:cubicBezTo>
                  <a:cubicBezTo>
                    <a:pt x="4460675" y="847368"/>
                    <a:pt x="4570117" y="982051"/>
                    <a:pt x="4664034" y="1126832"/>
                  </a:cubicBezTo>
                  <a:cubicBezTo>
                    <a:pt x="4758331" y="1271421"/>
                    <a:pt x="4837674" y="1425631"/>
                    <a:pt x="4902539" y="1585460"/>
                  </a:cubicBezTo>
                  <a:cubicBezTo>
                    <a:pt x="4966357" y="1745576"/>
                    <a:pt x="5019316" y="1910930"/>
                    <a:pt x="5047891" y="2081046"/>
                  </a:cubicBezTo>
                  <a:cubicBezTo>
                    <a:pt x="5062369" y="2166009"/>
                    <a:pt x="5070847" y="2251829"/>
                    <a:pt x="5075228" y="2337554"/>
                  </a:cubicBezTo>
                  <a:cubicBezTo>
                    <a:pt x="5076942" y="2358986"/>
                    <a:pt x="5077228" y="2380417"/>
                    <a:pt x="5077609" y="2401943"/>
                  </a:cubicBezTo>
                  <a:lnTo>
                    <a:pt x="5078847" y="2466237"/>
                  </a:lnTo>
                  <a:cubicBezTo>
                    <a:pt x="5079609" y="2487668"/>
                    <a:pt x="5078752" y="2509099"/>
                    <a:pt x="5078466" y="2530531"/>
                  </a:cubicBezTo>
                  <a:lnTo>
                    <a:pt x="5076942" y="2594729"/>
                  </a:lnTo>
                  <a:cubicBezTo>
                    <a:pt x="5071037" y="2765894"/>
                    <a:pt x="5038557" y="2934962"/>
                    <a:pt x="4999028" y="3099269"/>
                  </a:cubicBezTo>
                  <a:cubicBezTo>
                    <a:pt x="4988550" y="3140321"/>
                    <a:pt x="4978359" y="3181279"/>
                    <a:pt x="4968738" y="3222141"/>
                  </a:cubicBezTo>
                  <a:lnTo>
                    <a:pt x="4952451" y="3283101"/>
                  </a:lnTo>
                  <a:lnTo>
                    <a:pt x="4936925" y="3344156"/>
                  </a:lnTo>
                  <a:lnTo>
                    <a:pt x="4919875" y="3404831"/>
                  </a:lnTo>
                  <a:cubicBezTo>
                    <a:pt x="4914256" y="3425024"/>
                    <a:pt x="4909207" y="3445407"/>
                    <a:pt x="4903016" y="3465410"/>
                  </a:cubicBezTo>
                  <a:cubicBezTo>
                    <a:pt x="4890252" y="3505415"/>
                    <a:pt x="4878537" y="3545705"/>
                    <a:pt x="4865297" y="3585520"/>
                  </a:cubicBezTo>
                  <a:cubicBezTo>
                    <a:pt x="4811957" y="3744682"/>
                    <a:pt x="4749378" y="3901655"/>
                    <a:pt x="4671177" y="4052340"/>
                  </a:cubicBezTo>
                  <a:cubicBezTo>
                    <a:pt x="4593073" y="4202835"/>
                    <a:pt x="4498870" y="4346948"/>
                    <a:pt x="4386094" y="4476393"/>
                  </a:cubicBezTo>
                  <a:cubicBezTo>
                    <a:pt x="4371997" y="4492490"/>
                    <a:pt x="4358091" y="4508969"/>
                    <a:pt x="4343708" y="4524875"/>
                  </a:cubicBezTo>
                  <a:lnTo>
                    <a:pt x="4298655" y="4570976"/>
                  </a:lnTo>
                  <a:cubicBezTo>
                    <a:pt x="4283605" y="4586312"/>
                    <a:pt x="4268651" y="4601742"/>
                    <a:pt x="4252935" y="4616411"/>
                  </a:cubicBezTo>
                  <a:cubicBezTo>
                    <a:pt x="4237028" y="4630793"/>
                    <a:pt x="4221026" y="4645176"/>
                    <a:pt x="4204738" y="4659273"/>
                  </a:cubicBezTo>
                  <a:lnTo>
                    <a:pt x="4180354" y="4680419"/>
                  </a:lnTo>
                  <a:cubicBezTo>
                    <a:pt x="4172163" y="4687372"/>
                    <a:pt x="4164257" y="4694706"/>
                    <a:pt x="4155494" y="4700898"/>
                  </a:cubicBezTo>
                  <a:lnTo>
                    <a:pt x="4103964" y="4739664"/>
                  </a:lnTo>
                  <a:lnTo>
                    <a:pt x="4078151" y="4759000"/>
                  </a:lnTo>
                  <a:cubicBezTo>
                    <a:pt x="4069578" y="4765477"/>
                    <a:pt x="4060910" y="4771764"/>
                    <a:pt x="4051766" y="4777479"/>
                  </a:cubicBezTo>
                  <a:lnTo>
                    <a:pt x="3997950" y="4812816"/>
                  </a:lnTo>
                  <a:lnTo>
                    <a:pt x="3970994" y="4830342"/>
                  </a:lnTo>
                  <a:lnTo>
                    <a:pt x="3957469" y="4839010"/>
                  </a:lnTo>
                  <a:lnTo>
                    <a:pt x="3943563" y="4847011"/>
                  </a:lnTo>
                  <a:lnTo>
                    <a:pt x="3887746" y="4878824"/>
                  </a:lnTo>
                  <a:lnTo>
                    <a:pt x="3859742" y="4894541"/>
                  </a:lnTo>
                  <a:lnTo>
                    <a:pt x="3845741" y="4902351"/>
                  </a:lnTo>
                  <a:lnTo>
                    <a:pt x="3831358" y="4909400"/>
                  </a:lnTo>
                  <a:lnTo>
                    <a:pt x="3773827" y="4937498"/>
                  </a:lnTo>
                  <a:lnTo>
                    <a:pt x="3745157" y="4951500"/>
                  </a:lnTo>
                  <a:cubicBezTo>
                    <a:pt x="3735632" y="4956263"/>
                    <a:pt x="3726012" y="4960835"/>
                    <a:pt x="3716106" y="4964835"/>
                  </a:cubicBezTo>
                  <a:lnTo>
                    <a:pt x="3657146" y="4989314"/>
                  </a:lnTo>
                  <a:cubicBezTo>
                    <a:pt x="3637429" y="4997220"/>
                    <a:pt x="3618093" y="5005983"/>
                    <a:pt x="3598091" y="5013032"/>
                  </a:cubicBezTo>
                  <a:lnTo>
                    <a:pt x="3538083" y="5033986"/>
                  </a:lnTo>
                  <a:cubicBezTo>
                    <a:pt x="3518081" y="5040845"/>
                    <a:pt x="3498174" y="5047989"/>
                    <a:pt x="3478171" y="5054656"/>
                  </a:cubicBezTo>
                  <a:lnTo>
                    <a:pt x="3417306" y="5072086"/>
                  </a:lnTo>
                  <a:lnTo>
                    <a:pt x="3356632" y="5089422"/>
                  </a:lnTo>
                  <a:cubicBezTo>
                    <a:pt x="3336344" y="5094756"/>
                    <a:pt x="3315770" y="5099138"/>
                    <a:pt x="3295386" y="5103996"/>
                  </a:cubicBezTo>
                  <a:cubicBezTo>
                    <a:pt x="3254524" y="5113330"/>
                    <a:pt x="3213948" y="5123712"/>
                    <a:pt x="3172514" y="5129999"/>
                  </a:cubicBezTo>
                  <a:lnTo>
                    <a:pt x="3110887" y="5141143"/>
                  </a:lnTo>
                  <a:lnTo>
                    <a:pt x="3080121" y="5146667"/>
                  </a:lnTo>
                  <a:cubicBezTo>
                    <a:pt x="3069834" y="5148286"/>
                    <a:pt x="3059547" y="5149525"/>
                    <a:pt x="3049165" y="5150954"/>
                  </a:cubicBezTo>
                  <a:cubicBezTo>
                    <a:pt x="2884859" y="5176481"/>
                    <a:pt x="2718838" y="5186958"/>
                    <a:pt x="2555008" y="5189435"/>
                  </a:cubicBezTo>
                  <a:cubicBezTo>
                    <a:pt x="2514050" y="5190197"/>
                    <a:pt x="2473093" y="5191244"/>
                    <a:pt x="2431945" y="5190483"/>
                  </a:cubicBezTo>
                  <a:lnTo>
                    <a:pt x="2370318" y="5190387"/>
                  </a:lnTo>
                  <a:cubicBezTo>
                    <a:pt x="2349744" y="5190292"/>
                    <a:pt x="2329266" y="5190577"/>
                    <a:pt x="2308501" y="5189244"/>
                  </a:cubicBezTo>
                  <a:lnTo>
                    <a:pt x="2184200" y="5183434"/>
                  </a:lnTo>
                  <a:lnTo>
                    <a:pt x="2059994" y="5172099"/>
                  </a:lnTo>
                  <a:cubicBezTo>
                    <a:pt x="1894544" y="5153335"/>
                    <a:pt x="1729095" y="5121236"/>
                    <a:pt x="1568027" y="5069134"/>
                  </a:cubicBezTo>
                  <a:lnTo>
                    <a:pt x="1537738" y="5059704"/>
                  </a:lnTo>
                  <a:cubicBezTo>
                    <a:pt x="1527546" y="5056751"/>
                    <a:pt x="1517831" y="5052465"/>
                    <a:pt x="1507829" y="5048941"/>
                  </a:cubicBezTo>
                  <a:lnTo>
                    <a:pt x="1448298" y="5026557"/>
                  </a:lnTo>
                  <a:lnTo>
                    <a:pt x="1418485" y="5015318"/>
                  </a:lnTo>
                  <a:cubicBezTo>
                    <a:pt x="1408484" y="5011698"/>
                    <a:pt x="1398959" y="5006840"/>
                    <a:pt x="1389243" y="5002649"/>
                  </a:cubicBezTo>
                  <a:lnTo>
                    <a:pt x="1331045" y="4976360"/>
                  </a:lnTo>
                  <a:cubicBezTo>
                    <a:pt x="1253702" y="4940737"/>
                    <a:pt x="1178645" y="4899494"/>
                    <a:pt x="1106446" y="4853583"/>
                  </a:cubicBezTo>
                  <a:cubicBezTo>
                    <a:pt x="962047" y="4761667"/>
                    <a:pt x="829268" y="4650796"/>
                    <a:pt x="710777" y="4526495"/>
                  </a:cubicBezTo>
                  <a:cubicBezTo>
                    <a:pt x="592667" y="4401813"/>
                    <a:pt x="488940" y="4263795"/>
                    <a:pt x="400834" y="4116824"/>
                  </a:cubicBezTo>
                  <a:cubicBezTo>
                    <a:pt x="312728" y="3969758"/>
                    <a:pt x="239671" y="3814215"/>
                    <a:pt x="181092" y="3653719"/>
                  </a:cubicBezTo>
                  <a:cubicBezTo>
                    <a:pt x="122418" y="3493223"/>
                    <a:pt x="78127" y="3327773"/>
                    <a:pt x="47361" y="3159943"/>
                  </a:cubicBezTo>
                  <a:cubicBezTo>
                    <a:pt x="43646" y="3138988"/>
                    <a:pt x="39265" y="3118033"/>
                    <a:pt x="36026" y="3096887"/>
                  </a:cubicBezTo>
                  <a:lnTo>
                    <a:pt x="26882" y="3033546"/>
                  </a:lnTo>
                  <a:cubicBezTo>
                    <a:pt x="24120" y="3012400"/>
                    <a:pt x="20596" y="2991350"/>
                    <a:pt x="18596" y="2970110"/>
                  </a:cubicBezTo>
                  <a:lnTo>
                    <a:pt x="12214" y="2906482"/>
                  </a:lnTo>
                  <a:cubicBezTo>
                    <a:pt x="7261" y="2864096"/>
                    <a:pt x="5737" y="2821424"/>
                    <a:pt x="3451" y="2778848"/>
                  </a:cubicBezTo>
                  <a:cubicBezTo>
                    <a:pt x="689" y="2736271"/>
                    <a:pt x="308" y="2693599"/>
                    <a:pt x="22" y="2650927"/>
                  </a:cubicBezTo>
                  <a:cubicBezTo>
                    <a:pt x="-645" y="2480334"/>
                    <a:pt x="13928" y="2309837"/>
                    <a:pt x="42313" y="2141625"/>
                  </a:cubicBezTo>
                  <a:cubicBezTo>
                    <a:pt x="70507" y="1973414"/>
                    <a:pt x="111369" y="1807202"/>
                    <a:pt x="165662" y="1644896"/>
                  </a:cubicBezTo>
                  <a:cubicBezTo>
                    <a:pt x="219954" y="1482685"/>
                    <a:pt x="287963" y="1324666"/>
                    <a:pt x="370259" y="1173504"/>
                  </a:cubicBezTo>
                  <a:cubicBezTo>
                    <a:pt x="452459" y="1022438"/>
                    <a:pt x="549519" y="878515"/>
                    <a:pt x="661247" y="746022"/>
                  </a:cubicBezTo>
                  <a:lnTo>
                    <a:pt x="704015" y="696968"/>
                  </a:lnTo>
                  <a:cubicBezTo>
                    <a:pt x="718302" y="680680"/>
                    <a:pt x="732113" y="664012"/>
                    <a:pt x="747353" y="648486"/>
                  </a:cubicBezTo>
                  <a:lnTo>
                    <a:pt x="792121" y="601147"/>
                  </a:lnTo>
                  <a:lnTo>
                    <a:pt x="814505" y="577429"/>
                  </a:lnTo>
                  <a:cubicBezTo>
                    <a:pt x="822125" y="569619"/>
                    <a:pt x="830221" y="562380"/>
                    <a:pt x="838031" y="554855"/>
                  </a:cubicBezTo>
                  <a:cubicBezTo>
                    <a:pt x="853843" y="539901"/>
                    <a:pt x="869845" y="525137"/>
                    <a:pt x="885942" y="510469"/>
                  </a:cubicBezTo>
                  <a:cubicBezTo>
                    <a:pt x="894038" y="503230"/>
                    <a:pt x="902039" y="495800"/>
                    <a:pt x="910326" y="488752"/>
                  </a:cubicBezTo>
                  <a:lnTo>
                    <a:pt x="935948" y="468368"/>
                  </a:lnTo>
                  <a:cubicBezTo>
                    <a:pt x="970334" y="441508"/>
                    <a:pt x="1004147" y="414171"/>
                    <a:pt x="1040533" y="390073"/>
                  </a:cubicBezTo>
                  <a:cubicBezTo>
                    <a:pt x="1183313" y="290155"/>
                    <a:pt x="1339713" y="210907"/>
                    <a:pt x="1501638" y="152614"/>
                  </a:cubicBezTo>
                  <a:cubicBezTo>
                    <a:pt x="1663658" y="93940"/>
                    <a:pt x="1830822" y="56602"/>
                    <a:pt x="1997700" y="32599"/>
                  </a:cubicBezTo>
                  <a:cubicBezTo>
                    <a:pt x="2164864" y="9073"/>
                    <a:pt x="2332599" y="-548"/>
                    <a:pt x="2498620" y="24"/>
                  </a:cubicBezTo>
                  <a:close/>
                  <a:moveTo>
                    <a:pt x="2496620" y="193572"/>
                  </a:moveTo>
                  <a:cubicBezTo>
                    <a:pt x="2340886" y="190714"/>
                    <a:pt x="2186486" y="205859"/>
                    <a:pt x="2037229" y="241483"/>
                  </a:cubicBezTo>
                  <a:cubicBezTo>
                    <a:pt x="1887972" y="276820"/>
                    <a:pt x="1745383" y="333494"/>
                    <a:pt x="1613081" y="404646"/>
                  </a:cubicBezTo>
                  <a:cubicBezTo>
                    <a:pt x="1480683" y="475893"/>
                    <a:pt x="1358477" y="561904"/>
                    <a:pt x="1245892" y="657725"/>
                  </a:cubicBezTo>
                  <a:cubicBezTo>
                    <a:pt x="1216841" y="680490"/>
                    <a:pt x="1190837" y="707160"/>
                    <a:pt x="1163310" y="731639"/>
                  </a:cubicBezTo>
                  <a:lnTo>
                    <a:pt x="1142831" y="750118"/>
                  </a:lnTo>
                  <a:cubicBezTo>
                    <a:pt x="1136069" y="756404"/>
                    <a:pt x="1129687" y="763072"/>
                    <a:pt x="1123019" y="769453"/>
                  </a:cubicBezTo>
                  <a:cubicBezTo>
                    <a:pt x="1109780" y="782312"/>
                    <a:pt x="1096540" y="795171"/>
                    <a:pt x="1083014" y="807744"/>
                  </a:cubicBezTo>
                  <a:cubicBezTo>
                    <a:pt x="1076347" y="814126"/>
                    <a:pt x="1069394" y="820222"/>
                    <a:pt x="1062917" y="826794"/>
                  </a:cubicBezTo>
                  <a:lnTo>
                    <a:pt x="1043676" y="846701"/>
                  </a:lnTo>
                  <a:lnTo>
                    <a:pt x="1005100" y="886516"/>
                  </a:lnTo>
                  <a:cubicBezTo>
                    <a:pt x="991860" y="899470"/>
                    <a:pt x="980240" y="913948"/>
                    <a:pt x="968143" y="927949"/>
                  </a:cubicBezTo>
                  <a:lnTo>
                    <a:pt x="932138" y="970336"/>
                  </a:lnTo>
                  <a:cubicBezTo>
                    <a:pt x="744020" y="1200269"/>
                    <a:pt x="605526" y="1472113"/>
                    <a:pt x="514467" y="1759006"/>
                  </a:cubicBezTo>
                  <a:cubicBezTo>
                    <a:pt x="468842" y="1902547"/>
                    <a:pt x="435219" y="2050376"/>
                    <a:pt x="413693" y="2199918"/>
                  </a:cubicBezTo>
                  <a:cubicBezTo>
                    <a:pt x="392261" y="2349556"/>
                    <a:pt x="381689" y="2500622"/>
                    <a:pt x="380546" y="2651689"/>
                  </a:cubicBezTo>
                  <a:lnTo>
                    <a:pt x="380260" y="2708363"/>
                  </a:lnTo>
                  <a:cubicBezTo>
                    <a:pt x="379688" y="2727317"/>
                    <a:pt x="381117" y="2746082"/>
                    <a:pt x="381403" y="2765036"/>
                  </a:cubicBezTo>
                  <a:lnTo>
                    <a:pt x="383117" y="2821710"/>
                  </a:lnTo>
                  <a:cubicBezTo>
                    <a:pt x="383213" y="2831140"/>
                    <a:pt x="383879" y="2840570"/>
                    <a:pt x="384546" y="2849999"/>
                  </a:cubicBezTo>
                  <a:lnTo>
                    <a:pt x="386261" y="2878289"/>
                  </a:lnTo>
                  <a:lnTo>
                    <a:pt x="389499" y="2934867"/>
                  </a:lnTo>
                  <a:cubicBezTo>
                    <a:pt x="390452" y="2953727"/>
                    <a:pt x="392928" y="2972491"/>
                    <a:pt x="394547" y="2991255"/>
                  </a:cubicBezTo>
                  <a:lnTo>
                    <a:pt x="399691" y="3047738"/>
                  </a:lnTo>
                  <a:cubicBezTo>
                    <a:pt x="401501" y="3066598"/>
                    <a:pt x="404358" y="3085172"/>
                    <a:pt x="406644" y="3103936"/>
                  </a:cubicBezTo>
                  <a:cubicBezTo>
                    <a:pt x="425599" y="3253859"/>
                    <a:pt x="456650" y="3402354"/>
                    <a:pt x="500370" y="3546753"/>
                  </a:cubicBezTo>
                  <a:cubicBezTo>
                    <a:pt x="544090" y="3691152"/>
                    <a:pt x="600668" y="3831550"/>
                    <a:pt x="670677" y="3964710"/>
                  </a:cubicBezTo>
                  <a:cubicBezTo>
                    <a:pt x="740591" y="4097870"/>
                    <a:pt x="823458" y="4224171"/>
                    <a:pt x="920042" y="4339233"/>
                  </a:cubicBezTo>
                  <a:cubicBezTo>
                    <a:pt x="1016720" y="4454105"/>
                    <a:pt x="1127115" y="4557356"/>
                    <a:pt x="1248464" y="4646700"/>
                  </a:cubicBezTo>
                  <a:lnTo>
                    <a:pt x="1294374" y="4679657"/>
                  </a:lnTo>
                  <a:lnTo>
                    <a:pt x="1317329" y="4696230"/>
                  </a:lnTo>
                  <a:lnTo>
                    <a:pt x="1341237" y="4711375"/>
                  </a:lnTo>
                  <a:lnTo>
                    <a:pt x="1388957" y="4742046"/>
                  </a:lnTo>
                  <a:cubicBezTo>
                    <a:pt x="1396958" y="4747094"/>
                    <a:pt x="1404769" y="4752523"/>
                    <a:pt x="1412960" y="4757190"/>
                  </a:cubicBezTo>
                  <a:lnTo>
                    <a:pt x="1437725" y="4771097"/>
                  </a:lnTo>
                  <a:lnTo>
                    <a:pt x="1487351" y="4798910"/>
                  </a:lnTo>
                  <a:cubicBezTo>
                    <a:pt x="1495733" y="4803387"/>
                    <a:pt x="1503734" y="4808625"/>
                    <a:pt x="1512402" y="4812626"/>
                  </a:cubicBezTo>
                  <a:lnTo>
                    <a:pt x="1538024" y="4825199"/>
                  </a:lnTo>
                  <a:lnTo>
                    <a:pt x="1589364" y="4850345"/>
                  </a:lnTo>
                  <a:cubicBezTo>
                    <a:pt x="1598031" y="4854345"/>
                    <a:pt x="1606318" y="4859108"/>
                    <a:pt x="1615176" y="4862632"/>
                  </a:cubicBezTo>
                  <a:lnTo>
                    <a:pt x="1641560" y="4873681"/>
                  </a:lnTo>
                  <a:cubicBezTo>
                    <a:pt x="1781864" y="4934355"/>
                    <a:pt x="1930549" y="4979218"/>
                    <a:pt x="2083616" y="5005602"/>
                  </a:cubicBezTo>
                  <a:lnTo>
                    <a:pt x="2199059" y="5021985"/>
                  </a:lnTo>
                  <a:cubicBezTo>
                    <a:pt x="2237825" y="5025604"/>
                    <a:pt x="2276688" y="5028176"/>
                    <a:pt x="2315645" y="5031224"/>
                  </a:cubicBezTo>
                  <a:cubicBezTo>
                    <a:pt x="2334981" y="5033225"/>
                    <a:pt x="2354697" y="5033034"/>
                    <a:pt x="2374414" y="5033415"/>
                  </a:cubicBezTo>
                  <a:lnTo>
                    <a:pt x="2433374" y="5034273"/>
                  </a:lnTo>
                  <a:cubicBezTo>
                    <a:pt x="2472617" y="5035129"/>
                    <a:pt x="2512146" y="5033892"/>
                    <a:pt x="2551579" y="5033130"/>
                  </a:cubicBezTo>
                  <a:cubicBezTo>
                    <a:pt x="2591013" y="5031891"/>
                    <a:pt x="2630637" y="5031701"/>
                    <a:pt x="2669499" y="5027700"/>
                  </a:cubicBezTo>
                  <a:lnTo>
                    <a:pt x="2727982" y="5022747"/>
                  </a:lnTo>
                  <a:lnTo>
                    <a:pt x="2757224" y="5020270"/>
                  </a:lnTo>
                  <a:lnTo>
                    <a:pt x="2771797" y="5018937"/>
                  </a:lnTo>
                  <a:lnTo>
                    <a:pt x="2786275" y="5016842"/>
                  </a:lnTo>
                  <a:lnTo>
                    <a:pt x="2902099" y="4999792"/>
                  </a:lnTo>
                  <a:cubicBezTo>
                    <a:pt x="2940485" y="4992839"/>
                    <a:pt x="2978394" y="4984076"/>
                    <a:pt x="3016494" y="4976170"/>
                  </a:cubicBezTo>
                  <a:cubicBezTo>
                    <a:pt x="3167942" y="4940737"/>
                    <a:pt x="3314246" y="4888540"/>
                    <a:pt x="3452263" y="4822627"/>
                  </a:cubicBezTo>
                  <a:lnTo>
                    <a:pt x="3503889" y="4797767"/>
                  </a:lnTo>
                  <a:cubicBezTo>
                    <a:pt x="3521033" y="4789385"/>
                    <a:pt x="3537416" y="4779479"/>
                    <a:pt x="3554085" y="4770430"/>
                  </a:cubicBezTo>
                  <a:lnTo>
                    <a:pt x="3603996" y="4742903"/>
                  </a:lnTo>
                  <a:cubicBezTo>
                    <a:pt x="3612474" y="4738616"/>
                    <a:pt x="3620475" y="4733568"/>
                    <a:pt x="3628475" y="4728425"/>
                  </a:cubicBezTo>
                  <a:lnTo>
                    <a:pt x="3652669" y="4713375"/>
                  </a:lnTo>
                  <a:lnTo>
                    <a:pt x="3700866" y="4683467"/>
                  </a:lnTo>
                  <a:lnTo>
                    <a:pt x="3712867" y="4675942"/>
                  </a:lnTo>
                  <a:lnTo>
                    <a:pt x="3724488" y="4667750"/>
                  </a:lnTo>
                  <a:lnTo>
                    <a:pt x="3747633" y="4651463"/>
                  </a:lnTo>
                  <a:lnTo>
                    <a:pt x="3794115" y="4619268"/>
                  </a:lnTo>
                  <a:lnTo>
                    <a:pt x="3805736" y="4611267"/>
                  </a:lnTo>
                  <a:lnTo>
                    <a:pt x="3816880" y="4602599"/>
                  </a:lnTo>
                  <a:lnTo>
                    <a:pt x="3839168" y="4585264"/>
                  </a:lnTo>
                  <a:lnTo>
                    <a:pt x="3883841" y="4550879"/>
                  </a:lnTo>
                  <a:cubicBezTo>
                    <a:pt x="3891366" y="4545354"/>
                    <a:pt x="3898509" y="4539163"/>
                    <a:pt x="3905558" y="4532972"/>
                  </a:cubicBezTo>
                  <a:lnTo>
                    <a:pt x="3926989" y="4514684"/>
                  </a:lnTo>
                  <a:lnTo>
                    <a:pt x="3969851" y="4478393"/>
                  </a:lnTo>
                  <a:cubicBezTo>
                    <a:pt x="3984234" y="4466392"/>
                    <a:pt x="3997379" y="4452962"/>
                    <a:pt x="4011381" y="4440579"/>
                  </a:cubicBezTo>
                  <a:cubicBezTo>
                    <a:pt x="4025192" y="4427911"/>
                    <a:pt x="4039193" y="4415529"/>
                    <a:pt x="4053291" y="4403146"/>
                  </a:cubicBezTo>
                  <a:cubicBezTo>
                    <a:pt x="4067102" y="4390573"/>
                    <a:pt x="4079960" y="4376857"/>
                    <a:pt x="4093581" y="4363998"/>
                  </a:cubicBezTo>
                  <a:lnTo>
                    <a:pt x="4134063" y="4324946"/>
                  </a:lnTo>
                  <a:lnTo>
                    <a:pt x="4172639" y="4283988"/>
                  </a:lnTo>
                  <a:cubicBezTo>
                    <a:pt x="4275223" y="4174546"/>
                    <a:pt x="4369425" y="4055579"/>
                    <a:pt x="4450483" y="3926610"/>
                  </a:cubicBezTo>
                  <a:cubicBezTo>
                    <a:pt x="4531541" y="3797832"/>
                    <a:pt x="4599359" y="3658957"/>
                    <a:pt x="4647746" y="3513035"/>
                  </a:cubicBezTo>
                  <a:cubicBezTo>
                    <a:pt x="4654604" y="3495032"/>
                    <a:pt x="4659176" y="3476268"/>
                    <a:pt x="4664796" y="3457980"/>
                  </a:cubicBezTo>
                  <a:lnTo>
                    <a:pt x="4681083" y="3402640"/>
                  </a:lnTo>
                  <a:cubicBezTo>
                    <a:pt x="4690704" y="3365397"/>
                    <a:pt x="4699181" y="3327869"/>
                    <a:pt x="4707753" y="3290340"/>
                  </a:cubicBezTo>
                  <a:cubicBezTo>
                    <a:pt x="4714802" y="3252431"/>
                    <a:pt x="4720517" y="3214331"/>
                    <a:pt x="4726041" y="3176326"/>
                  </a:cubicBezTo>
                  <a:cubicBezTo>
                    <a:pt x="4729566" y="3137845"/>
                    <a:pt x="4733090" y="3099554"/>
                    <a:pt x="4735090" y="3061169"/>
                  </a:cubicBezTo>
                  <a:cubicBezTo>
                    <a:pt x="4741281" y="2906959"/>
                    <a:pt x="4727280" y="2753702"/>
                    <a:pt x="4713659" y="2603302"/>
                  </a:cubicBezTo>
                  <a:lnTo>
                    <a:pt x="4707658" y="2546914"/>
                  </a:lnTo>
                  <a:cubicBezTo>
                    <a:pt x="4705658" y="2528149"/>
                    <a:pt x="4704134" y="2509385"/>
                    <a:pt x="4700991" y="2490716"/>
                  </a:cubicBezTo>
                  <a:lnTo>
                    <a:pt x="4692894" y="2434805"/>
                  </a:lnTo>
                  <a:cubicBezTo>
                    <a:pt x="4690227" y="2416136"/>
                    <a:pt x="4687656" y="2397562"/>
                    <a:pt x="4684036" y="2379083"/>
                  </a:cubicBezTo>
                  <a:lnTo>
                    <a:pt x="4673940" y="2323648"/>
                  </a:lnTo>
                  <a:lnTo>
                    <a:pt x="4669177" y="2295930"/>
                  </a:lnTo>
                  <a:cubicBezTo>
                    <a:pt x="4667463" y="2286691"/>
                    <a:pt x="4665272" y="2277547"/>
                    <a:pt x="4663367" y="2268403"/>
                  </a:cubicBezTo>
                  <a:cubicBezTo>
                    <a:pt x="4659366" y="2250115"/>
                    <a:pt x="4655747" y="2231732"/>
                    <a:pt x="4652127" y="2213348"/>
                  </a:cubicBezTo>
                  <a:lnTo>
                    <a:pt x="4646793" y="2185821"/>
                  </a:lnTo>
                  <a:lnTo>
                    <a:pt x="4640602" y="2158484"/>
                  </a:lnTo>
                  <a:cubicBezTo>
                    <a:pt x="4608979" y="2012561"/>
                    <a:pt x="4575737" y="1866829"/>
                    <a:pt x="4526969" y="1725668"/>
                  </a:cubicBezTo>
                  <a:cubicBezTo>
                    <a:pt x="4479344" y="1584222"/>
                    <a:pt x="4419813" y="1446776"/>
                    <a:pt x="4348947" y="1315426"/>
                  </a:cubicBezTo>
                  <a:lnTo>
                    <a:pt x="4322277" y="1266087"/>
                  </a:lnTo>
                  <a:lnTo>
                    <a:pt x="4293416" y="1218176"/>
                  </a:lnTo>
                  <a:cubicBezTo>
                    <a:pt x="4283796" y="1202174"/>
                    <a:pt x="4274557" y="1185887"/>
                    <a:pt x="4264555" y="1170075"/>
                  </a:cubicBezTo>
                  <a:lnTo>
                    <a:pt x="4233599" y="1123403"/>
                  </a:lnTo>
                  <a:cubicBezTo>
                    <a:pt x="4223121" y="1107972"/>
                    <a:pt x="4213406" y="1091875"/>
                    <a:pt x="4202262" y="1076825"/>
                  </a:cubicBezTo>
                  <a:lnTo>
                    <a:pt x="4169115" y="1031582"/>
                  </a:lnTo>
                  <a:lnTo>
                    <a:pt x="4152541" y="1008912"/>
                  </a:lnTo>
                  <a:lnTo>
                    <a:pt x="4144254" y="997577"/>
                  </a:lnTo>
                  <a:lnTo>
                    <a:pt x="4135396" y="986719"/>
                  </a:lnTo>
                  <a:lnTo>
                    <a:pt x="4099963" y="943190"/>
                  </a:lnTo>
                  <a:cubicBezTo>
                    <a:pt x="4004999" y="827461"/>
                    <a:pt x="3897938" y="720781"/>
                    <a:pt x="3779256" y="627721"/>
                  </a:cubicBezTo>
                  <a:cubicBezTo>
                    <a:pt x="3719916" y="581144"/>
                    <a:pt x="3657908" y="537710"/>
                    <a:pt x="3593519" y="497705"/>
                  </a:cubicBezTo>
                  <a:cubicBezTo>
                    <a:pt x="3528844" y="458367"/>
                    <a:pt x="3462074" y="421791"/>
                    <a:pt x="3392827" y="389882"/>
                  </a:cubicBezTo>
                  <a:cubicBezTo>
                    <a:pt x="3254715" y="325398"/>
                    <a:pt x="3108125" y="277487"/>
                    <a:pt x="2957534" y="245102"/>
                  </a:cubicBezTo>
                  <a:lnTo>
                    <a:pt x="2901051" y="232910"/>
                  </a:lnTo>
                  <a:cubicBezTo>
                    <a:pt x="2882097" y="229576"/>
                    <a:pt x="2862951" y="226909"/>
                    <a:pt x="2843901" y="223861"/>
                  </a:cubicBezTo>
                  <a:cubicBezTo>
                    <a:pt x="2805706" y="218146"/>
                    <a:pt x="2767701" y="211193"/>
                    <a:pt x="2729030" y="208240"/>
                  </a:cubicBezTo>
                  <a:lnTo>
                    <a:pt x="2671213" y="202716"/>
                  </a:lnTo>
                  <a:cubicBezTo>
                    <a:pt x="2651973" y="200906"/>
                    <a:pt x="2632732" y="198811"/>
                    <a:pt x="2613206" y="198430"/>
                  </a:cubicBezTo>
                  <a:lnTo>
                    <a:pt x="2496620" y="193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F00387E4-31F7-4BBB-A9C7-508D6221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14665" y="738154"/>
              <a:ext cx="5366579" cy="5378461"/>
            </a:xfrm>
            <a:custGeom>
              <a:avLst/>
              <a:gdLst>
                <a:gd name="connsiteX0" fmla="*/ 2659998 w 5366579"/>
                <a:gd name="connsiteY0" fmla="*/ 1557 h 5378461"/>
                <a:gd name="connsiteX1" fmla="*/ 3683078 w 5366579"/>
                <a:gd name="connsiteY1" fmla="*/ 158815 h 5378461"/>
                <a:gd name="connsiteX2" fmla="*/ 3744609 w 5366579"/>
                <a:gd name="connsiteY2" fmla="*/ 181294 h 5378461"/>
                <a:gd name="connsiteX3" fmla="*/ 3775470 w 5366579"/>
                <a:gd name="connsiteY3" fmla="*/ 192438 h 5378461"/>
                <a:gd name="connsiteX4" fmla="*/ 3806141 w 5366579"/>
                <a:gd name="connsiteY4" fmla="*/ 204154 h 5378461"/>
                <a:gd name="connsiteX5" fmla="*/ 3927109 w 5366579"/>
                <a:gd name="connsiteY5" fmla="*/ 255874 h 5378461"/>
                <a:gd name="connsiteX6" fmla="*/ 4045695 w 5366579"/>
                <a:gd name="connsiteY6" fmla="*/ 313786 h 5378461"/>
                <a:gd name="connsiteX7" fmla="*/ 4161233 w 5366579"/>
                <a:gd name="connsiteY7" fmla="*/ 378461 h 5378461"/>
                <a:gd name="connsiteX8" fmla="*/ 4585095 w 5366579"/>
                <a:gd name="connsiteY8" fmla="*/ 700597 h 5378461"/>
                <a:gd name="connsiteX9" fmla="*/ 5176217 w 5366579"/>
                <a:gd name="connsiteY9" fmla="*/ 1590232 h 5378461"/>
                <a:gd name="connsiteX10" fmla="*/ 5366432 w 5366579"/>
                <a:gd name="connsiteY10" fmla="*/ 2641982 h 5378461"/>
                <a:gd name="connsiteX11" fmla="*/ 4594239 w 5366579"/>
                <a:gd name="connsiteY11" fmla="*/ 4567938 h 5378461"/>
                <a:gd name="connsiteX12" fmla="*/ 4193332 w 5366579"/>
                <a:gd name="connsiteY12" fmla="*/ 4906456 h 5378461"/>
                <a:gd name="connsiteX13" fmla="*/ 4166376 w 5366579"/>
                <a:gd name="connsiteY13" fmla="*/ 4925220 h 5378461"/>
                <a:gd name="connsiteX14" fmla="*/ 4138563 w 5366579"/>
                <a:gd name="connsiteY14" fmla="*/ 4942651 h 5378461"/>
                <a:gd name="connsiteX15" fmla="*/ 4082652 w 5366579"/>
                <a:gd name="connsiteY15" fmla="*/ 4977132 h 5378461"/>
                <a:gd name="connsiteX16" fmla="*/ 4054743 w 5366579"/>
                <a:gd name="connsiteY16" fmla="*/ 4994467 h 5378461"/>
                <a:gd name="connsiteX17" fmla="*/ 4026073 w 5366579"/>
                <a:gd name="connsiteY17" fmla="*/ 5010469 h 5378461"/>
                <a:gd name="connsiteX18" fmla="*/ 3968447 w 5366579"/>
                <a:gd name="connsiteY18" fmla="*/ 5042092 h 5378461"/>
                <a:gd name="connsiteX19" fmla="*/ 3939586 w 5366579"/>
                <a:gd name="connsiteY19" fmla="*/ 5057904 h 5378461"/>
                <a:gd name="connsiteX20" fmla="*/ 3910059 w 5366579"/>
                <a:gd name="connsiteY20" fmla="*/ 5072286 h 5378461"/>
                <a:gd name="connsiteX21" fmla="*/ 3850813 w 5366579"/>
                <a:gd name="connsiteY21" fmla="*/ 5100671 h 5378461"/>
                <a:gd name="connsiteX22" fmla="*/ 3730417 w 5366579"/>
                <a:gd name="connsiteY22" fmla="*/ 5153439 h 5378461"/>
                <a:gd name="connsiteX23" fmla="*/ 3227116 w 5366579"/>
                <a:gd name="connsiteY23" fmla="*/ 5305172 h 5378461"/>
                <a:gd name="connsiteX24" fmla="*/ 3162346 w 5366579"/>
                <a:gd name="connsiteY24" fmla="*/ 5317841 h 5378461"/>
                <a:gd name="connsiteX25" fmla="*/ 3097386 w 5366579"/>
                <a:gd name="connsiteY25" fmla="*/ 5329175 h 5378461"/>
                <a:gd name="connsiteX26" fmla="*/ 2966893 w 5366579"/>
                <a:gd name="connsiteY26" fmla="*/ 5348225 h 5378461"/>
                <a:gd name="connsiteX27" fmla="*/ 2835543 w 5366579"/>
                <a:gd name="connsiteY27" fmla="*/ 5360798 h 5378461"/>
                <a:gd name="connsiteX28" fmla="*/ 2802682 w 5366579"/>
                <a:gd name="connsiteY28" fmla="*/ 5363751 h 5378461"/>
                <a:gd name="connsiteX29" fmla="*/ 2770107 w 5366579"/>
                <a:gd name="connsiteY29" fmla="*/ 5365276 h 5378461"/>
                <a:gd name="connsiteX30" fmla="*/ 2704956 w 5366579"/>
                <a:gd name="connsiteY30" fmla="*/ 5368323 h 5378461"/>
                <a:gd name="connsiteX31" fmla="*/ 2574273 w 5366579"/>
                <a:gd name="connsiteY31" fmla="*/ 5374419 h 5378461"/>
                <a:gd name="connsiteX32" fmla="*/ 2442637 w 5366579"/>
                <a:gd name="connsiteY32" fmla="*/ 5378134 h 5378461"/>
                <a:gd name="connsiteX33" fmla="*/ 2376057 w 5366579"/>
                <a:gd name="connsiteY33" fmla="*/ 5377563 h 5378461"/>
                <a:gd name="connsiteX34" fmla="*/ 2309382 w 5366579"/>
                <a:gd name="connsiteY34" fmla="*/ 5375943 h 5378461"/>
                <a:gd name="connsiteX35" fmla="*/ 2175937 w 5366579"/>
                <a:gd name="connsiteY35" fmla="*/ 5367180 h 5378461"/>
                <a:gd name="connsiteX36" fmla="*/ 2042778 w 5366579"/>
                <a:gd name="connsiteY36" fmla="*/ 5350988 h 5378461"/>
                <a:gd name="connsiteX37" fmla="*/ 2009631 w 5366579"/>
                <a:gd name="connsiteY37" fmla="*/ 5345749 h 5378461"/>
                <a:gd name="connsiteX38" fmla="*/ 1976484 w 5366579"/>
                <a:gd name="connsiteY38" fmla="*/ 5339843 h 5378461"/>
                <a:gd name="connsiteX39" fmla="*/ 1910190 w 5366579"/>
                <a:gd name="connsiteY39" fmla="*/ 5327842 h 5378461"/>
                <a:gd name="connsiteX40" fmla="*/ 1844372 w 5366579"/>
                <a:gd name="connsiteY40" fmla="*/ 5312983 h 5378461"/>
                <a:gd name="connsiteX41" fmla="*/ 1778745 w 5366579"/>
                <a:gd name="connsiteY41" fmla="*/ 5296885 h 5378461"/>
                <a:gd name="connsiteX42" fmla="*/ 1745979 w 5366579"/>
                <a:gd name="connsiteY42" fmla="*/ 5288503 h 5378461"/>
                <a:gd name="connsiteX43" fmla="*/ 1713594 w 5366579"/>
                <a:gd name="connsiteY43" fmla="*/ 5278502 h 5378461"/>
                <a:gd name="connsiteX44" fmla="*/ 1648919 w 5366579"/>
                <a:gd name="connsiteY44" fmla="*/ 5258214 h 5378461"/>
                <a:gd name="connsiteX45" fmla="*/ 1616629 w 5366579"/>
                <a:gd name="connsiteY45" fmla="*/ 5247927 h 5378461"/>
                <a:gd name="connsiteX46" fmla="*/ 1584911 w 5366579"/>
                <a:gd name="connsiteY46" fmla="*/ 5235926 h 5378461"/>
                <a:gd name="connsiteX47" fmla="*/ 1521379 w 5366579"/>
                <a:gd name="connsiteY47" fmla="*/ 5211827 h 5378461"/>
                <a:gd name="connsiteX48" fmla="*/ 1489661 w 5366579"/>
                <a:gd name="connsiteY48" fmla="*/ 5199540 h 5378461"/>
                <a:gd name="connsiteX49" fmla="*/ 1458705 w 5366579"/>
                <a:gd name="connsiteY49" fmla="*/ 5185443 h 5378461"/>
                <a:gd name="connsiteX50" fmla="*/ 1396697 w 5366579"/>
                <a:gd name="connsiteY50" fmla="*/ 5157249 h 5378461"/>
                <a:gd name="connsiteX51" fmla="*/ 1365741 w 5366579"/>
                <a:gd name="connsiteY51" fmla="*/ 5142962 h 5378461"/>
                <a:gd name="connsiteX52" fmla="*/ 1335546 w 5366579"/>
                <a:gd name="connsiteY52" fmla="*/ 5127055 h 5378461"/>
                <a:gd name="connsiteX53" fmla="*/ 1275253 w 5366579"/>
                <a:gd name="connsiteY53" fmla="*/ 5095051 h 5378461"/>
                <a:gd name="connsiteX54" fmla="*/ 1245345 w 5366579"/>
                <a:gd name="connsiteY54" fmla="*/ 5078573 h 5378461"/>
                <a:gd name="connsiteX55" fmla="*/ 1216198 w 5366579"/>
                <a:gd name="connsiteY55" fmla="*/ 5060761 h 5378461"/>
                <a:gd name="connsiteX56" fmla="*/ 1158000 w 5366579"/>
                <a:gd name="connsiteY56" fmla="*/ 5024947 h 5378461"/>
                <a:gd name="connsiteX57" fmla="*/ 737567 w 5366579"/>
                <a:gd name="connsiteY57" fmla="*/ 4676713 h 5378461"/>
                <a:gd name="connsiteX58" fmla="*/ 409050 w 5366579"/>
                <a:gd name="connsiteY58" fmla="*/ 4241706 h 5378461"/>
                <a:gd name="connsiteX59" fmla="*/ 177973 w 5366579"/>
                <a:gd name="connsiteY59" fmla="*/ 3750121 h 5378461"/>
                <a:gd name="connsiteX60" fmla="*/ 42813 w 5366579"/>
                <a:gd name="connsiteY60" fmla="*/ 3226055 h 5378461"/>
                <a:gd name="connsiteX61" fmla="*/ 46 w 5366579"/>
                <a:gd name="connsiteY61" fmla="*/ 2687988 h 5378461"/>
                <a:gd name="connsiteX62" fmla="*/ 47862 w 5366579"/>
                <a:gd name="connsiteY62" fmla="*/ 2151064 h 5378461"/>
                <a:gd name="connsiteX63" fmla="*/ 184926 w 5366579"/>
                <a:gd name="connsiteY63" fmla="*/ 1629761 h 5378461"/>
                <a:gd name="connsiteX64" fmla="*/ 747949 w 5366579"/>
                <a:gd name="connsiteY64" fmla="*/ 718789 h 5378461"/>
                <a:gd name="connsiteX65" fmla="*/ 1161334 w 5366579"/>
                <a:gd name="connsiteY65" fmla="*/ 381128 h 5378461"/>
                <a:gd name="connsiteX66" fmla="*/ 1635393 w 5366579"/>
                <a:gd name="connsiteY66" fmla="*/ 149766 h 5378461"/>
                <a:gd name="connsiteX67" fmla="*/ 2659998 w 5366579"/>
                <a:gd name="connsiteY67" fmla="*/ 1557 h 5378461"/>
                <a:gd name="connsiteX68" fmla="*/ 2659712 w 5366579"/>
                <a:gd name="connsiteY68" fmla="*/ 30132 h 5378461"/>
                <a:gd name="connsiteX69" fmla="*/ 2149267 w 5366579"/>
                <a:gd name="connsiteY69" fmla="*/ 68708 h 5378461"/>
                <a:gd name="connsiteX70" fmla="*/ 2086402 w 5366579"/>
                <a:gd name="connsiteY70" fmla="*/ 80329 h 5378461"/>
                <a:gd name="connsiteX71" fmla="*/ 2024394 w 5366579"/>
                <a:gd name="connsiteY71" fmla="*/ 95664 h 5378461"/>
                <a:gd name="connsiteX72" fmla="*/ 1962577 w 5366579"/>
                <a:gd name="connsiteY72" fmla="*/ 111285 h 5378461"/>
                <a:gd name="connsiteX73" fmla="*/ 1901712 w 5366579"/>
                <a:gd name="connsiteY73" fmla="*/ 130144 h 5378461"/>
                <a:gd name="connsiteX74" fmla="*/ 1841038 w 5366579"/>
                <a:gd name="connsiteY74" fmla="*/ 149575 h 5378461"/>
                <a:gd name="connsiteX75" fmla="*/ 1825893 w 5366579"/>
                <a:gd name="connsiteY75" fmla="*/ 154528 h 5378461"/>
                <a:gd name="connsiteX76" fmla="*/ 1811034 w 5366579"/>
                <a:gd name="connsiteY76" fmla="*/ 160243 h 5378461"/>
                <a:gd name="connsiteX77" fmla="*/ 1781412 w 5366579"/>
                <a:gd name="connsiteY77" fmla="*/ 171864 h 5378461"/>
                <a:gd name="connsiteX78" fmla="*/ 1722357 w 5366579"/>
                <a:gd name="connsiteY78" fmla="*/ 195200 h 5378461"/>
                <a:gd name="connsiteX79" fmla="*/ 1707593 w 5366579"/>
                <a:gd name="connsiteY79" fmla="*/ 201010 h 5378461"/>
                <a:gd name="connsiteX80" fmla="*/ 1693210 w 5366579"/>
                <a:gd name="connsiteY80" fmla="*/ 207678 h 5378461"/>
                <a:gd name="connsiteX81" fmla="*/ 1664445 w 5366579"/>
                <a:gd name="connsiteY81" fmla="*/ 221108 h 5378461"/>
                <a:gd name="connsiteX82" fmla="*/ 1237629 w 5366579"/>
                <a:gd name="connsiteY82" fmla="*/ 486856 h 5378461"/>
                <a:gd name="connsiteX83" fmla="*/ 891396 w 5366579"/>
                <a:gd name="connsiteY83" fmla="*/ 843567 h 5378461"/>
                <a:gd name="connsiteX84" fmla="*/ 629839 w 5366579"/>
                <a:gd name="connsiteY84" fmla="*/ 1261715 h 5378461"/>
                <a:gd name="connsiteX85" fmla="*/ 576975 w 5366579"/>
                <a:gd name="connsiteY85" fmla="*/ 1372871 h 5378461"/>
                <a:gd name="connsiteX86" fmla="*/ 529160 w 5366579"/>
                <a:gd name="connsiteY86" fmla="*/ 1486219 h 5378461"/>
                <a:gd name="connsiteX87" fmla="*/ 485821 w 5366579"/>
                <a:gd name="connsiteY87" fmla="*/ 1601376 h 5378461"/>
                <a:gd name="connsiteX88" fmla="*/ 447531 w 5366579"/>
                <a:gd name="connsiteY88" fmla="*/ 1718248 h 5378461"/>
                <a:gd name="connsiteX89" fmla="*/ 339041 w 5366579"/>
                <a:gd name="connsiteY89" fmla="*/ 2197641 h 5378461"/>
                <a:gd name="connsiteX90" fmla="*/ 305608 w 5366579"/>
                <a:gd name="connsiteY90" fmla="*/ 2687988 h 5378461"/>
                <a:gd name="connsiteX91" fmla="*/ 460770 w 5366579"/>
                <a:gd name="connsiteY91" fmla="*/ 3652299 h 5378461"/>
                <a:gd name="connsiteX92" fmla="*/ 936163 w 5366579"/>
                <a:gd name="connsiteY92" fmla="*/ 4493738 h 5378461"/>
                <a:gd name="connsiteX93" fmla="*/ 1727024 w 5366579"/>
                <a:gd name="connsiteY93" fmla="*/ 5041997 h 5378461"/>
                <a:gd name="connsiteX94" fmla="*/ 1784364 w 5366579"/>
                <a:gd name="connsiteY94" fmla="*/ 5063523 h 5378461"/>
                <a:gd name="connsiteX95" fmla="*/ 1813035 w 5366579"/>
                <a:gd name="connsiteY95" fmla="*/ 5074477 h 5378461"/>
                <a:gd name="connsiteX96" fmla="*/ 1842181 w 5366579"/>
                <a:gd name="connsiteY96" fmla="*/ 5083907 h 5378461"/>
                <a:gd name="connsiteX97" fmla="*/ 1900760 w 5366579"/>
                <a:gd name="connsiteY97" fmla="*/ 5102290 h 5378461"/>
                <a:gd name="connsiteX98" fmla="*/ 1959815 w 5366579"/>
                <a:gd name="connsiteY98" fmla="*/ 5119625 h 5378461"/>
                <a:gd name="connsiteX99" fmla="*/ 2019537 w 5366579"/>
                <a:gd name="connsiteY99" fmla="*/ 5134866 h 5378461"/>
                <a:gd name="connsiteX100" fmla="*/ 2049445 w 5366579"/>
                <a:gd name="connsiteY100" fmla="*/ 5142581 h 5378461"/>
                <a:gd name="connsiteX101" fmla="*/ 2079544 w 5366579"/>
                <a:gd name="connsiteY101" fmla="*/ 5149629 h 5378461"/>
                <a:gd name="connsiteX102" fmla="*/ 2201178 w 5366579"/>
                <a:gd name="connsiteY102" fmla="*/ 5173442 h 5378461"/>
                <a:gd name="connsiteX103" fmla="*/ 2324337 w 5366579"/>
                <a:gd name="connsiteY103" fmla="*/ 5190587 h 5378461"/>
                <a:gd name="connsiteX104" fmla="*/ 2386344 w 5366579"/>
                <a:gd name="connsiteY104" fmla="*/ 5196873 h 5378461"/>
                <a:gd name="connsiteX105" fmla="*/ 2448638 w 5366579"/>
                <a:gd name="connsiteY105" fmla="*/ 5202207 h 5378461"/>
                <a:gd name="connsiteX106" fmla="*/ 2574844 w 5366579"/>
                <a:gd name="connsiteY106" fmla="*/ 5208303 h 5378461"/>
                <a:gd name="connsiteX107" fmla="*/ 2702003 w 5366579"/>
                <a:gd name="connsiteY107" fmla="*/ 5212209 h 5378461"/>
                <a:gd name="connsiteX108" fmla="*/ 2765725 w 5366579"/>
                <a:gd name="connsiteY108" fmla="*/ 5213828 h 5378461"/>
                <a:gd name="connsiteX109" fmla="*/ 2797634 w 5366579"/>
                <a:gd name="connsiteY109" fmla="*/ 5214685 h 5378461"/>
                <a:gd name="connsiteX110" fmla="*/ 2829162 w 5366579"/>
                <a:gd name="connsiteY110" fmla="*/ 5214113 h 5378461"/>
                <a:gd name="connsiteX111" fmla="*/ 2955273 w 5366579"/>
                <a:gd name="connsiteY111" fmla="*/ 5211256 h 5378461"/>
                <a:gd name="connsiteX112" fmla="*/ 3081098 w 5366579"/>
                <a:gd name="connsiteY112" fmla="*/ 5201922 h 5378461"/>
                <a:gd name="connsiteX113" fmla="*/ 3143772 w 5366579"/>
                <a:gd name="connsiteY113" fmla="*/ 5194968 h 5378461"/>
                <a:gd name="connsiteX114" fmla="*/ 3206352 w 5366579"/>
                <a:gd name="connsiteY114" fmla="*/ 5186777 h 5378461"/>
                <a:gd name="connsiteX115" fmla="*/ 3330843 w 5366579"/>
                <a:gd name="connsiteY115" fmla="*/ 5165727 h 5378461"/>
                <a:gd name="connsiteX116" fmla="*/ 3392851 w 5366579"/>
                <a:gd name="connsiteY116" fmla="*/ 5153725 h 5378461"/>
                <a:gd name="connsiteX117" fmla="*/ 3454097 w 5366579"/>
                <a:gd name="connsiteY117" fmla="*/ 5138580 h 5378461"/>
                <a:gd name="connsiteX118" fmla="*/ 3515343 w 5366579"/>
                <a:gd name="connsiteY118" fmla="*/ 5123150 h 5378461"/>
                <a:gd name="connsiteX119" fmla="*/ 3575731 w 5366579"/>
                <a:gd name="connsiteY119" fmla="*/ 5104766 h 5378461"/>
                <a:gd name="connsiteX120" fmla="*/ 3636120 w 5366579"/>
                <a:gd name="connsiteY120" fmla="*/ 5086002 h 5378461"/>
                <a:gd name="connsiteX121" fmla="*/ 3651169 w 5366579"/>
                <a:gd name="connsiteY121" fmla="*/ 5081240 h 5378461"/>
                <a:gd name="connsiteX122" fmla="*/ 3665933 w 5366579"/>
                <a:gd name="connsiteY122" fmla="*/ 5075620 h 5378461"/>
                <a:gd name="connsiteX123" fmla="*/ 3695460 w 5366579"/>
                <a:gd name="connsiteY123" fmla="*/ 5064380 h 5378461"/>
                <a:gd name="connsiteX124" fmla="*/ 4526898 w 5366579"/>
                <a:gd name="connsiteY124" fmla="*/ 4505644 h 5378461"/>
                <a:gd name="connsiteX125" fmla="*/ 4569094 w 5366579"/>
                <a:gd name="connsiteY125" fmla="*/ 4458590 h 5378461"/>
                <a:gd name="connsiteX126" fmla="*/ 4608813 w 5366579"/>
                <a:gd name="connsiteY126" fmla="*/ 4409441 h 5378461"/>
                <a:gd name="connsiteX127" fmla="*/ 4648056 w 5366579"/>
                <a:gd name="connsiteY127" fmla="*/ 4360007 h 5378461"/>
                <a:gd name="connsiteX128" fmla="*/ 4684822 w 5366579"/>
                <a:gd name="connsiteY128" fmla="*/ 4308667 h 5378461"/>
                <a:gd name="connsiteX129" fmla="*/ 4721017 w 5366579"/>
                <a:gd name="connsiteY129" fmla="*/ 4257041 h 5378461"/>
                <a:gd name="connsiteX130" fmla="*/ 4754545 w 5366579"/>
                <a:gd name="connsiteY130" fmla="*/ 4203606 h 5378461"/>
                <a:gd name="connsiteX131" fmla="*/ 4787692 w 5366579"/>
                <a:gd name="connsiteY131" fmla="*/ 4149980 h 5378461"/>
                <a:gd name="connsiteX132" fmla="*/ 4818268 w 5366579"/>
                <a:gd name="connsiteY132" fmla="*/ 4094831 h 5378461"/>
                <a:gd name="connsiteX133" fmla="*/ 5011244 w 5366579"/>
                <a:gd name="connsiteY133" fmla="*/ 3631630 h 5378461"/>
                <a:gd name="connsiteX134" fmla="*/ 5111352 w 5366579"/>
                <a:gd name="connsiteY134" fmla="*/ 3142426 h 5378461"/>
                <a:gd name="connsiteX135" fmla="*/ 5122877 w 5366579"/>
                <a:gd name="connsiteY135" fmla="*/ 3018410 h 5378461"/>
                <a:gd name="connsiteX136" fmla="*/ 5129259 w 5366579"/>
                <a:gd name="connsiteY136" fmla="*/ 2894204 h 5378461"/>
                <a:gd name="connsiteX137" fmla="*/ 5131069 w 5366579"/>
                <a:gd name="connsiteY137" fmla="*/ 2769998 h 5378461"/>
                <a:gd name="connsiteX138" fmla="*/ 5129735 w 5366579"/>
                <a:gd name="connsiteY138" fmla="*/ 2707990 h 5378461"/>
                <a:gd name="connsiteX139" fmla="*/ 5128116 w 5366579"/>
                <a:gd name="connsiteY139" fmla="*/ 2646078 h 5378461"/>
                <a:gd name="connsiteX140" fmla="*/ 5124687 w 5366579"/>
                <a:gd name="connsiteY140" fmla="*/ 2584165 h 5378461"/>
                <a:gd name="connsiteX141" fmla="*/ 5120401 w 5366579"/>
                <a:gd name="connsiteY141" fmla="*/ 2522444 h 5378461"/>
                <a:gd name="connsiteX142" fmla="*/ 5114876 w 5366579"/>
                <a:gd name="connsiteY142" fmla="*/ 2460817 h 5378461"/>
                <a:gd name="connsiteX143" fmla="*/ 5112209 w 5366579"/>
                <a:gd name="connsiteY143" fmla="*/ 2430051 h 5378461"/>
                <a:gd name="connsiteX144" fmla="*/ 5108399 w 5366579"/>
                <a:gd name="connsiteY144" fmla="*/ 2399381 h 5378461"/>
                <a:gd name="connsiteX145" fmla="*/ 5070108 w 5366579"/>
                <a:gd name="connsiteY145" fmla="*/ 2155255 h 5378461"/>
                <a:gd name="connsiteX146" fmla="*/ 4939140 w 5366579"/>
                <a:gd name="connsiteY146" fmla="*/ 1680338 h 5378461"/>
                <a:gd name="connsiteX147" fmla="*/ 4452888 w 5366579"/>
                <a:gd name="connsiteY147" fmla="*/ 826517 h 5378461"/>
                <a:gd name="connsiteX148" fmla="*/ 4091605 w 5366579"/>
                <a:gd name="connsiteY148" fmla="*/ 482855 h 5378461"/>
                <a:gd name="connsiteX149" fmla="*/ 3989211 w 5366579"/>
                <a:gd name="connsiteY149" fmla="*/ 409703 h 5378461"/>
                <a:gd name="connsiteX150" fmla="*/ 3882531 w 5366579"/>
                <a:gd name="connsiteY150" fmla="*/ 342171 h 5378461"/>
                <a:gd name="connsiteX151" fmla="*/ 3771565 w 5366579"/>
                <a:gd name="connsiteY151" fmla="*/ 281211 h 5378461"/>
                <a:gd name="connsiteX152" fmla="*/ 3656884 w 5366579"/>
                <a:gd name="connsiteY152" fmla="*/ 226633 h 5378461"/>
                <a:gd name="connsiteX153" fmla="*/ 3642406 w 5366579"/>
                <a:gd name="connsiteY153" fmla="*/ 219965 h 5378461"/>
                <a:gd name="connsiteX154" fmla="*/ 3627642 w 5366579"/>
                <a:gd name="connsiteY154" fmla="*/ 214060 h 5378461"/>
                <a:gd name="connsiteX155" fmla="*/ 3598115 w 5366579"/>
                <a:gd name="connsiteY155" fmla="*/ 202249 h 5378461"/>
                <a:gd name="connsiteX156" fmla="*/ 3538965 w 5366579"/>
                <a:gd name="connsiteY156" fmla="*/ 178627 h 5378461"/>
                <a:gd name="connsiteX157" fmla="*/ 3478767 w 5366579"/>
                <a:gd name="connsiteY157" fmla="*/ 157576 h 5378461"/>
                <a:gd name="connsiteX158" fmla="*/ 3418092 w 5366579"/>
                <a:gd name="connsiteY158" fmla="*/ 137764 h 5378461"/>
                <a:gd name="connsiteX159" fmla="*/ 3387708 w 5366579"/>
                <a:gd name="connsiteY159" fmla="*/ 127954 h 5378461"/>
                <a:gd name="connsiteX160" fmla="*/ 3356847 w 5366579"/>
                <a:gd name="connsiteY160" fmla="*/ 119762 h 5378461"/>
                <a:gd name="connsiteX161" fmla="*/ 3295029 w 5366579"/>
                <a:gd name="connsiteY161" fmla="*/ 103570 h 5378461"/>
                <a:gd name="connsiteX162" fmla="*/ 3170061 w 5366579"/>
                <a:gd name="connsiteY162" fmla="*/ 76233 h 5378461"/>
                <a:gd name="connsiteX163" fmla="*/ 2659712 w 5366579"/>
                <a:gd name="connsiteY163" fmla="*/ 30132 h 537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5366579" h="5378461">
                  <a:moveTo>
                    <a:pt x="2659998" y="1557"/>
                  </a:moveTo>
                  <a:cubicBezTo>
                    <a:pt x="3004422" y="1843"/>
                    <a:pt x="3351989" y="45943"/>
                    <a:pt x="3683078" y="158815"/>
                  </a:cubicBezTo>
                  <a:lnTo>
                    <a:pt x="3744609" y="181294"/>
                  </a:lnTo>
                  <a:lnTo>
                    <a:pt x="3775470" y="192438"/>
                  </a:lnTo>
                  <a:cubicBezTo>
                    <a:pt x="3785758" y="196248"/>
                    <a:pt x="3796140" y="199582"/>
                    <a:pt x="3806141" y="204154"/>
                  </a:cubicBezTo>
                  <a:cubicBezTo>
                    <a:pt x="3846336" y="221394"/>
                    <a:pt x="3887008" y="237967"/>
                    <a:pt x="3927109" y="255874"/>
                  </a:cubicBezTo>
                  <a:cubicBezTo>
                    <a:pt x="3966542" y="275115"/>
                    <a:pt x="4006452" y="293784"/>
                    <a:pt x="4045695" y="313786"/>
                  </a:cubicBezTo>
                  <a:cubicBezTo>
                    <a:pt x="4084080" y="335313"/>
                    <a:pt x="4123133" y="356078"/>
                    <a:pt x="4161233" y="378461"/>
                  </a:cubicBezTo>
                  <a:cubicBezTo>
                    <a:pt x="4312966" y="469234"/>
                    <a:pt x="4455746" y="577248"/>
                    <a:pt x="4585095" y="700597"/>
                  </a:cubicBezTo>
                  <a:cubicBezTo>
                    <a:pt x="4843890" y="947485"/>
                    <a:pt x="5045915" y="1255619"/>
                    <a:pt x="5176217" y="1590232"/>
                  </a:cubicBezTo>
                  <a:cubicBezTo>
                    <a:pt x="5307281" y="1924940"/>
                    <a:pt x="5370051" y="2284700"/>
                    <a:pt x="5366432" y="2641982"/>
                  </a:cubicBezTo>
                  <a:cubicBezTo>
                    <a:pt x="5359859" y="3357215"/>
                    <a:pt x="5080015" y="4061588"/>
                    <a:pt x="4594239" y="4567938"/>
                  </a:cubicBezTo>
                  <a:cubicBezTo>
                    <a:pt x="4472796" y="4694430"/>
                    <a:pt x="4338112" y="4807967"/>
                    <a:pt x="4193332" y="4906456"/>
                  </a:cubicBezTo>
                  <a:lnTo>
                    <a:pt x="4166376" y="4925220"/>
                  </a:lnTo>
                  <a:cubicBezTo>
                    <a:pt x="4157328" y="4931316"/>
                    <a:pt x="4147803" y="4936841"/>
                    <a:pt x="4138563" y="4942651"/>
                  </a:cubicBezTo>
                  <a:lnTo>
                    <a:pt x="4082652" y="4977132"/>
                  </a:lnTo>
                  <a:lnTo>
                    <a:pt x="4054743" y="4994467"/>
                  </a:lnTo>
                  <a:cubicBezTo>
                    <a:pt x="4045314" y="5000087"/>
                    <a:pt x="4035598" y="5005135"/>
                    <a:pt x="4026073" y="5010469"/>
                  </a:cubicBezTo>
                  <a:lnTo>
                    <a:pt x="3968447" y="5042092"/>
                  </a:lnTo>
                  <a:lnTo>
                    <a:pt x="3939586" y="5057904"/>
                  </a:lnTo>
                  <a:cubicBezTo>
                    <a:pt x="3929966" y="5063142"/>
                    <a:pt x="3919869" y="5067524"/>
                    <a:pt x="3910059" y="5072286"/>
                  </a:cubicBezTo>
                  <a:lnTo>
                    <a:pt x="3850813" y="5100671"/>
                  </a:lnTo>
                  <a:cubicBezTo>
                    <a:pt x="3811761" y="5120768"/>
                    <a:pt x="3770708" y="5136199"/>
                    <a:pt x="3730417" y="5153439"/>
                  </a:cubicBezTo>
                  <a:cubicBezTo>
                    <a:pt x="3568016" y="5219543"/>
                    <a:pt x="3399138" y="5269644"/>
                    <a:pt x="3227116" y="5305172"/>
                  </a:cubicBezTo>
                  <a:lnTo>
                    <a:pt x="3162346" y="5317841"/>
                  </a:lnTo>
                  <a:cubicBezTo>
                    <a:pt x="3140725" y="5322032"/>
                    <a:pt x="3119198" y="5326603"/>
                    <a:pt x="3097386" y="5329175"/>
                  </a:cubicBezTo>
                  <a:lnTo>
                    <a:pt x="2966893" y="5348225"/>
                  </a:lnTo>
                  <a:lnTo>
                    <a:pt x="2835543" y="5360798"/>
                  </a:lnTo>
                  <a:cubicBezTo>
                    <a:pt x="2824590" y="5361751"/>
                    <a:pt x="2813636" y="5362989"/>
                    <a:pt x="2802682" y="5363751"/>
                  </a:cubicBezTo>
                  <a:lnTo>
                    <a:pt x="2770107" y="5365276"/>
                  </a:lnTo>
                  <a:lnTo>
                    <a:pt x="2704956" y="5368323"/>
                  </a:lnTo>
                  <a:lnTo>
                    <a:pt x="2574273" y="5374419"/>
                  </a:lnTo>
                  <a:cubicBezTo>
                    <a:pt x="2530553" y="5375943"/>
                    <a:pt x="2487214" y="5379563"/>
                    <a:pt x="2442637" y="5378134"/>
                  </a:cubicBezTo>
                  <a:lnTo>
                    <a:pt x="2376057" y="5377563"/>
                  </a:lnTo>
                  <a:cubicBezTo>
                    <a:pt x="2353864" y="5377086"/>
                    <a:pt x="2331576" y="5377943"/>
                    <a:pt x="2309382" y="5375943"/>
                  </a:cubicBezTo>
                  <a:lnTo>
                    <a:pt x="2175937" y="5367180"/>
                  </a:lnTo>
                  <a:lnTo>
                    <a:pt x="2042778" y="5350988"/>
                  </a:lnTo>
                  <a:cubicBezTo>
                    <a:pt x="2031633" y="5349844"/>
                    <a:pt x="2020584" y="5347654"/>
                    <a:pt x="2009631" y="5345749"/>
                  </a:cubicBezTo>
                  <a:lnTo>
                    <a:pt x="1976484" y="5339843"/>
                  </a:lnTo>
                  <a:lnTo>
                    <a:pt x="1910190" y="5327842"/>
                  </a:lnTo>
                  <a:cubicBezTo>
                    <a:pt x="1887996" y="5324318"/>
                    <a:pt x="1866279" y="5318222"/>
                    <a:pt x="1844372" y="5312983"/>
                  </a:cubicBezTo>
                  <a:lnTo>
                    <a:pt x="1778745" y="5296885"/>
                  </a:lnTo>
                  <a:cubicBezTo>
                    <a:pt x="1767791" y="5294028"/>
                    <a:pt x="1756742" y="5291838"/>
                    <a:pt x="1745979" y="5288503"/>
                  </a:cubicBezTo>
                  <a:lnTo>
                    <a:pt x="1713594" y="5278502"/>
                  </a:lnTo>
                  <a:lnTo>
                    <a:pt x="1648919" y="5258214"/>
                  </a:lnTo>
                  <a:cubicBezTo>
                    <a:pt x="1638156" y="5254785"/>
                    <a:pt x="1627297" y="5251547"/>
                    <a:pt x="1616629" y="5247927"/>
                  </a:cubicBezTo>
                  <a:lnTo>
                    <a:pt x="1584911" y="5235926"/>
                  </a:lnTo>
                  <a:lnTo>
                    <a:pt x="1521379" y="5211827"/>
                  </a:lnTo>
                  <a:cubicBezTo>
                    <a:pt x="1510806" y="5207732"/>
                    <a:pt x="1500138" y="5203827"/>
                    <a:pt x="1489661" y="5199540"/>
                  </a:cubicBezTo>
                  <a:lnTo>
                    <a:pt x="1458705" y="5185443"/>
                  </a:lnTo>
                  <a:lnTo>
                    <a:pt x="1396697" y="5157249"/>
                  </a:lnTo>
                  <a:cubicBezTo>
                    <a:pt x="1386410" y="5152487"/>
                    <a:pt x="1375932" y="5148010"/>
                    <a:pt x="1365741" y="5142962"/>
                  </a:cubicBezTo>
                  <a:lnTo>
                    <a:pt x="1335546" y="5127055"/>
                  </a:lnTo>
                  <a:lnTo>
                    <a:pt x="1275253" y="5095051"/>
                  </a:lnTo>
                  <a:cubicBezTo>
                    <a:pt x="1265347" y="5089527"/>
                    <a:pt x="1254965" y="5084573"/>
                    <a:pt x="1245345" y="5078573"/>
                  </a:cubicBezTo>
                  <a:lnTo>
                    <a:pt x="1216198" y="5060761"/>
                  </a:lnTo>
                  <a:lnTo>
                    <a:pt x="1158000" y="5024947"/>
                  </a:lnTo>
                  <a:cubicBezTo>
                    <a:pt x="1004457" y="4926744"/>
                    <a:pt x="862916" y="4809111"/>
                    <a:pt x="737567" y="4676713"/>
                  </a:cubicBezTo>
                  <a:cubicBezTo>
                    <a:pt x="612218" y="4544220"/>
                    <a:pt x="502299" y="4397630"/>
                    <a:pt x="409050" y="4241706"/>
                  </a:cubicBezTo>
                  <a:cubicBezTo>
                    <a:pt x="315895" y="4085687"/>
                    <a:pt x="238552" y="3920714"/>
                    <a:pt x="177973" y="3750121"/>
                  </a:cubicBezTo>
                  <a:cubicBezTo>
                    <a:pt x="116727" y="3579814"/>
                    <a:pt x="72436" y="3403982"/>
                    <a:pt x="42813" y="3226055"/>
                  </a:cubicBezTo>
                  <a:cubicBezTo>
                    <a:pt x="12905" y="3048223"/>
                    <a:pt x="-906" y="2868011"/>
                    <a:pt x="46" y="2687988"/>
                  </a:cubicBezTo>
                  <a:cubicBezTo>
                    <a:pt x="999" y="2508061"/>
                    <a:pt x="16810" y="2328229"/>
                    <a:pt x="47862" y="2151064"/>
                  </a:cubicBezTo>
                  <a:cubicBezTo>
                    <a:pt x="78818" y="1973899"/>
                    <a:pt x="123300" y="1798925"/>
                    <a:pt x="184926" y="1629761"/>
                  </a:cubicBezTo>
                  <a:cubicBezTo>
                    <a:pt x="307037" y="1291433"/>
                    <a:pt x="498013" y="975964"/>
                    <a:pt x="747949" y="718789"/>
                  </a:cubicBezTo>
                  <a:cubicBezTo>
                    <a:pt x="872822" y="590297"/>
                    <a:pt x="1011887" y="476664"/>
                    <a:pt x="1161334" y="381128"/>
                  </a:cubicBezTo>
                  <a:cubicBezTo>
                    <a:pt x="1310781" y="285688"/>
                    <a:pt x="1470420" y="208345"/>
                    <a:pt x="1635393" y="149766"/>
                  </a:cubicBezTo>
                  <a:cubicBezTo>
                    <a:pt x="1965816" y="31846"/>
                    <a:pt x="2315669" y="-8825"/>
                    <a:pt x="2659998" y="1557"/>
                  </a:cubicBezTo>
                  <a:close/>
                  <a:moveTo>
                    <a:pt x="2659712" y="30132"/>
                  </a:moveTo>
                  <a:cubicBezTo>
                    <a:pt x="2488167" y="25750"/>
                    <a:pt x="2317002" y="37466"/>
                    <a:pt x="2149267" y="68708"/>
                  </a:cubicBezTo>
                  <a:lnTo>
                    <a:pt x="2086402" y="80329"/>
                  </a:lnTo>
                  <a:lnTo>
                    <a:pt x="2024394" y="95664"/>
                  </a:lnTo>
                  <a:lnTo>
                    <a:pt x="1962577" y="111285"/>
                  </a:lnTo>
                  <a:cubicBezTo>
                    <a:pt x="1942003" y="116619"/>
                    <a:pt x="1922001" y="123953"/>
                    <a:pt x="1901712" y="130144"/>
                  </a:cubicBezTo>
                  <a:lnTo>
                    <a:pt x="1841038" y="149575"/>
                  </a:lnTo>
                  <a:cubicBezTo>
                    <a:pt x="1835990" y="151195"/>
                    <a:pt x="1830942" y="152719"/>
                    <a:pt x="1825893" y="154528"/>
                  </a:cubicBezTo>
                  <a:lnTo>
                    <a:pt x="1811034" y="160243"/>
                  </a:lnTo>
                  <a:lnTo>
                    <a:pt x="1781412" y="171864"/>
                  </a:lnTo>
                  <a:lnTo>
                    <a:pt x="1722357" y="195200"/>
                  </a:lnTo>
                  <a:lnTo>
                    <a:pt x="1707593" y="201010"/>
                  </a:lnTo>
                  <a:lnTo>
                    <a:pt x="1693210" y="207678"/>
                  </a:lnTo>
                  <a:lnTo>
                    <a:pt x="1664445" y="221108"/>
                  </a:lnTo>
                  <a:cubicBezTo>
                    <a:pt x="1510711" y="291403"/>
                    <a:pt x="1367074" y="381319"/>
                    <a:pt x="1237629" y="486856"/>
                  </a:cubicBezTo>
                  <a:cubicBezTo>
                    <a:pt x="1107994" y="592202"/>
                    <a:pt x="992361" y="712789"/>
                    <a:pt x="891396" y="843567"/>
                  </a:cubicBezTo>
                  <a:cubicBezTo>
                    <a:pt x="790335" y="974345"/>
                    <a:pt x="703467" y="1114934"/>
                    <a:pt x="629839" y="1261715"/>
                  </a:cubicBezTo>
                  <a:cubicBezTo>
                    <a:pt x="611646" y="1298576"/>
                    <a:pt x="594692" y="1336009"/>
                    <a:pt x="576975" y="1372871"/>
                  </a:cubicBezTo>
                  <a:cubicBezTo>
                    <a:pt x="560592" y="1410495"/>
                    <a:pt x="545162" y="1448595"/>
                    <a:pt x="529160" y="1486219"/>
                  </a:cubicBezTo>
                  <a:lnTo>
                    <a:pt x="485821" y="1601376"/>
                  </a:lnTo>
                  <a:lnTo>
                    <a:pt x="447531" y="1718248"/>
                  </a:lnTo>
                  <a:cubicBezTo>
                    <a:pt x="399429" y="1875029"/>
                    <a:pt x="362377" y="2035240"/>
                    <a:pt x="339041" y="2197641"/>
                  </a:cubicBezTo>
                  <a:cubicBezTo>
                    <a:pt x="315800" y="2360042"/>
                    <a:pt x="304560" y="2524063"/>
                    <a:pt x="305608" y="2687988"/>
                  </a:cubicBezTo>
                  <a:cubicBezTo>
                    <a:pt x="307989" y="3015648"/>
                    <a:pt x="357900" y="3343022"/>
                    <a:pt x="460770" y="3652299"/>
                  </a:cubicBezTo>
                  <a:cubicBezTo>
                    <a:pt x="563736" y="3961004"/>
                    <a:pt x="721089" y="4251993"/>
                    <a:pt x="936163" y="4493738"/>
                  </a:cubicBezTo>
                  <a:cubicBezTo>
                    <a:pt x="1150857" y="4735673"/>
                    <a:pt x="1423653" y="4922553"/>
                    <a:pt x="1727024" y="5041997"/>
                  </a:cubicBezTo>
                  <a:lnTo>
                    <a:pt x="1784364" y="5063523"/>
                  </a:lnTo>
                  <a:lnTo>
                    <a:pt x="1813035" y="5074477"/>
                  </a:lnTo>
                  <a:cubicBezTo>
                    <a:pt x="1822560" y="5078097"/>
                    <a:pt x="1832466" y="5080763"/>
                    <a:pt x="1842181" y="5083907"/>
                  </a:cubicBezTo>
                  <a:lnTo>
                    <a:pt x="1900760" y="5102290"/>
                  </a:lnTo>
                  <a:cubicBezTo>
                    <a:pt x="1920381" y="5108291"/>
                    <a:pt x="1939717" y="5115149"/>
                    <a:pt x="1959815" y="5119625"/>
                  </a:cubicBezTo>
                  <a:lnTo>
                    <a:pt x="2019537" y="5134866"/>
                  </a:lnTo>
                  <a:lnTo>
                    <a:pt x="2049445" y="5142581"/>
                  </a:lnTo>
                  <a:cubicBezTo>
                    <a:pt x="2059446" y="5145152"/>
                    <a:pt x="2069352" y="5147915"/>
                    <a:pt x="2079544" y="5149629"/>
                  </a:cubicBezTo>
                  <a:lnTo>
                    <a:pt x="2201178" y="5173442"/>
                  </a:lnTo>
                  <a:lnTo>
                    <a:pt x="2324337" y="5190587"/>
                  </a:lnTo>
                  <a:cubicBezTo>
                    <a:pt x="2344815" y="5194016"/>
                    <a:pt x="2365675" y="5194778"/>
                    <a:pt x="2386344" y="5196873"/>
                  </a:cubicBezTo>
                  <a:lnTo>
                    <a:pt x="2448638" y="5202207"/>
                  </a:lnTo>
                  <a:cubicBezTo>
                    <a:pt x="2489881" y="5206779"/>
                    <a:pt x="2532649" y="5206589"/>
                    <a:pt x="2574844" y="5208303"/>
                  </a:cubicBezTo>
                  <a:lnTo>
                    <a:pt x="2702003" y="5212209"/>
                  </a:lnTo>
                  <a:lnTo>
                    <a:pt x="2765725" y="5213828"/>
                  </a:lnTo>
                  <a:lnTo>
                    <a:pt x="2797634" y="5214685"/>
                  </a:lnTo>
                  <a:cubicBezTo>
                    <a:pt x="2808207" y="5214780"/>
                    <a:pt x="2818684" y="5214304"/>
                    <a:pt x="2829162" y="5214113"/>
                  </a:cubicBezTo>
                  <a:lnTo>
                    <a:pt x="2955273" y="5211256"/>
                  </a:lnTo>
                  <a:lnTo>
                    <a:pt x="3081098" y="5201922"/>
                  </a:lnTo>
                  <a:cubicBezTo>
                    <a:pt x="3102148" y="5200779"/>
                    <a:pt x="3122913" y="5197635"/>
                    <a:pt x="3143772" y="5194968"/>
                  </a:cubicBezTo>
                  <a:lnTo>
                    <a:pt x="3206352" y="5186777"/>
                  </a:lnTo>
                  <a:cubicBezTo>
                    <a:pt x="3248357" y="5182395"/>
                    <a:pt x="3289410" y="5173347"/>
                    <a:pt x="3330843" y="5165727"/>
                  </a:cubicBezTo>
                  <a:cubicBezTo>
                    <a:pt x="3351513" y="5161726"/>
                    <a:pt x="3372277" y="5158107"/>
                    <a:pt x="3392851" y="5153725"/>
                  </a:cubicBezTo>
                  <a:lnTo>
                    <a:pt x="3454097" y="5138580"/>
                  </a:lnTo>
                  <a:lnTo>
                    <a:pt x="3515343" y="5123150"/>
                  </a:lnTo>
                  <a:cubicBezTo>
                    <a:pt x="3535726" y="5117626"/>
                    <a:pt x="3555634" y="5110863"/>
                    <a:pt x="3575731" y="5104766"/>
                  </a:cubicBezTo>
                  <a:lnTo>
                    <a:pt x="3636120" y="5086002"/>
                  </a:lnTo>
                  <a:lnTo>
                    <a:pt x="3651169" y="5081240"/>
                  </a:lnTo>
                  <a:lnTo>
                    <a:pt x="3665933" y="5075620"/>
                  </a:lnTo>
                  <a:lnTo>
                    <a:pt x="3695460" y="5064380"/>
                  </a:lnTo>
                  <a:cubicBezTo>
                    <a:pt x="4011691" y="4948080"/>
                    <a:pt x="4301346" y="4756437"/>
                    <a:pt x="4526898" y="4505644"/>
                  </a:cubicBezTo>
                  <a:lnTo>
                    <a:pt x="4569094" y="4458590"/>
                  </a:lnTo>
                  <a:cubicBezTo>
                    <a:pt x="4582905" y="4442684"/>
                    <a:pt x="4595478" y="4425729"/>
                    <a:pt x="4608813" y="4409441"/>
                  </a:cubicBezTo>
                  <a:lnTo>
                    <a:pt x="4648056" y="4360007"/>
                  </a:lnTo>
                  <a:cubicBezTo>
                    <a:pt x="4660534" y="4343052"/>
                    <a:pt x="4672535" y="4325812"/>
                    <a:pt x="4684822" y="4308667"/>
                  </a:cubicBezTo>
                  <a:cubicBezTo>
                    <a:pt x="4697014" y="4291522"/>
                    <a:pt x="4709206" y="4274377"/>
                    <a:pt x="4721017" y="4257041"/>
                  </a:cubicBezTo>
                  <a:lnTo>
                    <a:pt x="4754545" y="4203606"/>
                  </a:lnTo>
                  <a:cubicBezTo>
                    <a:pt x="4765594" y="4185699"/>
                    <a:pt x="4777310" y="4168268"/>
                    <a:pt x="4787692" y="4149980"/>
                  </a:cubicBezTo>
                  <a:lnTo>
                    <a:pt x="4818268" y="4094831"/>
                  </a:lnTo>
                  <a:cubicBezTo>
                    <a:pt x="4899040" y="3947574"/>
                    <a:pt x="4963143" y="3791650"/>
                    <a:pt x="5011244" y="3631630"/>
                  </a:cubicBezTo>
                  <a:cubicBezTo>
                    <a:pt x="5059440" y="3471610"/>
                    <a:pt x="5092683" y="3307589"/>
                    <a:pt x="5111352" y="3142426"/>
                  </a:cubicBezTo>
                  <a:lnTo>
                    <a:pt x="5122877" y="3018410"/>
                  </a:lnTo>
                  <a:cubicBezTo>
                    <a:pt x="5124972" y="2976977"/>
                    <a:pt x="5127735" y="2935543"/>
                    <a:pt x="5129259" y="2894204"/>
                  </a:cubicBezTo>
                  <a:cubicBezTo>
                    <a:pt x="5129735" y="2852771"/>
                    <a:pt x="5131354" y="2811432"/>
                    <a:pt x="5131069" y="2769998"/>
                  </a:cubicBezTo>
                  <a:lnTo>
                    <a:pt x="5129735" y="2707990"/>
                  </a:lnTo>
                  <a:cubicBezTo>
                    <a:pt x="5129163" y="2687321"/>
                    <a:pt x="5129735" y="2666652"/>
                    <a:pt x="5128116" y="2646078"/>
                  </a:cubicBezTo>
                  <a:lnTo>
                    <a:pt x="5124687" y="2584165"/>
                  </a:lnTo>
                  <a:cubicBezTo>
                    <a:pt x="5123449" y="2563592"/>
                    <a:pt x="5122782" y="2542922"/>
                    <a:pt x="5120401" y="2522444"/>
                  </a:cubicBezTo>
                  <a:lnTo>
                    <a:pt x="5114876" y="2460817"/>
                  </a:lnTo>
                  <a:lnTo>
                    <a:pt x="5112209" y="2430051"/>
                  </a:lnTo>
                  <a:cubicBezTo>
                    <a:pt x="5111352" y="2419764"/>
                    <a:pt x="5109637" y="2409572"/>
                    <a:pt x="5108399" y="2399381"/>
                  </a:cubicBezTo>
                  <a:cubicBezTo>
                    <a:pt x="5098398" y="2317561"/>
                    <a:pt x="5085920" y="2236027"/>
                    <a:pt x="5070108" y="2155255"/>
                  </a:cubicBezTo>
                  <a:cubicBezTo>
                    <a:pt x="5038676" y="1993711"/>
                    <a:pt x="4995051" y="1834738"/>
                    <a:pt x="4939140" y="1680338"/>
                  </a:cubicBezTo>
                  <a:cubicBezTo>
                    <a:pt x="4827126" y="1371824"/>
                    <a:pt x="4667392" y="1079406"/>
                    <a:pt x="4452888" y="826517"/>
                  </a:cubicBezTo>
                  <a:cubicBezTo>
                    <a:pt x="4345923" y="700025"/>
                    <a:pt x="4225241" y="583915"/>
                    <a:pt x="4091605" y="482855"/>
                  </a:cubicBezTo>
                  <a:cubicBezTo>
                    <a:pt x="4058077" y="457805"/>
                    <a:pt x="4023406" y="434183"/>
                    <a:pt x="3989211" y="409703"/>
                  </a:cubicBezTo>
                  <a:cubicBezTo>
                    <a:pt x="3954159" y="386653"/>
                    <a:pt x="3918155" y="364840"/>
                    <a:pt x="3882531" y="342171"/>
                  </a:cubicBezTo>
                  <a:cubicBezTo>
                    <a:pt x="3846051" y="321025"/>
                    <a:pt x="3808617" y="301594"/>
                    <a:pt x="3771565" y="281211"/>
                  </a:cubicBezTo>
                  <a:cubicBezTo>
                    <a:pt x="3733942" y="262066"/>
                    <a:pt x="3695270" y="244730"/>
                    <a:pt x="3656884" y="226633"/>
                  </a:cubicBezTo>
                  <a:lnTo>
                    <a:pt x="3642406" y="219965"/>
                  </a:lnTo>
                  <a:lnTo>
                    <a:pt x="3627642" y="214060"/>
                  </a:lnTo>
                  <a:lnTo>
                    <a:pt x="3598115" y="202249"/>
                  </a:lnTo>
                  <a:lnTo>
                    <a:pt x="3538965" y="178627"/>
                  </a:lnTo>
                  <a:cubicBezTo>
                    <a:pt x="3519438" y="170149"/>
                    <a:pt x="3498960" y="164434"/>
                    <a:pt x="3478767" y="157576"/>
                  </a:cubicBezTo>
                  <a:lnTo>
                    <a:pt x="3418092" y="137764"/>
                  </a:lnTo>
                  <a:lnTo>
                    <a:pt x="3387708" y="127954"/>
                  </a:lnTo>
                  <a:lnTo>
                    <a:pt x="3356847" y="119762"/>
                  </a:lnTo>
                  <a:lnTo>
                    <a:pt x="3295029" y="103570"/>
                  </a:lnTo>
                  <a:cubicBezTo>
                    <a:pt x="3253977" y="91759"/>
                    <a:pt x="3211876" y="84710"/>
                    <a:pt x="3170061" y="76233"/>
                  </a:cubicBezTo>
                  <a:cubicBezTo>
                    <a:pt x="3002326" y="43848"/>
                    <a:pt x="2831257" y="29560"/>
                    <a:pt x="2659712" y="30132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51AC3D20-E4ED-49E6-AADF-E32D5427E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32" y="3757558"/>
            <a:ext cx="3606713" cy="3109922"/>
            <a:chOff x="6642" y="3804226"/>
            <a:chExt cx="3664532" cy="3063253"/>
          </a:xfrm>
        </p:grpSpPr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21CA964C-EED3-4447-826F-685E33AEC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3" y="3938592"/>
              <a:ext cx="3481139" cy="2928886"/>
            </a:xfrm>
            <a:custGeom>
              <a:avLst/>
              <a:gdLst>
                <a:gd name="connsiteX0" fmla="*/ 0 w 3481139"/>
                <a:gd name="connsiteY0" fmla="*/ 2638819 h 2928886"/>
                <a:gd name="connsiteX1" fmla="*/ 31090 w 3481139"/>
                <a:gd name="connsiteY1" fmla="*/ 2704150 h 2928886"/>
                <a:gd name="connsiteX2" fmla="*/ 120149 w 3481139"/>
                <a:gd name="connsiteY2" fmla="*/ 2845955 h 2928886"/>
                <a:gd name="connsiteX3" fmla="*/ 185501 w 3481139"/>
                <a:gd name="connsiteY3" fmla="*/ 2928886 h 2928886"/>
                <a:gd name="connsiteX4" fmla="*/ 0 w 3481139"/>
                <a:gd name="connsiteY4" fmla="*/ 2928886 h 2928886"/>
                <a:gd name="connsiteX5" fmla="*/ 1421035 w 3481139"/>
                <a:gd name="connsiteY5" fmla="*/ 1378 h 2928886"/>
                <a:gd name="connsiteX6" fmla="*/ 2605678 w 3481139"/>
                <a:gd name="connsiteY6" fmla="*/ 348168 h 2928886"/>
                <a:gd name="connsiteX7" fmla="*/ 3411215 w 3481139"/>
                <a:gd name="connsiteY7" fmla="*/ 1492067 h 2928886"/>
                <a:gd name="connsiteX8" fmla="*/ 3306857 w 3481139"/>
                <a:gd name="connsiteY8" fmla="*/ 2839295 h 2928886"/>
                <a:gd name="connsiteX9" fmla="*/ 3261670 w 3481139"/>
                <a:gd name="connsiteY9" fmla="*/ 2928886 h 2928886"/>
                <a:gd name="connsiteX10" fmla="*/ 2857174 w 3481139"/>
                <a:gd name="connsiteY10" fmla="*/ 2928886 h 2928886"/>
                <a:gd name="connsiteX11" fmla="*/ 2915377 w 3481139"/>
                <a:gd name="connsiteY11" fmla="*/ 2836712 h 2928886"/>
                <a:gd name="connsiteX12" fmla="*/ 3115608 w 3481139"/>
                <a:gd name="connsiteY12" fmla="*/ 2239047 h 2928886"/>
                <a:gd name="connsiteX13" fmla="*/ 3072115 w 3481139"/>
                <a:gd name="connsiteY13" fmla="*/ 1582856 h 2928886"/>
                <a:gd name="connsiteX14" fmla="*/ 2816844 w 3481139"/>
                <a:gd name="connsiteY14" fmla="*/ 1040240 h 2928886"/>
                <a:gd name="connsiteX15" fmla="*/ 2406710 w 3481139"/>
                <a:gd name="connsiteY15" fmla="*/ 637298 h 2928886"/>
                <a:gd name="connsiteX16" fmla="*/ 1778438 w 3481139"/>
                <a:gd name="connsiteY16" fmla="*/ 376813 h 2928886"/>
                <a:gd name="connsiteX17" fmla="*/ 1082136 w 3481139"/>
                <a:gd name="connsiteY17" fmla="*/ 405400 h 2928886"/>
                <a:gd name="connsiteX18" fmla="*/ 770453 w 3481139"/>
                <a:gd name="connsiteY18" fmla="*/ 610712 h 2928886"/>
                <a:gd name="connsiteX19" fmla="*/ 504311 w 3481139"/>
                <a:gd name="connsiteY19" fmla="*/ 1053517 h 2928886"/>
                <a:gd name="connsiteX20" fmla="*/ 370837 w 3481139"/>
                <a:gd name="connsiteY20" fmla="*/ 1303660 h 2928886"/>
                <a:gd name="connsiteX21" fmla="*/ 18332 w 3481139"/>
                <a:gd name="connsiteY21" fmla="*/ 1735234 h 2928886"/>
                <a:gd name="connsiteX22" fmla="*/ 0 w 3481139"/>
                <a:gd name="connsiteY22" fmla="*/ 1752611 h 2928886"/>
                <a:gd name="connsiteX23" fmla="*/ 0 w 3481139"/>
                <a:gd name="connsiteY23" fmla="*/ 1233485 h 2928886"/>
                <a:gd name="connsiteX24" fmla="*/ 18046 w 3481139"/>
                <a:gd name="connsiteY24" fmla="*/ 1208183 h 2928886"/>
                <a:gd name="connsiteX25" fmla="*/ 65393 w 3481139"/>
                <a:gd name="connsiteY25" fmla="*/ 1130865 h 2928886"/>
                <a:gd name="connsiteX26" fmla="*/ 991384 w 3481139"/>
                <a:gd name="connsiteY26" fmla="*/ 66436 h 2928886"/>
                <a:gd name="connsiteX27" fmla="*/ 1421035 w 3481139"/>
                <a:gd name="connsiteY27" fmla="*/ 1378 h 292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81139" h="2928886">
                  <a:moveTo>
                    <a:pt x="0" y="2638819"/>
                  </a:moveTo>
                  <a:lnTo>
                    <a:pt x="31090" y="2704150"/>
                  </a:lnTo>
                  <a:cubicBezTo>
                    <a:pt x="57644" y="2752264"/>
                    <a:pt x="87419" y="2799634"/>
                    <a:pt x="120149" y="2845955"/>
                  </a:cubicBezTo>
                  <a:lnTo>
                    <a:pt x="185501" y="2928886"/>
                  </a:lnTo>
                  <a:lnTo>
                    <a:pt x="0" y="2928886"/>
                  </a:lnTo>
                  <a:close/>
                  <a:moveTo>
                    <a:pt x="1421035" y="1378"/>
                  </a:moveTo>
                  <a:cubicBezTo>
                    <a:pt x="1848323" y="-14790"/>
                    <a:pt x="2262193" y="111988"/>
                    <a:pt x="2605678" y="348168"/>
                  </a:cubicBezTo>
                  <a:cubicBezTo>
                    <a:pt x="2986690" y="610157"/>
                    <a:pt x="3281171" y="1006736"/>
                    <a:pt x="3411215" y="1492067"/>
                  </a:cubicBezTo>
                  <a:cubicBezTo>
                    <a:pt x="3536497" y="1959627"/>
                    <a:pt x="3488465" y="2432119"/>
                    <a:pt x="3306857" y="2839295"/>
                  </a:cubicBezTo>
                  <a:lnTo>
                    <a:pt x="3261670" y="2928886"/>
                  </a:lnTo>
                  <a:lnTo>
                    <a:pt x="2857174" y="2928886"/>
                  </a:lnTo>
                  <a:lnTo>
                    <a:pt x="2915377" y="2836712"/>
                  </a:lnTo>
                  <a:cubicBezTo>
                    <a:pt x="3020179" y="2651516"/>
                    <a:pt x="3087510" y="2450417"/>
                    <a:pt x="3115608" y="2239047"/>
                  </a:cubicBezTo>
                  <a:cubicBezTo>
                    <a:pt x="3144700" y="2019998"/>
                    <a:pt x="3130088" y="1799215"/>
                    <a:pt x="3072115" y="1582856"/>
                  </a:cubicBezTo>
                  <a:cubicBezTo>
                    <a:pt x="3019429" y="1386229"/>
                    <a:pt x="2933521" y="1203663"/>
                    <a:pt x="2816844" y="1040240"/>
                  </a:cubicBezTo>
                  <a:cubicBezTo>
                    <a:pt x="2704247" y="882558"/>
                    <a:pt x="2566242" y="746942"/>
                    <a:pt x="2406710" y="637298"/>
                  </a:cubicBezTo>
                  <a:cubicBezTo>
                    <a:pt x="2218030" y="507559"/>
                    <a:pt x="2000748" y="417531"/>
                    <a:pt x="1778438" y="376813"/>
                  </a:cubicBezTo>
                  <a:cubicBezTo>
                    <a:pt x="1545966" y="334240"/>
                    <a:pt x="1311716" y="343884"/>
                    <a:pt x="1082136" y="405400"/>
                  </a:cubicBezTo>
                  <a:cubicBezTo>
                    <a:pt x="957109" y="438901"/>
                    <a:pt x="861000" y="502225"/>
                    <a:pt x="770453" y="610712"/>
                  </a:cubicBezTo>
                  <a:cubicBezTo>
                    <a:pt x="672863" y="727627"/>
                    <a:pt x="591021" y="885960"/>
                    <a:pt x="504311" y="1053517"/>
                  </a:cubicBezTo>
                  <a:cubicBezTo>
                    <a:pt x="462225" y="1134849"/>
                    <a:pt x="418774" y="1218945"/>
                    <a:pt x="370837" y="1303660"/>
                  </a:cubicBezTo>
                  <a:cubicBezTo>
                    <a:pt x="249038" y="1518990"/>
                    <a:pt x="115673" y="1643965"/>
                    <a:pt x="18332" y="1735234"/>
                  </a:cubicBezTo>
                  <a:lnTo>
                    <a:pt x="0" y="1752611"/>
                  </a:lnTo>
                  <a:lnTo>
                    <a:pt x="0" y="1233485"/>
                  </a:lnTo>
                  <a:lnTo>
                    <a:pt x="18046" y="1208183"/>
                  </a:lnTo>
                  <a:cubicBezTo>
                    <a:pt x="33947" y="1184196"/>
                    <a:pt x="49756" y="1158514"/>
                    <a:pt x="65393" y="1130865"/>
                  </a:cubicBezTo>
                  <a:cubicBezTo>
                    <a:pt x="315656" y="688463"/>
                    <a:pt x="466320" y="207127"/>
                    <a:pt x="991384" y="66436"/>
                  </a:cubicBezTo>
                  <a:cubicBezTo>
                    <a:pt x="1134686" y="28039"/>
                    <a:pt x="1278606" y="6767"/>
                    <a:pt x="1421035" y="137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54482870-6C00-4014-90C6-638B19BB5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3" y="3938592"/>
              <a:ext cx="3481139" cy="2928886"/>
            </a:xfrm>
            <a:custGeom>
              <a:avLst/>
              <a:gdLst>
                <a:gd name="connsiteX0" fmla="*/ 0 w 3481139"/>
                <a:gd name="connsiteY0" fmla="*/ 2454676 h 2928886"/>
                <a:gd name="connsiteX1" fmla="*/ 23037 w 3481139"/>
                <a:gd name="connsiteY1" fmla="*/ 2524361 h 2928886"/>
                <a:gd name="connsiteX2" fmla="*/ 92498 w 3481139"/>
                <a:gd name="connsiteY2" fmla="*/ 2670254 h 2928886"/>
                <a:gd name="connsiteX3" fmla="*/ 177819 w 3481139"/>
                <a:gd name="connsiteY3" fmla="*/ 2806016 h 2928886"/>
                <a:gd name="connsiteX4" fmla="*/ 274733 w 3481139"/>
                <a:gd name="connsiteY4" fmla="*/ 2928886 h 2928886"/>
                <a:gd name="connsiteX5" fmla="*/ 0 w 3481139"/>
                <a:gd name="connsiteY5" fmla="*/ 2928886 h 2928886"/>
                <a:gd name="connsiteX6" fmla="*/ 1421035 w 3481139"/>
                <a:gd name="connsiteY6" fmla="*/ 1378 h 2928886"/>
                <a:gd name="connsiteX7" fmla="*/ 2605678 w 3481139"/>
                <a:gd name="connsiteY7" fmla="*/ 348168 h 2928886"/>
                <a:gd name="connsiteX8" fmla="*/ 3411215 w 3481139"/>
                <a:gd name="connsiteY8" fmla="*/ 1492067 h 2928886"/>
                <a:gd name="connsiteX9" fmla="*/ 3306857 w 3481139"/>
                <a:gd name="connsiteY9" fmla="*/ 2839295 h 2928886"/>
                <a:gd name="connsiteX10" fmla="*/ 3261670 w 3481139"/>
                <a:gd name="connsiteY10" fmla="*/ 2928886 h 2928886"/>
                <a:gd name="connsiteX11" fmla="*/ 2774329 w 3481139"/>
                <a:gd name="connsiteY11" fmla="*/ 2928886 h 2928886"/>
                <a:gd name="connsiteX12" fmla="*/ 2854316 w 3481139"/>
                <a:gd name="connsiteY12" fmla="*/ 2802203 h 2928886"/>
                <a:gd name="connsiteX13" fmla="*/ 3046067 w 3481139"/>
                <a:gd name="connsiteY13" fmla="*/ 2229848 h 2928886"/>
                <a:gd name="connsiteX14" fmla="*/ 3004330 w 3481139"/>
                <a:gd name="connsiteY14" fmla="*/ 1601092 h 2928886"/>
                <a:gd name="connsiteX15" fmla="*/ 2759775 w 3481139"/>
                <a:gd name="connsiteY15" fmla="*/ 1081112 h 2928886"/>
                <a:gd name="connsiteX16" fmla="*/ 2367007 w 3481139"/>
                <a:gd name="connsiteY16" fmla="*/ 695245 h 2928886"/>
                <a:gd name="connsiteX17" fmla="*/ 1765861 w 3481139"/>
                <a:gd name="connsiteY17" fmla="*/ 445951 h 2928886"/>
                <a:gd name="connsiteX18" fmla="*/ 1100322 w 3481139"/>
                <a:gd name="connsiteY18" fmla="*/ 473271 h 2928886"/>
                <a:gd name="connsiteX19" fmla="*/ 566662 w 3481139"/>
                <a:gd name="connsiteY19" fmla="*/ 1085790 h 2928886"/>
                <a:gd name="connsiteX20" fmla="*/ 431916 w 3481139"/>
                <a:gd name="connsiteY20" fmla="*/ 1338236 h 2928886"/>
                <a:gd name="connsiteX21" fmla="*/ 66359 w 3481139"/>
                <a:gd name="connsiteY21" fmla="*/ 1786460 h 2928886"/>
                <a:gd name="connsiteX22" fmla="*/ 1807 w 3481139"/>
                <a:gd name="connsiteY22" fmla="*/ 1848695 h 2928886"/>
                <a:gd name="connsiteX23" fmla="*/ 0 w 3481139"/>
                <a:gd name="connsiteY23" fmla="*/ 1850695 h 2928886"/>
                <a:gd name="connsiteX24" fmla="*/ 0 w 3481139"/>
                <a:gd name="connsiteY24" fmla="*/ 1233485 h 2928886"/>
                <a:gd name="connsiteX25" fmla="*/ 18046 w 3481139"/>
                <a:gd name="connsiteY25" fmla="*/ 1208183 h 2928886"/>
                <a:gd name="connsiteX26" fmla="*/ 65393 w 3481139"/>
                <a:gd name="connsiteY26" fmla="*/ 1130865 h 2928886"/>
                <a:gd name="connsiteX27" fmla="*/ 991384 w 3481139"/>
                <a:gd name="connsiteY27" fmla="*/ 66436 h 2928886"/>
                <a:gd name="connsiteX28" fmla="*/ 1421035 w 3481139"/>
                <a:gd name="connsiteY28" fmla="*/ 1378 h 292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81139" h="2928886">
                  <a:moveTo>
                    <a:pt x="0" y="2454676"/>
                  </a:moveTo>
                  <a:lnTo>
                    <a:pt x="23037" y="2524361"/>
                  </a:lnTo>
                  <a:cubicBezTo>
                    <a:pt x="42843" y="2573572"/>
                    <a:pt x="66005" y="2622232"/>
                    <a:pt x="92498" y="2670254"/>
                  </a:cubicBezTo>
                  <a:cubicBezTo>
                    <a:pt x="117915" y="2716294"/>
                    <a:pt x="146441" y="2761645"/>
                    <a:pt x="177819" y="2806016"/>
                  </a:cubicBezTo>
                  <a:lnTo>
                    <a:pt x="274733" y="2928886"/>
                  </a:lnTo>
                  <a:lnTo>
                    <a:pt x="0" y="2928886"/>
                  </a:lnTo>
                  <a:close/>
                  <a:moveTo>
                    <a:pt x="1421035" y="1378"/>
                  </a:moveTo>
                  <a:cubicBezTo>
                    <a:pt x="1848323" y="-14790"/>
                    <a:pt x="2262193" y="111988"/>
                    <a:pt x="2605678" y="348168"/>
                  </a:cubicBezTo>
                  <a:cubicBezTo>
                    <a:pt x="2986690" y="610157"/>
                    <a:pt x="3281171" y="1006736"/>
                    <a:pt x="3411215" y="1492067"/>
                  </a:cubicBezTo>
                  <a:cubicBezTo>
                    <a:pt x="3536497" y="1959627"/>
                    <a:pt x="3488465" y="2432119"/>
                    <a:pt x="3306857" y="2839295"/>
                  </a:cubicBezTo>
                  <a:lnTo>
                    <a:pt x="3261670" y="2928886"/>
                  </a:lnTo>
                  <a:lnTo>
                    <a:pt x="2774329" y="2928886"/>
                  </a:lnTo>
                  <a:lnTo>
                    <a:pt x="2854316" y="2802203"/>
                  </a:lnTo>
                  <a:cubicBezTo>
                    <a:pt x="2954670" y="2624813"/>
                    <a:pt x="3019198" y="2432241"/>
                    <a:pt x="3046067" y="2229848"/>
                  </a:cubicBezTo>
                  <a:cubicBezTo>
                    <a:pt x="3073918" y="2019997"/>
                    <a:pt x="3059887" y="1808433"/>
                    <a:pt x="3004330" y="1601092"/>
                  </a:cubicBezTo>
                  <a:cubicBezTo>
                    <a:pt x="2953824" y="1412601"/>
                    <a:pt x="2871570" y="1237702"/>
                    <a:pt x="2759775" y="1081112"/>
                  </a:cubicBezTo>
                  <a:cubicBezTo>
                    <a:pt x="2651938" y="930074"/>
                    <a:pt x="2519787" y="800304"/>
                    <a:pt x="2367007" y="695245"/>
                  </a:cubicBezTo>
                  <a:cubicBezTo>
                    <a:pt x="2186422" y="571040"/>
                    <a:pt x="1978537" y="484889"/>
                    <a:pt x="1765861" y="445951"/>
                  </a:cubicBezTo>
                  <a:cubicBezTo>
                    <a:pt x="1543705" y="405264"/>
                    <a:pt x="1319800" y="414462"/>
                    <a:pt x="1100322" y="473271"/>
                  </a:cubicBezTo>
                  <a:cubicBezTo>
                    <a:pt x="859826" y="537712"/>
                    <a:pt x="751918" y="727591"/>
                    <a:pt x="566662" y="1085790"/>
                  </a:cubicBezTo>
                  <a:cubicBezTo>
                    <a:pt x="524297" y="1167705"/>
                    <a:pt x="480498" y="1252403"/>
                    <a:pt x="431916" y="1338236"/>
                  </a:cubicBezTo>
                  <a:cubicBezTo>
                    <a:pt x="304892" y="1562816"/>
                    <a:pt x="167019" y="1692123"/>
                    <a:pt x="66359" y="1786460"/>
                  </a:cubicBezTo>
                  <a:cubicBezTo>
                    <a:pt x="41685" y="1809641"/>
                    <a:pt x="19588" y="1830368"/>
                    <a:pt x="1807" y="1848695"/>
                  </a:cubicBezTo>
                  <a:lnTo>
                    <a:pt x="0" y="1850695"/>
                  </a:lnTo>
                  <a:lnTo>
                    <a:pt x="0" y="1233485"/>
                  </a:lnTo>
                  <a:lnTo>
                    <a:pt x="18046" y="1208183"/>
                  </a:lnTo>
                  <a:cubicBezTo>
                    <a:pt x="33947" y="1184196"/>
                    <a:pt x="49756" y="1158514"/>
                    <a:pt x="65393" y="1130865"/>
                  </a:cubicBezTo>
                  <a:cubicBezTo>
                    <a:pt x="315656" y="688463"/>
                    <a:pt x="466320" y="207127"/>
                    <a:pt x="991384" y="66436"/>
                  </a:cubicBezTo>
                  <a:cubicBezTo>
                    <a:pt x="1134686" y="28039"/>
                    <a:pt x="1278606" y="6767"/>
                    <a:pt x="1421035" y="137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97410C4-9F35-480D-AF41-9881677BA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2" y="3804226"/>
              <a:ext cx="3664532" cy="3063253"/>
            </a:xfrm>
            <a:custGeom>
              <a:avLst/>
              <a:gdLst>
                <a:gd name="connsiteX0" fmla="*/ 1589544 w 3664532"/>
                <a:gd name="connsiteY0" fmla="*/ 1348 h 3063253"/>
                <a:gd name="connsiteX1" fmla="*/ 3592316 w 3664532"/>
                <a:gd name="connsiteY1" fmla="*/ 1577908 h 3063253"/>
                <a:gd name="connsiteX2" fmla="*/ 3464985 w 3664532"/>
                <a:gd name="connsiteY2" fmla="*/ 3019497 h 3063253"/>
                <a:gd name="connsiteX3" fmla="*/ 3441980 w 3664532"/>
                <a:gd name="connsiteY3" fmla="*/ 3063253 h 3063253"/>
                <a:gd name="connsiteX4" fmla="*/ 3180670 w 3664532"/>
                <a:gd name="connsiteY4" fmla="*/ 3063253 h 3063253"/>
                <a:gd name="connsiteX5" fmla="*/ 3224136 w 3664532"/>
                <a:gd name="connsiteY5" fmla="*/ 2966554 h 3063253"/>
                <a:gd name="connsiteX6" fmla="*/ 3355620 w 3664532"/>
                <a:gd name="connsiteY6" fmla="*/ 2437076 h 3063253"/>
                <a:gd name="connsiteX7" fmla="*/ 3363467 w 3664532"/>
                <a:gd name="connsiteY7" fmla="*/ 2076633 h 3063253"/>
                <a:gd name="connsiteX8" fmla="*/ 3304293 w 3664532"/>
                <a:gd name="connsiteY8" fmla="*/ 1722087 h 3063253"/>
                <a:gd name="connsiteX9" fmla="*/ 3182877 w 3664532"/>
                <a:gd name="connsiteY9" fmla="*/ 1384217 h 3063253"/>
                <a:gd name="connsiteX10" fmla="*/ 3001025 w 3664532"/>
                <a:gd name="connsiteY10" fmla="*/ 1074386 h 3063253"/>
                <a:gd name="connsiteX11" fmla="*/ 2477205 w 3664532"/>
                <a:gd name="connsiteY11" fmla="*/ 580474 h 3063253"/>
                <a:gd name="connsiteX12" fmla="*/ 1798691 w 3664532"/>
                <a:gd name="connsiteY12" fmla="*/ 315283 h 3063253"/>
                <a:gd name="connsiteX13" fmla="*/ 1753281 w 3664532"/>
                <a:gd name="connsiteY13" fmla="*/ 307175 h 3063253"/>
                <a:gd name="connsiteX14" fmla="*/ 1730532 w 3664532"/>
                <a:gd name="connsiteY14" fmla="*/ 303097 h 3063253"/>
                <a:gd name="connsiteX15" fmla="*/ 1707599 w 3664532"/>
                <a:gd name="connsiteY15" fmla="*/ 300231 h 3063253"/>
                <a:gd name="connsiteX16" fmla="*/ 1661716 w 3664532"/>
                <a:gd name="connsiteY16" fmla="*/ 294430 h 3063253"/>
                <a:gd name="connsiteX17" fmla="*/ 1615761 w 3664532"/>
                <a:gd name="connsiteY17" fmla="*/ 289448 h 3063253"/>
                <a:gd name="connsiteX18" fmla="*/ 1523276 w 3664532"/>
                <a:gd name="connsiteY18" fmla="*/ 282763 h 3063253"/>
                <a:gd name="connsiteX19" fmla="*/ 1430359 w 3664532"/>
                <a:gd name="connsiteY19" fmla="*/ 280699 h 3063253"/>
                <a:gd name="connsiteX20" fmla="*/ 1059060 w 3664532"/>
                <a:gd name="connsiteY20" fmla="*/ 318854 h 3063253"/>
                <a:gd name="connsiteX21" fmla="*/ 1012987 w 3664532"/>
                <a:gd name="connsiteY21" fmla="*/ 328075 h 3063253"/>
                <a:gd name="connsiteX22" fmla="*/ 968530 w 3664532"/>
                <a:gd name="connsiteY22" fmla="*/ 339260 h 3063253"/>
                <a:gd name="connsiteX23" fmla="*/ 924773 w 3664532"/>
                <a:gd name="connsiteY23" fmla="*/ 352511 h 3063253"/>
                <a:gd name="connsiteX24" fmla="*/ 881731 w 3664532"/>
                <a:gd name="connsiteY24" fmla="*/ 367896 h 3063253"/>
                <a:gd name="connsiteX25" fmla="*/ 839561 w 3664532"/>
                <a:gd name="connsiteY25" fmla="*/ 385444 h 3063253"/>
                <a:gd name="connsiteX26" fmla="*/ 798365 w 3664532"/>
                <a:gd name="connsiteY26" fmla="*/ 405276 h 3063253"/>
                <a:gd name="connsiteX27" fmla="*/ 758403 w 3664532"/>
                <a:gd name="connsiteY27" fmla="*/ 427539 h 3063253"/>
                <a:gd name="connsiteX28" fmla="*/ 719600 w 3664532"/>
                <a:gd name="connsiteY28" fmla="*/ 451961 h 3063253"/>
                <a:gd name="connsiteX29" fmla="*/ 577562 w 3664532"/>
                <a:gd name="connsiteY29" fmla="*/ 569522 h 3063253"/>
                <a:gd name="connsiteX30" fmla="*/ 456753 w 3664532"/>
                <a:gd name="connsiteY30" fmla="*/ 712062 h 3063253"/>
                <a:gd name="connsiteX31" fmla="*/ 353265 w 3664532"/>
                <a:gd name="connsiteY31" fmla="*/ 870162 h 3063253"/>
                <a:gd name="connsiteX32" fmla="*/ 305715 w 3664532"/>
                <a:gd name="connsiteY32" fmla="*/ 952522 h 3063253"/>
                <a:gd name="connsiteX33" fmla="*/ 260078 w 3664532"/>
                <a:gd name="connsiteY33" fmla="*/ 1036331 h 3063253"/>
                <a:gd name="connsiteX34" fmla="*/ 170320 w 3664532"/>
                <a:gd name="connsiteY34" fmla="*/ 1205796 h 3063253"/>
                <a:gd name="connsiteX35" fmla="*/ 124857 w 3664532"/>
                <a:gd name="connsiteY35" fmla="*/ 1290794 h 3063253"/>
                <a:gd name="connsiteX36" fmla="*/ 77228 w 3664532"/>
                <a:gd name="connsiteY36" fmla="*/ 1375573 h 3063253"/>
                <a:gd name="connsiteX37" fmla="*/ 23967 w 3664532"/>
                <a:gd name="connsiteY37" fmla="*/ 1458613 h 3063253"/>
                <a:gd name="connsiteX38" fmla="*/ 0 w 3664532"/>
                <a:gd name="connsiteY38" fmla="*/ 1490102 h 3063253"/>
                <a:gd name="connsiteX39" fmla="*/ 0 w 3664532"/>
                <a:gd name="connsiteY39" fmla="*/ 600302 h 3063253"/>
                <a:gd name="connsiteX40" fmla="*/ 7155 w 3664532"/>
                <a:gd name="connsiteY40" fmla="*/ 592928 h 3063253"/>
                <a:gd name="connsiteX41" fmla="*/ 940651 w 3664532"/>
                <a:gd name="connsiteY41" fmla="*/ 75740 h 3063253"/>
                <a:gd name="connsiteX42" fmla="*/ 1589544 w 3664532"/>
                <a:gd name="connsiteY42" fmla="*/ 1348 h 306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664532" h="3063253">
                  <a:moveTo>
                    <a:pt x="1589544" y="1348"/>
                  </a:moveTo>
                  <a:cubicBezTo>
                    <a:pt x="2513808" y="33842"/>
                    <a:pt x="3344091" y="651520"/>
                    <a:pt x="3592316" y="1577908"/>
                  </a:cubicBezTo>
                  <a:cubicBezTo>
                    <a:pt x="3725976" y="2076733"/>
                    <a:pt x="3668729" y="2582423"/>
                    <a:pt x="3464985" y="3019497"/>
                  </a:cubicBezTo>
                  <a:lnTo>
                    <a:pt x="3441980" y="3063253"/>
                  </a:lnTo>
                  <a:lnTo>
                    <a:pt x="3180670" y="3063253"/>
                  </a:lnTo>
                  <a:lnTo>
                    <a:pt x="3224136" y="2966554"/>
                  </a:lnTo>
                  <a:cubicBezTo>
                    <a:pt x="3291771" y="2795537"/>
                    <a:pt x="3335430" y="2617005"/>
                    <a:pt x="3355620" y="2437076"/>
                  </a:cubicBezTo>
                  <a:cubicBezTo>
                    <a:pt x="3368996" y="2317218"/>
                    <a:pt x="3372310" y="2196423"/>
                    <a:pt x="3363467" y="2076633"/>
                  </a:cubicBezTo>
                  <a:cubicBezTo>
                    <a:pt x="3354557" y="1956861"/>
                    <a:pt x="3334732" y="1838125"/>
                    <a:pt x="3304293" y="1722087"/>
                  </a:cubicBezTo>
                  <a:cubicBezTo>
                    <a:pt x="3274126" y="1605975"/>
                    <a:pt x="3233351" y="1492852"/>
                    <a:pt x="3182877" y="1384217"/>
                  </a:cubicBezTo>
                  <a:cubicBezTo>
                    <a:pt x="3132588" y="1275460"/>
                    <a:pt x="3071047" y="1171897"/>
                    <a:pt x="3001025" y="1074386"/>
                  </a:cubicBezTo>
                  <a:cubicBezTo>
                    <a:pt x="2860378" y="879817"/>
                    <a:pt x="2682723" y="710135"/>
                    <a:pt x="2477205" y="580474"/>
                  </a:cubicBezTo>
                  <a:cubicBezTo>
                    <a:pt x="2271686" y="450814"/>
                    <a:pt x="2040125" y="361195"/>
                    <a:pt x="1798691" y="315283"/>
                  </a:cubicBezTo>
                  <a:lnTo>
                    <a:pt x="1753281" y="307175"/>
                  </a:lnTo>
                  <a:lnTo>
                    <a:pt x="1730532" y="303097"/>
                  </a:lnTo>
                  <a:lnTo>
                    <a:pt x="1707599" y="300231"/>
                  </a:lnTo>
                  <a:lnTo>
                    <a:pt x="1661716" y="294430"/>
                  </a:lnTo>
                  <a:cubicBezTo>
                    <a:pt x="1646462" y="292559"/>
                    <a:pt x="1631149" y="290194"/>
                    <a:pt x="1615761" y="289448"/>
                  </a:cubicBezTo>
                  <a:cubicBezTo>
                    <a:pt x="1584975" y="287377"/>
                    <a:pt x="1554157" y="284371"/>
                    <a:pt x="1523276" y="282763"/>
                  </a:cubicBezTo>
                  <a:lnTo>
                    <a:pt x="1430359" y="280699"/>
                  </a:lnTo>
                  <a:cubicBezTo>
                    <a:pt x="1306331" y="281594"/>
                    <a:pt x="1181785" y="294109"/>
                    <a:pt x="1059060" y="318854"/>
                  </a:cubicBezTo>
                  <a:lnTo>
                    <a:pt x="1012987" y="328075"/>
                  </a:lnTo>
                  <a:cubicBezTo>
                    <a:pt x="998030" y="331646"/>
                    <a:pt x="983384" y="335571"/>
                    <a:pt x="968530" y="339260"/>
                  </a:cubicBezTo>
                  <a:cubicBezTo>
                    <a:pt x="953853" y="343338"/>
                    <a:pt x="939377" y="348162"/>
                    <a:pt x="924773" y="352511"/>
                  </a:cubicBezTo>
                  <a:cubicBezTo>
                    <a:pt x="910278" y="357266"/>
                    <a:pt x="896136" y="362800"/>
                    <a:pt x="881731" y="367896"/>
                  </a:cubicBezTo>
                  <a:cubicBezTo>
                    <a:pt x="867590" y="373428"/>
                    <a:pt x="853698" y="379622"/>
                    <a:pt x="839561" y="385444"/>
                  </a:cubicBezTo>
                  <a:cubicBezTo>
                    <a:pt x="825810" y="391891"/>
                    <a:pt x="812130" y="398609"/>
                    <a:pt x="798365" y="405276"/>
                  </a:cubicBezTo>
                  <a:cubicBezTo>
                    <a:pt x="785090" y="412685"/>
                    <a:pt x="771605" y="419858"/>
                    <a:pt x="758403" y="427539"/>
                  </a:cubicBezTo>
                  <a:cubicBezTo>
                    <a:pt x="745548" y="435706"/>
                    <a:pt x="732259" y="443337"/>
                    <a:pt x="719600" y="451961"/>
                  </a:cubicBezTo>
                  <a:cubicBezTo>
                    <a:pt x="668664" y="485885"/>
                    <a:pt x="621352" y="525741"/>
                    <a:pt x="577562" y="569522"/>
                  </a:cubicBezTo>
                  <a:cubicBezTo>
                    <a:pt x="534000" y="613606"/>
                    <a:pt x="493580" y="661281"/>
                    <a:pt x="456753" y="712062"/>
                  </a:cubicBezTo>
                  <a:cubicBezTo>
                    <a:pt x="419754" y="762744"/>
                    <a:pt x="385485" y="815747"/>
                    <a:pt x="353265" y="870162"/>
                  </a:cubicBezTo>
                  <a:cubicBezTo>
                    <a:pt x="337069" y="897321"/>
                    <a:pt x="321168" y="924763"/>
                    <a:pt x="305715" y="952522"/>
                  </a:cubicBezTo>
                  <a:cubicBezTo>
                    <a:pt x="290262" y="980281"/>
                    <a:pt x="275152" y="1008238"/>
                    <a:pt x="260078" y="1036331"/>
                  </a:cubicBezTo>
                  <a:cubicBezTo>
                    <a:pt x="229846" y="1092467"/>
                    <a:pt x="200339" y="1149135"/>
                    <a:pt x="170320" y="1205796"/>
                  </a:cubicBezTo>
                  <a:lnTo>
                    <a:pt x="124857" y="1290794"/>
                  </a:lnTo>
                  <a:cubicBezTo>
                    <a:pt x="109549" y="1319095"/>
                    <a:pt x="94118" y="1347211"/>
                    <a:pt x="77228" y="1375573"/>
                  </a:cubicBezTo>
                  <a:cubicBezTo>
                    <a:pt x="60776" y="1403944"/>
                    <a:pt x="42932" y="1431630"/>
                    <a:pt x="23967" y="1458613"/>
                  </a:cubicBezTo>
                  <a:lnTo>
                    <a:pt x="0" y="1490102"/>
                  </a:lnTo>
                  <a:lnTo>
                    <a:pt x="0" y="600302"/>
                  </a:lnTo>
                  <a:lnTo>
                    <a:pt x="7155" y="592928"/>
                  </a:lnTo>
                  <a:cubicBezTo>
                    <a:pt x="261918" y="354349"/>
                    <a:pt x="578478" y="172784"/>
                    <a:pt x="940651" y="75740"/>
                  </a:cubicBezTo>
                  <a:cubicBezTo>
                    <a:pt x="1157955" y="17514"/>
                    <a:pt x="1376252" y="-6151"/>
                    <a:pt x="1589544" y="134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22C840-5738-4E05-97D2-833897D7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484" y="1415582"/>
            <a:ext cx="5533084" cy="5311165"/>
          </a:xfrm>
        </p:spPr>
        <p:txBody>
          <a:bodyPr anchor="ctr">
            <a:normAutofit/>
          </a:bodyPr>
          <a:lstStyle/>
          <a:p>
            <a:pPr>
              <a:buClr>
                <a:srgbClr val="4472C4"/>
              </a:buCl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chemeClr val="bg1"/>
                </a:solidFill>
              </a:rPr>
              <a:t>Locais físicos</a:t>
            </a:r>
          </a:p>
          <a:p>
            <a:pPr>
              <a:buClr>
                <a:srgbClr val="4472C4"/>
              </a:buCl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chemeClr val="bg1"/>
                </a:solidFill>
              </a:rPr>
              <a:t>Grupo do procedimento com  idade entre 18 a 29 anos</a:t>
            </a:r>
          </a:p>
          <a:p>
            <a:pPr marL="444500" lvl="1" indent="-265113">
              <a:buSzPct val="80000"/>
              <a:buFont typeface="+mj-lt"/>
              <a:buAutoNum type="arabicPeriod"/>
            </a:pPr>
            <a:r>
              <a:rPr lang="pt-PT" sz="1800" dirty="0">
                <a:solidFill>
                  <a:schemeClr val="bg1"/>
                </a:solidFill>
              </a:rPr>
              <a:t>No mínimo com 2 pessoas no teste piloto e 12 no experimento </a:t>
            </a:r>
          </a:p>
          <a:p>
            <a:pPr>
              <a:buClr>
                <a:srgbClr val="4472C4"/>
              </a:buCl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chemeClr val="bg1"/>
                </a:solidFill>
              </a:rPr>
              <a:t>Forma anonima</a:t>
            </a:r>
          </a:p>
          <a:p>
            <a:pPr marL="444500" lvl="1" indent="-265113">
              <a:buSzPct val="80000"/>
              <a:buFont typeface="+mj-lt"/>
              <a:buAutoNum type="arabicPeriod"/>
            </a:pPr>
            <a:r>
              <a:rPr lang="pt-PT" sz="1800" dirty="0">
                <a:solidFill>
                  <a:schemeClr val="bg1"/>
                </a:solidFill>
              </a:rPr>
              <a:t>Consentimento para o uso dos dados</a:t>
            </a:r>
          </a:p>
          <a:p>
            <a:pPr marL="444500" lvl="1" indent="-265113">
              <a:buSzPct val="80000"/>
              <a:buFont typeface="+mj-lt"/>
              <a:buAutoNum type="arabicPeriod"/>
            </a:pPr>
            <a:r>
              <a:rPr lang="pt-PT" sz="1800" dirty="0">
                <a:solidFill>
                  <a:schemeClr val="bg1"/>
                </a:solidFill>
              </a:rPr>
              <a:t>Pode haver desistência a qualquer momento</a:t>
            </a:r>
          </a:p>
          <a:p>
            <a:pPr>
              <a:buClr>
                <a:srgbClr val="4472C4"/>
              </a:buCl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chemeClr val="bg1"/>
                </a:solidFill>
              </a:rPr>
              <a:t>Filmagens do ecrã e da mão que esta no mouse</a:t>
            </a:r>
          </a:p>
          <a:p>
            <a:pPr marL="444500" lvl="1" indent="-265113">
              <a:buSzPct val="80000"/>
              <a:buFont typeface="+mj-lt"/>
              <a:buAutoNum type="arabicPeriod"/>
            </a:pPr>
            <a:r>
              <a:rPr lang="pt-PT" sz="1800" dirty="0">
                <a:solidFill>
                  <a:schemeClr val="bg1"/>
                </a:solidFill>
              </a:rPr>
              <a:t>Não vão ser usados para outros fins sem ser a para o ensaio</a:t>
            </a:r>
          </a:p>
          <a:p>
            <a:pPr>
              <a:buClr>
                <a:srgbClr val="4472C4"/>
              </a:buCl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chemeClr val="bg1"/>
                </a:solidFill>
              </a:rPr>
              <a:t>Variáveis</a:t>
            </a:r>
          </a:p>
          <a:p>
            <a:pPr marL="444500" lvl="1" indent="-265113">
              <a:buSzPct val="80000"/>
              <a:buFont typeface="+mj-lt"/>
              <a:buAutoNum type="arabicPeriod"/>
            </a:pPr>
            <a:r>
              <a:rPr lang="pt-PT" sz="1800" dirty="0">
                <a:solidFill>
                  <a:schemeClr val="bg1"/>
                </a:solidFill>
              </a:rPr>
              <a:t>Independente – género </a:t>
            </a:r>
          </a:p>
          <a:p>
            <a:pPr marL="444500" lvl="1" indent="-265113">
              <a:buSzPct val="80000"/>
              <a:buFont typeface="+mj-lt"/>
              <a:buAutoNum type="arabicPeriod"/>
            </a:pPr>
            <a:r>
              <a:rPr lang="pt-PT" sz="1800" dirty="0">
                <a:solidFill>
                  <a:schemeClr val="bg1"/>
                </a:solidFill>
              </a:rPr>
              <a:t>Dependente – tempo</a:t>
            </a:r>
          </a:p>
          <a:p>
            <a:endParaRPr lang="pt-PT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74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913B0A-CBB9-636B-45D7-55B7F099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PT" sz="3200">
                <a:solidFill>
                  <a:srgbClr val="FFFFFF"/>
                </a:solidFill>
                <a:latin typeface="Berlin Sans FB Demi" panose="020E0802020502020306" pitchFamily="34" charset="0"/>
              </a:rPr>
              <a:t>PROJECT </a:t>
            </a:r>
            <a:endParaRPr lang="pt-PT" sz="3200" dirty="0">
              <a:solidFill>
                <a:srgbClr val="FFFFFF"/>
              </a:solidFill>
              <a:latin typeface="Berlin Sans FB Demi" panose="020E0802020502020306" pitchFamily="34" charset="0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5FEE891A-3734-7280-67E9-04E7913A5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23680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714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1C26593-9A51-48FE-9FA2-A9052E57F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B9D473B1-934D-4F2D-AC4B-5BFB4BAC5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CDE3C03E-D949-4F50-AAFA-3278B2212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tângulo 7">
            <a:extLst>
              <a:ext uri="{FF2B5EF4-FFF2-40B4-BE49-F238E27FC236}">
                <a16:creationId xmlns:a16="http://schemas.microsoft.com/office/drawing/2014/main" id="{E14628D9-1DFF-EBB2-819B-24DC1B229412}"/>
              </a:ext>
            </a:extLst>
          </p:cNvPr>
          <p:cNvSpPr/>
          <p:nvPr/>
        </p:nvSpPr>
        <p:spPr>
          <a:xfrm>
            <a:off x="54894" y="-25220"/>
            <a:ext cx="8904860" cy="6883050"/>
          </a:xfrm>
          <a:custGeom>
            <a:avLst/>
            <a:gdLst>
              <a:gd name="connsiteX0" fmla="*/ 0 w 8942439"/>
              <a:gd name="connsiteY0" fmla="*/ 0 h 6883050"/>
              <a:gd name="connsiteX1" fmla="*/ 8942439 w 8942439"/>
              <a:gd name="connsiteY1" fmla="*/ 0 h 6883050"/>
              <a:gd name="connsiteX2" fmla="*/ 8942439 w 8942439"/>
              <a:gd name="connsiteY2" fmla="*/ 6883050 h 6883050"/>
              <a:gd name="connsiteX3" fmla="*/ 0 w 8942439"/>
              <a:gd name="connsiteY3" fmla="*/ 6883050 h 6883050"/>
              <a:gd name="connsiteX4" fmla="*/ 0 w 8942439"/>
              <a:gd name="connsiteY4" fmla="*/ 0 h 6883050"/>
              <a:gd name="connsiteX0" fmla="*/ 0 w 8942439"/>
              <a:gd name="connsiteY0" fmla="*/ 12526 h 6895576"/>
              <a:gd name="connsiteX1" fmla="*/ 5460203 w 8942439"/>
              <a:gd name="connsiteY1" fmla="*/ 0 h 6895576"/>
              <a:gd name="connsiteX2" fmla="*/ 8942439 w 8942439"/>
              <a:gd name="connsiteY2" fmla="*/ 6895576 h 6895576"/>
              <a:gd name="connsiteX3" fmla="*/ 0 w 8942439"/>
              <a:gd name="connsiteY3" fmla="*/ 6895576 h 6895576"/>
              <a:gd name="connsiteX4" fmla="*/ 0 w 8942439"/>
              <a:gd name="connsiteY4" fmla="*/ 12526 h 6895576"/>
              <a:gd name="connsiteX0" fmla="*/ 0 w 8942439"/>
              <a:gd name="connsiteY0" fmla="*/ 0 h 6883050"/>
              <a:gd name="connsiteX1" fmla="*/ 5785880 w 8942439"/>
              <a:gd name="connsiteY1" fmla="*/ 12526 h 6883050"/>
              <a:gd name="connsiteX2" fmla="*/ 8942439 w 8942439"/>
              <a:gd name="connsiteY2" fmla="*/ 6883050 h 6883050"/>
              <a:gd name="connsiteX3" fmla="*/ 0 w 8942439"/>
              <a:gd name="connsiteY3" fmla="*/ 6883050 h 6883050"/>
              <a:gd name="connsiteX4" fmla="*/ 0 w 8942439"/>
              <a:gd name="connsiteY4" fmla="*/ 0 h 6883050"/>
              <a:gd name="connsiteX0" fmla="*/ 0 w 8879808"/>
              <a:gd name="connsiteY0" fmla="*/ 0 h 6883050"/>
              <a:gd name="connsiteX1" fmla="*/ 5785880 w 8879808"/>
              <a:gd name="connsiteY1" fmla="*/ 12526 h 6883050"/>
              <a:gd name="connsiteX2" fmla="*/ 8879808 w 8879808"/>
              <a:gd name="connsiteY2" fmla="*/ 6883050 h 6883050"/>
              <a:gd name="connsiteX3" fmla="*/ 0 w 8879808"/>
              <a:gd name="connsiteY3" fmla="*/ 6883050 h 6883050"/>
              <a:gd name="connsiteX4" fmla="*/ 0 w 8879808"/>
              <a:gd name="connsiteY4" fmla="*/ 0 h 6883050"/>
              <a:gd name="connsiteX0" fmla="*/ 0 w 8904860"/>
              <a:gd name="connsiteY0" fmla="*/ 0 h 6883050"/>
              <a:gd name="connsiteX1" fmla="*/ 5785880 w 8904860"/>
              <a:gd name="connsiteY1" fmla="*/ 12526 h 6883050"/>
              <a:gd name="connsiteX2" fmla="*/ 8904860 w 8904860"/>
              <a:gd name="connsiteY2" fmla="*/ 6870524 h 6883050"/>
              <a:gd name="connsiteX3" fmla="*/ 0 w 8904860"/>
              <a:gd name="connsiteY3" fmla="*/ 6883050 h 6883050"/>
              <a:gd name="connsiteX4" fmla="*/ 0 w 8904860"/>
              <a:gd name="connsiteY4" fmla="*/ 0 h 688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4860" h="6883050">
                <a:moveTo>
                  <a:pt x="0" y="0"/>
                </a:moveTo>
                <a:lnTo>
                  <a:pt x="5785880" y="12526"/>
                </a:lnTo>
                <a:lnTo>
                  <a:pt x="8904860" y="6870524"/>
                </a:lnTo>
                <a:lnTo>
                  <a:pt x="0" y="6883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A015FF-30F0-B9D6-17D1-5EFC259C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91125" cy="787270"/>
          </a:xfrm>
        </p:spPr>
        <p:txBody>
          <a:bodyPr>
            <a:normAutofit fontScale="90000"/>
          </a:bodyPr>
          <a:lstStyle/>
          <a:p>
            <a:r>
              <a:rPr lang="pt-PT" sz="4000" dirty="0">
                <a:latin typeface="Berlin Sans FB Demi" panose="020E0802020502020306" pitchFamily="34" charset="0"/>
              </a:rPr>
              <a:t>STATISTICAL ANALYSIS</a:t>
            </a:r>
          </a:p>
        </p:txBody>
      </p:sp>
      <p:sp>
        <p:nvSpPr>
          <p:cNvPr id="35" name="Retângulo 3">
            <a:extLst>
              <a:ext uri="{FF2B5EF4-FFF2-40B4-BE49-F238E27FC236}">
                <a16:creationId xmlns:a16="http://schemas.microsoft.com/office/drawing/2014/main" id="{15774563-361E-04DD-C74D-09FC978B19D4}"/>
              </a:ext>
            </a:extLst>
          </p:cNvPr>
          <p:cNvSpPr/>
          <p:nvPr/>
        </p:nvSpPr>
        <p:spPr>
          <a:xfrm>
            <a:off x="5786506" y="-48537"/>
            <a:ext cx="3553725" cy="6907114"/>
          </a:xfrm>
          <a:custGeom>
            <a:avLst/>
            <a:gdLst>
              <a:gd name="connsiteX0" fmla="*/ 0 w 3781172"/>
              <a:gd name="connsiteY0" fmla="*/ 0 h 6857999"/>
              <a:gd name="connsiteX1" fmla="*/ 3781172 w 3781172"/>
              <a:gd name="connsiteY1" fmla="*/ 0 h 6857999"/>
              <a:gd name="connsiteX2" fmla="*/ 3781172 w 3781172"/>
              <a:gd name="connsiteY2" fmla="*/ 6857999 h 6857999"/>
              <a:gd name="connsiteX3" fmla="*/ 0 w 3781172"/>
              <a:gd name="connsiteY3" fmla="*/ 6857999 h 6857999"/>
              <a:gd name="connsiteX4" fmla="*/ 0 w 3781172"/>
              <a:gd name="connsiteY4" fmla="*/ 0 h 6857999"/>
              <a:gd name="connsiteX0" fmla="*/ 0 w 3781172"/>
              <a:gd name="connsiteY0" fmla="*/ 0 h 6857999"/>
              <a:gd name="connsiteX1" fmla="*/ 1551539 w 3781172"/>
              <a:gd name="connsiteY1" fmla="*/ 0 h 6857999"/>
              <a:gd name="connsiteX2" fmla="*/ 3781172 w 3781172"/>
              <a:gd name="connsiteY2" fmla="*/ 6857999 h 6857999"/>
              <a:gd name="connsiteX3" fmla="*/ 0 w 3781172"/>
              <a:gd name="connsiteY3" fmla="*/ 6857999 h 6857999"/>
              <a:gd name="connsiteX4" fmla="*/ 0 w 3781172"/>
              <a:gd name="connsiteY4" fmla="*/ 0 h 6857999"/>
              <a:gd name="connsiteX0" fmla="*/ 0 w 3781172"/>
              <a:gd name="connsiteY0" fmla="*/ 0 h 6857999"/>
              <a:gd name="connsiteX1" fmla="*/ 1088076 w 3781172"/>
              <a:gd name="connsiteY1" fmla="*/ 25052 h 6857999"/>
              <a:gd name="connsiteX2" fmla="*/ 3781172 w 3781172"/>
              <a:gd name="connsiteY2" fmla="*/ 6857999 h 6857999"/>
              <a:gd name="connsiteX3" fmla="*/ 0 w 3781172"/>
              <a:gd name="connsiteY3" fmla="*/ 6857999 h 6857999"/>
              <a:gd name="connsiteX4" fmla="*/ 0 w 3781172"/>
              <a:gd name="connsiteY4" fmla="*/ 0 h 6857999"/>
              <a:gd name="connsiteX0" fmla="*/ 0 w 3781172"/>
              <a:gd name="connsiteY0" fmla="*/ 0 h 6857999"/>
              <a:gd name="connsiteX1" fmla="*/ 361566 w 3781172"/>
              <a:gd name="connsiteY1" fmla="*/ 25052 h 6857999"/>
              <a:gd name="connsiteX2" fmla="*/ 3781172 w 3781172"/>
              <a:gd name="connsiteY2" fmla="*/ 6857999 h 6857999"/>
              <a:gd name="connsiteX3" fmla="*/ 0 w 3781172"/>
              <a:gd name="connsiteY3" fmla="*/ 6857999 h 6857999"/>
              <a:gd name="connsiteX4" fmla="*/ 0 w 3781172"/>
              <a:gd name="connsiteY4" fmla="*/ 0 h 6857999"/>
              <a:gd name="connsiteX0" fmla="*/ 139475 w 3920647"/>
              <a:gd name="connsiteY0" fmla="*/ 0 h 6857999"/>
              <a:gd name="connsiteX1" fmla="*/ 0 w 3920647"/>
              <a:gd name="connsiteY1" fmla="*/ 75156 h 6857999"/>
              <a:gd name="connsiteX2" fmla="*/ 3920647 w 3920647"/>
              <a:gd name="connsiteY2" fmla="*/ 6857999 h 6857999"/>
              <a:gd name="connsiteX3" fmla="*/ 139475 w 3920647"/>
              <a:gd name="connsiteY3" fmla="*/ 6857999 h 6857999"/>
              <a:gd name="connsiteX4" fmla="*/ 139475 w 3920647"/>
              <a:gd name="connsiteY4" fmla="*/ 0 h 6857999"/>
              <a:gd name="connsiteX0" fmla="*/ 0 w 3781172"/>
              <a:gd name="connsiteY0" fmla="*/ 62630 h 6920629"/>
              <a:gd name="connsiteX1" fmla="*/ 286410 w 3781172"/>
              <a:gd name="connsiteY1" fmla="*/ 0 h 6920629"/>
              <a:gd name="connsiteX2" fmla="*/ 3781172 w 3781172"/>
              <a:gd name="connsiteY2" fmla="*/ 6920629 h 6920629"/>
              <a:gd name="connsiteX3" fmla="*/ 0 w 3781172"/>
              <a:gd name="connsiteY3" fmla="*/ 6920629 h 6920629"/>
              <a:gd name="connsiteX4" fmla="*/ 0 w 3781172"/>
              <a:gd name="connsiteY4" fmla="*/ 62630 h 6920629"/>
              <a:gd name="connsiteX0" fmla="*/ 0 w 3104766"/>
              <a:gd name="connsiteY0" fmla="*/ 62630 h 6970733"/>
              <a:gd name="connsiteX1" fmla="*/ 286410 w 3104766"/>
              <a:gd name="connsiteY1" fmla="*/ 0 h 6970733"/>
              <a:gd name="connsiteX2" fmla="*/ 3104766 w 3104766"/>
              <a:gd name="connsiteY2" fmla="*/ 6970733 h 6970733"/>
              <a:gd name="connsiteX3" fmla="*/ 0 w 3104766"/>
              <a:gd name="connsiteY3" fmla="*/ 6920629 h 6970733"/>
              <a:gd name="connsiteX4" fmla="*/ 0 w 3104766"/>
              <a:gd name="connsiteY4" fmla="*/ 62630 h 6970733"/>
              <a:gd name="connsiteX0" fmla="*/ 0 w 3530651"/>
              <a:gd name="connsiteY0" fmla="*/ 62630 h 6933155"/>
              <a:gd name="connsiteX1" fmla="*/ 286410 w 3530651"/>
              <a:gd name="connsiteY1" fmla="*/ 0 h 6933155"/>
              <a:gd name="connsiteX2" fmla="*/ 3530651 w 3530651"/>
              <a:gd name="connsiteY2" fmla="*/ 6933155 h 6933155"/>
              <a:gd name="connsiteX3" fmla="*/ 0 w 3530651"/>
              <a:gd name="connsiteY3" fmla="*/ 6920629 h 6933155"/>
              <a:gd name="connsiteX4" fmla="*/ 0 w 3530651"/>
              <a:gd name="connsiteY4" fmla="*/ 62630 h 6933155"/>
              <a:gd name="connsiteX0" fmla="*/ 0 w 3530651"/>
              <a:gd name="connsiteY0" fmla="*/ 62630 h 6945681"/>
              <a:gd name="connsiteX1" fmla="*/ 286410 w 3530651"/>
              <a:gd name="connsiteY1" fmla="*/ 0 h 6945681"/>
              <a:gd name="connsiteX2" fmla="*/ 3530651 w 3530651"/>
              <a:gd name="connsiteY2" fmla="*/ 6933155 h 6945681"/>
              <a:gd name="connsiteX3" fmla="*/ 2931090 w 3530651"/>
              <a:gd name="connsiteY3" fmla="*/ 6945681 h 6945681"/>
              <a:gd name="connsiteX4" fmla="*/ 0 w 3530651"/>
              <a:gd name="connsiteY4" fmla="*/ 62630 h 6945681"/>
              <a:gd name="connsiteX0" fmla="*/ 0 w 3530651"/>
              <a:gd name="connsiteY0" fmla="*/ 62630 h 6933155"/>
              <a:gd name="connsiteX1" fmla="*/ 286410 w 3530651"/>
              <a:gd name="connsiteY1" fmla="*/ 0 h 6933155"/>
              <a:gd name="connsiteX2" fmla="*/ 3530651 w 3530651"/>
              <a:gd name="connsiteY2" fmla="*/ 6933155 h 6933155"/>
              <a:gd name="connsiteX3" fmla="*/ 3131507 w 3530651"/>
              <a:gd name="connsiteY3" fmla="*/ 6920629 h 6933155"/>
              <a:gd name="connsiteX4" fmla="*/ 0 w 3530651"/>
              <a:gd name="connsiteY4" fmla="*/ 62630 h 6933155"/>
              <a:gd name="connsiteX0" fmla="*/ 0 w 3255079"/>
              <a:gd name="connsiteY0" fmla="*/ 413359 h 6933155"/>
              <a:gd name="connsiteX1" fmla="*/ 10838 w 3255079"/>
              <a:gd name="connsiteY1" fmla="*/ 0 h 6933155"/>
              <a:gd name="connsiteX2" fmla="*/ 3255079 w 3255079"/>
              <a:gd name="connsiteY2" fmla="*/ 6933155 h 6933155"/>
              <a:gd name="connsiteX3" fmla="*/ 2855935 w 3255079"/>
              <a:gd name="connsiteY3" fmla="*/ 6920629 h 6933155"/>
              <a:gd name="connsiteX4" fmla="*/ 0 w 3255079"/>
              <a:gd name="connsiteY4" fmla="*/ 413359 h 6933155"/>
              <a:gd name="connsiteX0" fmla="*/ 0 w 3518125"/>
              <a:gd name="connsiteY0" fmla="*/ 87682 h 6933155"/>
              <a:gd name="connsiteX1" fmla="*/ 273884 w 3518125"/>
              <a:gd name="connsiteY1" fmla="*/ 0 h 6933155"/>
              <a:gd name="connsiteX2" fmla="*/ 3518125 w 3518125"/>
              <a:gd name="connsiteY2" fmla="*/ 6933155 h 6933155"/>
              <a:gd name="connsiteX3" fmla="*/ 3118981 w 3518125"/>
              <a:gd name="connsiteY3" fmla="*/ 6920629 h 6933155"/>
              <a:gd name="connsiteX4" fmla="*/ 0 w 3518125"/>
              <a:gd name="connsiteY4" fmla="*/ 87682 h 6933155"/>
              <a:gd name="connsiteX0" fmla="*/ 0 w 3518125"/>
              <a:gd name="connsiteY0" fmla="*/ 12526 h 6857999"/>
              <a:gd name="connsiteX1" fmla="*/ 311462 w 3518125"/>
              <a:gd name="connsiteY1" fmla="*/ 0 h 6857999"/>
              <a:gd name="connsiteX2" fmla="*/ 3518125 w 3518125"/>
              <a:gd name="connsiteY2" fmla="*/ 6857999 h 6857999"/>
              <a:gd name="connsiteX3" fmla="*/ 3118981 w 3518125"/>
              <a:gd name="connsiteY3" fmla="*/ 6845473 h 6857999"/>
              <a:gd name="connsiteX4" fmla="*/ 0 w 3518125"/>
              <a:gd name="connsiteY4" fmla="*/ 12526 h 6857999"/>
              <a:gd name="connsiteX0" fmla="*/ 0 w 3530651"/>
              <a:gd name="connsiteY0" fmla="*/ 0 h 6908103"/>
              <a:gd name="connsiteX1" fmla="*/ 323988 w 3530651"/>
              <a:gd name="connsiteY1" fmla="*/ 50104 h 6908103"/>
              <a:gd name="connsiteX2" fmla="*/ 3530651 w 3530651"/>
              <a:gd name="connsiteY2" fmla="*/ 6908103 h 6908103"/>
              <a:gd name="connsiteX3" fmla="*/ 3131507 w 3530651"/>
              <a:gd name="connsiteY3" fmla="*/ 6895577 h 6908103"/>
              <a:gd name="connsiteX4" fmla="*/ 0 w 3530651"/>
              <a:gd name="connsiteY4" fmla="*/ 0 h 6908103"/>
              <a:gd name="connsiteX0" fmla="*/ 0 w 3530651"/>
              <a:gd name="connsiteY0" fmla="*/ 12526 h 6920629"/>
              <a:gd name="connsiteX1" fmla="*/ 323988 w 3530651"/>
              <a:gd name="connsiteY1" fmla="*/ 0 h 6920629"/>
              <a:gd name="connsiteX2" fmla="*/ 3530651 w 3530651"/>
              <a:gd name="connsiteY2" fmla="*/ 6920629 h 6920629"/>
              <a:gd name="connsiteX3" fmla="*/ 3131507 w 3530651"/>
              <a:gd name="connsiteY3" fmla="*/ 6908103 h 6920629"/>
              <a:gd name="connsiteX4" fmla="*/ 0 w 3530651"/>
              <a:gd name="connsiteY4" fmla="*/ 12526 h 6920629"/>
              <a:gd name="connsiteX0" fmla="*/ 0 w 3530651"/>
              <a:gd name="connsiteY0" fmla="*/ 0 h 6908103"/>
              <a:gd name="connsiteX1" fmla="*/ 349040 w 3530651"/>
              <a:gd name="connsiteY1" fmla="*/ 12526 h 6908103"/>
              <a:gd name="connsiteX2" fmla="*/ 3530651 w 3530651"/>
              <a:gd name="connsiteY2" fmla="*/ 6908103 h 6908103"/>
              <a:gd name="connsiteX3" fmla="*/ 3131507 w 3530651"/>
              <a:gd name="connsiteY3" fmla="*/ 6895577 h 6908103"/>
              <a:gd name="connsiteX4" fmla="*/ 0 w 3530651"/>
              <a:gd name="connsiteY4" fmla="*/ 0 h 6908103"/>
              <a:gd name="connsiteX0" fmla="*/ 0 w 3530651"/>
              <a:gd name="connsiteY0" fmla="*/ 0 h 6908103"/>
              <a:gd name="connsiteX1" fmla="*/ 349040 w 3530651"/>
              <a:gd name="connsiteY1" fmla="*/ 12526 h 6908103"/>
              <a:gd name="connsiteX2" fmla="*/ 3530651 w 3530651"/>
              <a:gd name="connsiteY2" fmla="*/ 6908103 h 6908103"/>
              <a:gd name="connsiteX3" fmla="*/ 3131507 w 3530651"/>
              <a:gd name="connsiteY3" fmla="*/ 6895577 h 6908103"/>
              <a:gd name="connsiteX4" fmla="*/ 0 w 3530651"/>
              <a:gd name="connsiteY4" fmla="*/ 0 h 6908103"/>
              <a:gd name="connsiteX0" fmla="*/ 0 w 3505599"/>
              <a:gd name="connsiteY0" fmla="*/ 0 h 6895577"/>
              <a:gd name="connsiteX1" fmla="*/ 349040 w 3505599"/>
              <a:gd name="connsiteY1" fmla="*/ 12526 h 6895577"/>
              <a:gd name="connsiteX2" fmla="*/ 3505599 w 3505599"/>
              <a:gd name="connsiteY2" fmla="*/ 6883051 h 6895577"/>
              <a:gd name="connsiteX3" fmla="*/ 3131507 w 3505599"/>
              <a:gd name="connsiteY3" fmla="*/ 6895577 h 6895577"/>
              <a:gd name="connsiteX4" fmla="*/ 0 w 3505599"/>
              <a:gd name="connsiteY4" fmla="*/ 0 h 6895577"/>
              <a:gd name="connsiteX0" fmla="*/ 0 w 3505599"/>
              <a:gd name="connsiteY0" fmla="*/ 0 h 6883051"/>
              <a:gd name="connsiteX1" fmla="*/ 349040 w 3505599"/>
              <a:gd name="connsiteY1" fmla="*/ 0 h 6883051"/>
              <a:gd name="connsiteX2" fmla="*/ 3505599 w 3505599"/>
              <a:gd name="connsiteY2" fmla="*/ 6870525 h 6883051"/>
              <a:gd name="connsiteX3" fmla="*/ 3131507 w 3505599"/>
              <a:gd name="connsiteY3" fmla="*/ 6883051 h 6883051"/>
              <a:gd name="connsiteX4" fmla="*/ 0 w 3505599"/>
              <a:gd name="connsiteY4" fmla="*/ 0 h 6883051"/>
              <a:gd name="connsiteX0" fmla="*/ 0 w 3553725"/>
              <a:gd name="connsiteY0" fmla="*/ 0 h 6907114"/>
              <a:gd name="connsiteX1" fmla="*/ 397166 w 3553725"/>
              <a:gd name="connsiteY1" fmla="*/ 24063 h 6907114"/>
              <a:gd name="connsiteX2" fmla="*/ 3553725 w 3553725"/>
              <a:gd name="connsiteY2" fmla="*/ 6894588 h 6907114"/>
              <a:gd name="connsiteX3" fmla="*/ 3179633 w 3553725"/>
              <a:gd name="connsiteY3" fmla="*/ 6907114 h 6907114"/>
              <a:gd name="connsiteX4" fmla="*/ 0 w 3553725"/>
              <a:gd name="connsiteY4" fmla="*/ 0 h 6907114"/>
              <a:gd name="connsiteX0" fmla="*/ 0 w 3553725"/>
              <a:gd name="connsiteY0" fmla="*/ 0 h 6907114"/>
              <a:gd name="connsiteX1" fmla="*/ 397166 w 3553725"/>
              <a:gd name="connsiteY1" fmla="*/ 24063 h 6907114"/>
              <a:gd name="connsiteX2" fmla="*/ 3553725 w 3553725"/>
              <a:gd name="connsiteY2" fmla="*/ 6894588 h 6907114"/>
              <a:gd name="connsiteX3" fmla="*/ 2469770 w 3553725"/>
              <a:gd name="connsiteY3" fmla="*/ 6907114 h 6907114"/>
              <a:gd name="connsiteX4" fmla="*/ 0 w 3553725"/>
              <a:gd name="connsiteY4" fmla="*/ 0 h 690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725" h="6907114">
                <a:moveTo>
                  <a:pt x="0" y="0"/>
                </a:moveTo>
                <a:lnTo>
                  <a:pt x="397166" y="24063"/>
                </a:lnTo>
                <a:lnTo>
                  <a:pt x="3553725" y="6894588"/>
                </a:lnTo>
                <a:lnTo>
                  <a:pt x="2469770" y="69071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5.png">
            <a:extLst>
              <a:ext uri="{FF2B5EF4-FFF2-40B4-BE49-F238E27FC236}">
                <a16:creationId xmlns:a16="http://schemas.microsoft.com/office/drawing/2014/main" id="{7A22F247-B4BD-ED3F-D917-DA428B97967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60692" y="1573689"/>
            <a:ext cx="6349683" cy="1253808"/>
          </a:xfrm>
          <a:prstGeom prst="rect">
            <a:avLst/>
          </a:prstGeom>
          <a:ln/>
        </p:spPr>
      </p:pic>
      <p:pic>
        <p:nvPicPr>
          <p:cNvPr id="27" name="image6.png">
            <a:extLst>
              <a:ext uri="{FF2B5EF4-FFF2-40B4-BE49-F238E27FC236}">
                <a16:creationId xmlns:a16="http://schemas.microsoft.com/office/drawing/2014/main" id="{CEBCEC60-09C3-455E-F50E-3408AA7783C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0692" y="3406776"/>
            <a:ext cx="7227487" cy="1179195"/>
          </a:xfrm>
          <a:prstGeom prst="rect">
            <a:avLst/>
          </a:prstGeom>
          <a:ln/>
        </p:spPr>
      </p:pic>
      <p:pic>
        <p:nvPicPr>
          <p:cNvPr id="29" name="image8.png">
            <a:extLst>
              <a:ext uri="{FF2B5EF4-FFF2-40B4-BE49-F238E27FC236}">
                <a16:creationId xmlns:a16="http://schemas.microsoft.com/office/drawing/2014/main" id="{7C31C8B8-3065-66AB-56AE-A4D240C5FFD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0692" y="5143502"/>
            <a:ext cx="7227487" cy="1179195"/>
          </a:xfrm>
          <a:prstGeom prst="rect">
            <a:avLst/>
          </a:prstGeom>
          <a:ln/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D429AE40-E71C-2237-CB34-E701905764F2}"/>
              </a:ext>
            </a:extLst>
          </p:cNvPr>
          <p:cNvSpPr txBox="1"/>
          <p:nvPr/>
        </p:nvSpPr>
        <p:spPr>
          <a:xfrm>
            <a:off x="704850" y="305752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Masculino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2E93299-89A6-859B-27AD-7EAC866574A6}"/>
              </a:ext>
            </a:extLst>
          </p:cNvPr>
          <p:cNvSpPr txBox="1"/>
          <p:nvPr/>
        </p:nvSpPr>
        <p:spPr>
          <a:xfrm>
            <a:off x="552450" y="4795443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Feminino</a:t>
            </a:r>
          </a:p>
        </p:txBody>
      </p:sp>
      <p:pic>
        <p:nvPicPr>
          <p:cNvPr id="33" name="image3.png">
            <a:extLst>
              <a:ext uri="{FF2B5EF4-FFF2-40B4-BE49-F238E27FC236}">
                <a16:creationId xmlns:a16="http://schemas.microsoft.com/office/drawing/2014/main" id="{00656749-D366-CA7E-2D9D-746D66BFCE13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746956" y="735965"/>
            <a:ext cx="2802890" cy="2091532"/>
          </a:xfrm>
          <a:prstGeom prst="rect">
            <a:avLst/>
          </a:prstGeom>
          <a:ln/>
        </p:spPr>
      </p:pic>
      <p:pic>
        <p:nvPicPr>
          <p:cNvPr id="34" name="image2.png">
            <a:extLst>
              <a:ext uri="{FF2B5EF4-FFF2-40B4-BE49-F238E27FC236}">
                <a16:creationId xmlns:a16="http://schemas.microsoft.com/office/drawing/2014/main" id="{B482DAB0-0795-8A9B-1711-D27FB6E6178F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9062551" y="3800476"/>
            <a:ext cx="2419350" cy="1804670"/>
          </a:xfrm>
          <a:prstGeom prst="rect">
            <a:avLst/>
          </a:prstGeom>
          <a:ln/>
        </p:spPr>
      </p:pic>
      <p:sp>
        <p:nvSpPr>
          <p:cNvPr id="24" name="Retângulo 3">
            <a:extLst>
              <a:ext uri="{FF2B5EF4-FFF2-40B4-BE49-F238E27FC236}">
                <a16:creationId xmlns:a16="http://schemas.microsoft.com/office/drawing/2014/main" id="{46D79320-FDB7-433E-8C85-46E62A6D3182}"/>
              </a:ext>
            </a:extLst>
          </p:cNvPr>
          <p:cNvSpPr/>
          <p:nvPr/>
        </p:nvSpPr>
        <p:spPr>
          <a:xfrm>
            <a:off x="6193692" y="-24063"/>
            <a:ext cx="3553725" cy="6907114"/>
          </a:xfrm>
          <a:custGeom>
            <a:avLst/>
            <a:gdLst>
              <a:gd name="connsiteX0" fmla="*/ 0 w 3781172"/>
              <a:gd name="connsiteY0" fmla="*/ 0 h 6857999"/>
              <a:gd name="connsiteX1" fmla="*/ 3781172 w 3781172"/>
              <a:gd name="connsiteY1" fmla="*/ 0 h 6857999"/>
              <a:gd name="connsiteX2" fmla="*/ 3781172 w 3781172"/>
              <a:gd name="connsiteY2" fmla="*/ 6857999 h 6857999"/>
              <a:gd name="connsiteX3" fmla="*/ 0 w 3781172"/>
              <a:gd name="connsiteY3" fmla="*/ 6857999 h 6857999"/>
              <a:gd name="connsiteX4" fmla="*/ 0 w 3781172"/>
              <a:gd name="connsiteY4" fmla="*/ 0 h 6857999"/>
              <a:gd name="connsiteX0" fmla="*/ 0 w 3781172"/>
              <a:gd name="connsiteY0" fmla="*/ 0 h 6857999"/>
              <a:gd name="connsiteX1" fmla="*/ 1551539 w 3781172"/>
              <a:gd name="connsiteY1" fmla="*/ 0 h 6857999"/>
              <a:gd name="connsiteX2" fmla="*/ 3781172 w 3781172"/>
              <a:gd name="connsiteY2" fmla="*/ 6857999 h 6857999"/>
              <a:gd name="connsiteX3" fmla="*/ 0 w 3781172"/>
              <a:gd name="connsiteY3" fmla="*/ 6857999 h 6857999"/>
              <a:gd name="connsiteX4" fmla="*/ 0 w 3781172"/>
              <a:gd name="connsiteY4" fmla="*/ 0 h 6857999"/>
              <a:gd name="connsiteX0" fmla="*/ 0 w 3781172"/>
              <a:gd name="connsiteY0" fmla="*/ 0 h 6857999"/>
              <a:gd name="connsiteX1" fmla="*/ 1088076 w 3781172"/>
              <a:gd name="connsiteY1" fmla="*/ 25052 h 6857999"/>
              <a:gd name="connsiteX2" fmla="*/ 3781172 w 3781172"/>
              <a:gd name="connsiteY2" fmla="*/ 6857999 h 6857999"/>
              <a:gd name="connsiteX3" fmla="*/ 0 w 3781172"/>
              <a:gd name="connsiteY3" fmla="*/ 6857999 h 6857999"/>
              <a:gd name="connsiteX4" fmla="*/ 0 w 3781172"/>
              <a:gd name="connsiteY4" fmla="*/ 0 h 6857999"/>
              <a:gd name="connsiteX0" fmla="*/ 0 w 3781172"/>
              <a:gd name="connsiteY0" fmla="*/ 0 h 6857999"/>
              <a:gd name="connsiteX1" fmla="*/ 361566 w 3781172"/>
              <a:gd name="connsiteY1" fmla="*/ 25052 h 6857999"/>
              <a:gd name="connsiteX2" fmla="*/ 3781172 w 3781172"/>
              <a:gd name="connsiteY2" fmla="*/ 6857999 h 6857999"/>
              <a:gd name="connsiteX3" fmla="*/ 0 w 3781172"/>
              <a:gd name="connsiteY3" fmla="*/ 6857999 h 6857999"/>
              <a:gd name="connsiteX4" fmla="*/ 0 w 3781172"/>
              <a:gd name="connsiteY4" fmla="*/ 0 h 6857999"/>
              <a:gd name="connsiteX0" fmla="*/ 139475 w 3920647"/>
              <a:gd name="connsiteY0" fmla="*/ 0 h 6857999"/>
              <a:gd name="connsiteX1" fmla="*/ 0 w 3920647"/>
              <a:gd name="connsiteY1" fmla="*/ 75156 h 6857999"/>
              <a:gd name="connsiteX2" fmla="*/ 3920647 w 3920647"/>
              <a:gd name="connsiteY2" fmla="*/ 6857999 h 6857999"/>
              <a:gd name="connsiteX3" fmla="*/ 139475 w 3920647"/>
              <a:gd name="connsiteY3" fmla="*/ 6857999 h 6857999"/>
              <a:gd name="connsiteX4" fmla="*/ 139475 w 3920647"/>
              <a:gd name="connsiteY4" fmla="*/ 0 h 6857999"/>
              <a:gd name="connsiteX0" fmla="*/ 0 w 3781172"/>
              <a:gd name="connsiteY0" fmla="*/ 62630 h 6920629"/>
              <a:gd name="connsiteX1" fmla="*/ 286410 w 3781172"/>
              <a:gd name="connsiteY1" fmla="*/ 0 h 6920629"/>
              <a:gd name="connsiteX2" fmla="*/ 3781172 w 3781172"/>
              <a:gd name="connsiteY2" fmla="*/ 6920629 h 6920629"/>
              <a:gd name="connsiteX3" fmla="*/ 0 w 3781172"/>
              <a:gd name="connsiteY3" fmla="*/ 6920629 h 6920629"/>
              <a:gd name="connsiteX4" fmla="*/ 0 w 3781172"/>
              <a:gd name="connsiteY4" fmla="*/ 62630 h 6920629"/>
              <a:gd name="connsiteX0" fmla="*/ 0 w 3104766"/>
              <a:gd name="connsiteY0" fmla="*/ 62630 h 6970733"/>
              <a:gd name="connsiteX1" fmla="*/ 286410 w 3104766"/>
              <a:gd name="connsiteY1" fmla="*/ 0 h 6970733"/>
              <a:gd name="connsiteX2" fmla="*/ 3104766 w 3104766"/>
              <a:gd name="connsiteY2" fmla="*/ 6970733 h 6970733"/>
              <a:gd name="connsiteX3" fmla="*/ 0 w 3104766"/>
              <a:gd name="connsiteY3" fmla="*/ 6920629 h 6970733"/>
              <a:gd name="connsiteX4" fmla="*/ 0 w 3104766"/>
              <a:gd name="connsiteY4" fmla="*/ 62630 h 6970733"/>
              <a:gd name="connsiteX0" fmla="*/ 0 w 3530651"/>
              <a:gd name="connsiteY0" fmla="*/ 62630 h 6933155"/>
              <a:gd name="connsiteX1" fmla="*/ 286410 w 3530651"/>
              <a:gd name="connsiteY1" fmla="*/ 0 h 6933155"/>
              <a:gd name="connsiteX2" fmla="*/ 3530651 w 3530651"/>
              <a:gd name="connsiteY2" fmla="*/ 6933155 h 6933155"/>
              <a:gd name="connsiteX3" fmla="*/ 0 w 3530651"/>
              <a:gd name="connsiteY3" fmla="*/ 6920629 h 6933155"/>
              <a:gd name="connsiteX4" fmla="*/ 0 w 3530651"/>
              <a:gd name="connsiteY4" fmla="*/ 62630 h 6933155"/>
              <a:gd name="connsiteX0" fmla="*/ 0 w 3530651"/>
              <a:gd name="connsiteY0" fmla="*/ 62630 h 6945681"/>
              <a:gd name="connsiteX1" fmla="*/ 286410 w 3530651"/>
              <a:gd name="connsiteY1" fmla="*/ 0 h 6945681"/>
              <a:gd name="connsiteX2" fmla="*/ 3530651 w 3530651"/>
              <a:gd name="connsiteY2" fmla="*/ 6933155 h 6945681"/>
              <a:gd name="connsiteX3" fmla="*/ 2931090 w 3530651"/>
              <a:gd name="connsiteY3" fmla="*/ 6945681 h 6945681"/>
              <a:gd name="connsiteX4" fmla="*/ 0 w 3530651"/>
              <a:gd name="connsiteY4" fmla="*/ 62630 h 6945681"/>
              <a:gd name="connsiteX0" fmla="*/ 0 w 3530651"/>
              <a:gd name="connsiteY0" fmla="*/ 62630 h 6933155"/>
              <a:gd name="connsiteX1" fmla="*/ 286410 w 3530651"/>
              <a:gd name="connsiteY1" fmla="*/ 0 h 6933155"/>
              <a:gd name="connsiteX2" fmla="*/ 3530651 w 3530651"/>
              <a:gd name="connsiteY2" fmla="*/ 6933155 h 6933155"/>
              <a:gd name="connsiteX3" fmla="*/ 3131507 w 3530651"/>
              <a:gd name="connsiteY3" fmla="*/ 6920629 h 6933155"/>
              <a:gd name="connsiteX4" fmla="*/ 0 w 3530651"/>
              <a:gd name="connsiteY4" fmla="*/ 62630 h 6933155"/>
              <a:gd name="connsiteX0" fmla="*/ 0 w 3255079"/>
              <a:gd name="connsiteY0" fmla="*/ 413359 h 6933155"/>
              <a:gd name="connsiteX1" fmla="*/ 10838 w 3255079"/>
              <a:gd name="connsiteY1" fmla="*/ 0 h 6933155"/>
              <a:gd name="connsiteX2" fmla="*/ 3255079 w 3255079"/>
              <a:gd name="connsiteY2" fmla="*/ 6933155 h 6933155"/>
              <a:gd name="connsiteX3" fmla="*/ 2855935 w 3255079"/>
              <a:gd name="connsiteY3" fmla="*/ 6920629 h 6933155"/>
              <a:gd name="connsiteX4" fmla="*/ 0 w 3255079"/>
              <a:gd name="connsiteY4" fmla="*/ 413359 h 6933155"/>
              <a:gd name="connsiteX0" fmla="*/ 0 w 3518125"/>
              <a:gd name="connsiteY0" fmla="*/ 87682 h 6933155"/>
              <a:gd name="connsiteX1" fmla="*/ 273884 w 3518125"/>
              <a:gd name="connsiteY1" fmla="*/ 0 h 6933155"/>
              <a:gd name="connsiteX2" fmla="*/ 3518125 w 3518125"/>
              <a:gd name="connsiteY2" fmla="*/ 6933155 h 6933155"/>
              <a:gd name="connsiteX3" fmla="*/ 3118981 w 3518125"/>
              <a:gd name="connsiteY3" fmla="*/ 6920629 h 6933155"/>
              <a:gd name="connsiteX4" fmla="*/ 0 w 3518125"/>
              <a:gd name="connsiteY4" fmla="*/ 87682 h 6933155"/>
              <a:gd name="connsiteX0" fmla="*/ 0 w 3518125"/>
              <a:gd name="connsiteY0" fmla="*/ 12526 h 6857999"/>
              <a:gd name="connsiteX1" fmla="*/ 311462 w 3518125"/>
              <a:gd name="connsiteY1" fmla="*/ 0 h 6857999"/>
              <a:gd name="connsiteX2" fmla="*/ 3518125 w 3518125"/>
              <a:gd name="connsiteY2" fmla="*/ 6857999 h 6857999"/>
              <a:gd name="connsiteX3" fmla="*/ 3118981 w 3518125"/>
              <a:gd name="connsiteY3" fmla="*/ 6845473 h 6857999"/>
              <a:gd name="connsiteX4" fmla="*/ 0 w 3518125"/>
              <a:gd name="connsiteY4" fmla="*/ 12526 h 6857999"/>
              <a:gd name="connsiteX0" fmla="*/ 0 w 3530651"/>
              <a:gd name="connsiteY0" fmla="*/ 0 h 6908103"/>
              <a:gd name="connsiteX1" fmla="*/ 323988 w 3530651"/>
              <a:gd name="connsiteY1" fmla="*/ 50104 h 6908103"/>
              <a:gd name="connsiteX2" fmla="*/ 3530651 w 3530651"/>
              <a:gd name="connsiteY2" fmla="*/ 6908103 h 6908103"/>
              <a:gd name="connsiteX3" fmla="*/ 3131507 w 3530651"/>
              <a:gd name="connsiteY3" fmla="*/ 6895577 h 6908103"/>
              <a:gd name="connsiteX4" fmla="*/ 0 w 3530651"/>
              <a:gd name="connsiteY4" fmla="*/ 0 h 6908103"/>
              <a:gd name="connsiteX0" fmla="*/ 0 w 3530651"/>
              <a:gd name="connsiteY0" fmla="*/ 12526 h 6920629"/>
              <a:gd name="connsiteX1" fmla="*/ 323988 w 3530651"/>
              <a:gd name="connsiteY1" fmla="*/ 0 h 6920629"/>
              <a:gd name="connsiteX2" fmla="*/ 3530651 w 3530651"/>
              <a:gd name="connsiteY2" fmla="*/ 6920629 h 6920629"/>
              <a:gd name="connsiteX3" fmla="*/ 3131507 w 3530651"/>
              <a:gd name="connsiteY3" fmla="*/ 6908103 h 6920629"/>
              <a:gd name="connsiteX4" fmla="*/ 0 w 3530651"/>
              <a:gd name="connsiteY4" fmla="*/ 12526 h 6920629"/>
              <a:gd name="connsiteX0" fmla="*/ 0 w 3530651"/>
              <a:gd name="connsiteY0" fmla="*/ 0 h 6908103"/>
              <a:gd name="connsiteX1" fmla="*/ 349040 w 3530651"/>
              <a:gd name="connsiteY1" fmla="*/ 12526 h 6908103"/>
              <a:gd name="connsiteX2" fmla="*/ 3530651 w 3530651"/>
              <a:gd name="connsiteY2" fmla="*/ 6908103 h 6908103"/>
              <a:gd name="connsiteX3" fmla="*/ 3131507 w 3530651"/>
              <a:gd name="connsiteY3" fmla="*/ 6895577 h 6908103"/>
              <a:gd name="connsiteX4" fmla="*/ 0 w 3530651"/>
              <a:gd name="connsiteY4" fmla="*/ 0 h 6908103"/>
              <a:gd name="connsiteX0" fmla="*/ 0 w 3530651"/>
              <a:gd name="connsiteY0" fmla="*/ 0 h 6908103"/>
              <a:gd name="connsiteX1" fmla="*/ 349040 w 3530651"/>
              <a:gd name="connsiteY1" fmla="*/ 12526 h 6908103"/>
              <a:gd name="connsiteX2" fmla="*/ 3530651 w 3530651"/>
              <a:gd name="connsiteY2" fmla="*/ 6908103 h 6908103"/>
              <a:gd name="connsiteX3" fmla="*/ 3131507 w 3530651"/>
              <a:gd name="connsiteY3" fmla="*/ 6895577 h 6908103"/>
              <a:gd name="connsiteX4" fmla="*/ 0 w 3530651"/>
              <a:gd name="connsiteY4" fmla="*/ 0 h 6908103"/>
              <a:gd name="connsiteX0" fmla="*/ 0 w 3505599"/>
              <a:gd name="connsiteY0" fmla="*/ 0 h 6895577"/>
              <a:gd name="connsiteX1" fmla="*/ 349040 w 3505599"/>
              <a:gd name="connsiteY1" fmla="*/ 12526 h 6895577"/>
              <a:gd name="connsiteX2" fmla="*/ 3505599 w 3505599"/>
              <a:gd name="connsiteY2" fmla="*/ 6883051 h 6895577"/>
              <a:gd name="connsiteX3" fmla="*/ 3131507 w 3505599"/>
              <a:gd name="connsiteY3" fmla="*/ 6895577 h 6895577"/>
              <a:gd name="connsiteX4" fmla="*/ 0 w 3505599"/>
              <a:gd name="connsiteY4" fmla="*/ 0 h 6895577"/>
              <a:gd name="connsiteX0" fmla="*/ 0 w 3505599"/>
              <a:gd name="connsiteY0" fmla="*/ 0 h 6883051"/>
              <a:gd name="connsiteX1" fmla="*/ 349040 w 3505599"/>
              <a:gd name="connsiteY1" fmla="*/ 0 h 6883051"/>
              <a:gd name="connsiteX2" fmla="*/ 3505599 w 3505599"/>
              <a:gd name="connsiteY2" fmla="*/ 6870525 h 6883051"/>
              <a:gd name="connsiteX3" fmla="*/ 3131507 w 3505599"/>
              <a:gd name="connsiteY3" fmla="*/ 6883051 h 6883051"/>
              <a:gd name="connsiteX4" fmla="*/ 0 w 3505599"/>
              <a:gd name="connsiteY4" fmla="*/ 0 h 6883051"/>
              <a:gd name="connsiteX0" fmla="*/ 0 w 3553725"/>
              <a:gd name="connsiteY0" fmla="*/ 0 h 6907114"/>
              <a:gd name="connsiteX1" fmla="*/ 397166 w 3553725"/>
              <a:gd name="connsiteY1" fmla="*/ 24063 h 6907114"/>
              <a:gd name="connsiteX2" fmla="*/ 3553725 w 3553725"/>
              <a:gd name="connsiteY2" fmla="*/ 6894588 h 6907114"/>
              <a:gd name="connsiteX3" fmla="*/ 3179633 w 3553725"/>
              <a:gd name="connsiteY3" fmla="*/ 6907114 h 6907114"/>
              <a:gd name="connsiteX4" fmla="*/ 0 w 3553725"/>
              <a:gd name="connsiteY4" fmla="*/ 0 h 690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725" h="6907114">
                <a:moveTo>
                  <a:pt x="0" y="0"/>
                </a:moveTo>
                <a:lnTo>
                  <a:pt x="397166" y="24063"/>
                </a:lnTo>
                <a:lnTo>
                  <a:pt x="3553725" y="6894588"/>
                </a:lnTo>
                <a:lnTo>
                  <a:pt x="3179633" y="690711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63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9C0617-A1B7-AB11-172F-6721267D592E}"/>
              </a:ext>
            </a:extLst>
          </p:cNvPr>
          <p:cNvSpPr/>
          <p:nvPr/>
        </p:nvSpPr>
        <p:spPr>
          <a:xfrm>
            <a:off x="7041163" y="359418"/>
            <a:ext cx="674164" cy="674164"/>
          </a:xfrm>
          <a:prstGeom prst="ellipse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FA5E19E-5F79-6046-4CC0-F71A6F7D0F89}"/>
              </a:ext>
            </a:extLst>
          </p:cNvPr>
          <p:cNvSpPr/>
          <p:nvPr/>
        </p:nvSpPr>
        <p:spPr>
          <a:xfrm>
            <a:off x="7902870" y="366952"/>
            <a:ext cx="674164" cy="674164"/>
          </a:xfrm>
          <a:prstGeom prst="ellipse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01B7B5-F420-5BB8-7CCA-3CDD2292DF36}"/>
              </a:ext>
            </a:extLst>
          </p:cNvPr>
          <p:cNvSpPr/>
          <p:nvPr/>
        </p:nvSpPr>
        <p:spPr>
          <a:xfrm>
            <a:off x="8744118" y="375371"/>
            <a:ext cx="674164" cy="674164"/>
          </a:xfrm>
          <a:prstGeom prst="ellipse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AF2AB5-ABDD-E0B1-B79C-A31B67BA7E92}"/>
              </a:ext>
            </a:extLst>
          </p:cNvPr>
          <p:cNvSpPr/>
          <p:nvPr/>
        </p:nvSpPr>
        <p:spPr>
          <a:xfrm>
            <a:off x="9585366" y="366952"/>
            <a:ext cx="674164" cy="674164"/>
          </a:xfrm>
          <a:prstGeom prst="ellipse">
            <a:avLst/>
          </a:prstGeom>
          <a:solidFill>
            <a:srgbClr val="FB6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48B1AD9-5022-86DD-9FCD-5E1E5B0ECC27}"/>
              </a:ext>
            </a:extLst>
          </p:cNvPr>
          <p:cNvSpPr/>
          <p:nvPr/>
        </p:nvSpPr>
        <p:spPr>
          <a:xfrm>
            <a:off x="10422053" y="382900"/>
            <a:ext cx="674164" cy="674164"/>
          </a:xfrm>
          <a:prstGeom prst="ellipse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378E374-05E6-656F-CEA8-CC4E6653B476}"/>
              </a:ext>
            </a:extLst>
          </p:cNvPr>
          <p:cNvSpPr/>
          <p:nvPr/>
        </p:nvSpPr>
        <p:spPr>
          <a:xfrm>
            <a:off x="11258740" y="383336"/>
            <a:ext cx="674164" cy="674164"/>
          </a:xfrm>
          <a:prstGeom prst="ellipse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CFFF4C-9F2E-0D91-03C4-E0150A82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PT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STATISTICAL ANALYSI</a:t>
            </a:r>
            <a:r>
              <a:rPr lang="pt-PT" sz="3600" dirty="0">
                <a:solidFill>
                  <a:srgbClr val="FBFDFE"/>
                </a:solidFill>
                <a:latin typeface="Berlin Sans FB Demi" panose="020E0802020502020306" pitchFamily="34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C01484B-855E-5DA3-864F-FC1BE805C490}"/>
              </a:ext>
            </a:extLst>
          </p:cNvPr>
          <p:cNvSpPr/>
          <p:nvPr/>
        </p:nvSpPr>
        <p:spPr>
          <a:xfrm>
            <a:off x="838200" y="1538176"/>
            <a:ext cx="1873457" cy="10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Marcador de Posição de Conteúdo 2">
            <a:extLst>
              <a:ext uri="{FF2B5EF4-FFF2-40B4-BE49-F238E27FC236}">
                <a16:creationId xmlns:a16="http://schemas.microsoft.com/office/drawing/2014/main" id="{AC76D634-B2B9-4824-87B4-2C7BD5F15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925541"/>
              </p:ext>
            </p:extLst>
          </p:nvPr>
        </p:nvGraphicFramePr>
        <p:xfrm>
          <a:off x="1041047" y="2016276"/>
          <a:ext cx="46387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4E58FCE-8908-AA9E-38C2-02662835560C}"/>
              </a:ext>
            </a:extLst>
          </p:cNvPr>
          <p:cNvGrpSpPr/>
          <p:nvPr/>
        </p:nvGrpSpPr>
        <p:grpSpPr>
          <a:xfrm>
            <a:off x="7057065" y="4333667"/>
            <a:ext cx="4290639" cy="1717060"/>
            <a:chOff x="6219025" y="3387449"/>
            <a:chExt cx="4182275" cy="1717060"/>
          </a:xfrm>
          <a:solidFill>
            <a:schemeClr val="accent1">
              <a:lumMod val="50000"/>
            </a:schemeClr>
          </a:solidFill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66E6658F-E000-DF48-5C34-7E51C921EC24}"/>
                </a:ext>
              </a:extLst>
            </p:cNvPr>
            <p:cNvGrpSpPr/>
            <p:nvPr/>
          </p:nvGrpSpPr>
          <p:grpSpPr>
            <a:xfrm>
              <a:off x="6219025" y="3667888"/>
              <a:ext cx="4182275" cy="1436621"/>
              <a:chOff x="0" y="1864021"/>
              <a:chExt cx="4182275" cy="1373341"/>
            </a:xfrm>
            <a:grpFill/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357F3F29-D7FA-4FAF-554F-6491F45D548F}"/>
                  </a:ext>
                </a:extLst>
              </p:cNvPr>
              <p:cNvSpPr/>
              <p:nvPr/>
            </p:nvSpPr>
            <p:spPr>
              <a:xfrm>
                <a:off x="0" y="1864022"/>
                <a:ext cx="4182274" cy="1373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3FCAAFA-D42E-DC38-6F4C-74F9E2D484D8}"/>
                  </a:ext>
                </a:extLst>
              </p:cNvPr>
              <p:cNvSpPr txBox="1"/>
              <p:nvPr/>
            </p:nvSpPr>
            <p:spPr>
              <a:xfrm>
                <a:off x="0" y="1864021"/>
                <a:ext cx="4182275" cy="1373341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20" tIns="395732" rIns="360020" bIns="135128" numCol="1" spcCol="1270" anchor="t" anchorCtr="0">
                <a:noAutofit/>
              </a:bodyPr>
              <a:lstStyle/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pt-BR" sz="1900" dirty="0">
                    <a:solidFill>
                      <a:schemeClr val="bg1"/>
                    </a:solidFill>
                  </a:rPr>
                  <a:t>H</a:t>
                </a:r>
                <a:r>
                  <a:rPr lang="pt-BR" sz="1900" kern="1200" dirty="0">
                    <a:solidFill>
                      <a:schemeClr val="bg1"/>
                    </a:solidFill>
                  </a:rPr>
                  <a:t>á efeito do género sobre os tempos totais de conclusão das tarefas (p-</a:t>
                </a:r>
                <a:r>
                  <a:rPr lang="pt-BR" sz="1900" kern="1200" dirty="0" err="1">
                    <a:solidFill>
                      <a:schemeClr val="bg1"/>
                    </a:solidFill>
                  </a:rPr>
                  <a:t>value</a:t>
                </a:r>
                <a:r>
                  <a:rPr lang="pt-BR" sz="1900" kern="1200" dirty="0">
                    <a:solidFill>
                      <a:schemeClr val="bg1"/>
                    </a:solidFill>
                  </a:rPr>
                  <a:t>= 0,004681 &lt; 0.05)</a:t>
                </a:r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D4119E73-46EE-3378-AE57-A981546A967F}"/>
                </a:ext>
              </a:extLst>
            </p:cNvPr>
            <p:cNvGrpSpPr/>
            <p:nvPr/>
          </p:nvGrpSpPr>
          <p:grpSpPr>
            <a:xfrm>
              <a:off x="6450963" y="3387449"/>
              <a:ext cx="3247141" cy="560880"/>
              <a:chOff x="231938" y="1583581"/>
              <a:chExt cx="3247141" cy="560880"/>
            </a:xfrm>
            <a:grpFill/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E5F713F7-BC67-CB4C-595C-55D9E6FAC6F4}"/>
                  </a:ext>
                </a:extLst>
              </p:cNvPr>
              <p:cNvSpPr/>
              <p:nvPr/>
            </p:nvSpPr>
            <p:spPr>
              <a:xfrm>
                <a:off x="231938" y="1583581"/>
                <a:ext cx="3247141" cy="560880"/>
              </a:xfrm>
              <a:prstGeom prst="roundRec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Retângulo: Cantos Arredondados 6">
                <a:extLst>
                  <a:ext uri="{FF2B5EF4-FFF2-40B4-BE49-F238E27FC236}">
                    <a16:creationId xmlns:a16="http://schemas.microsoft.com/office/drawing/2014/main" id="{8F1E0710-0C0A-5AA3-6A9E-A7021A5F3E9B}"/>
                  </a:ext>
                </a:extLst>
              </p:cNvPr>
              <p:cNvSpPr txBox="1"/>
              <p:nvPr/>
            </p:nvSpPr>
            <p:spPr>
              <a:xfrm>
                <a:off x="259318" y="1610961"/>
                <a:ext cx="3192381" cy="506120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2734" tIns="0" rIns="122734" bIns="0" numCol="1" spcCol="1270" anchor="ctr" anchorCtr="0">
                <a:noAutofit/>
              </a:bodyPr>
              <a:lstStyle/>
              <a:p>
                <a:pPr marL="0" lvl="0" indent="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b="1" dirty="0">
                    <a:solidFill>
                      <a:schemeClr val="bg1"/>
                    </a:solidFill>
                  </a:rPr>
                  <a:t>T-TEST</a:t>
                </a:r>
                <a:endParaRPr lang="en-US" b="1" kern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ECEBCB31-F51F-35A8-0A62-B5CB9FC041AE}"/>
              </a:ext>
            </a:extLst>
          </p:cNvPr>
          <p:cNvGrpSpPr/>
          <p:nvPr/>
        </p:nvGrpSpPr>
        <p:grpSpPr>
          <a:xfrm>
            <a:off x="6978860" y="1949788"/>
            <a:ext cx="4104070" cy="1717060"/>
            <a:chOff x="6219025" y="3387449"/>
            <a:chExt cx="4104070" cy="1717060"/>
          </a:xfrm>
          <a:solidFill>
            <a:schemeClr val="accent1">
              <a:lumMod val="50000"/>
            </a:schemeClr>
          </a:solidFill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CBFC852E-279A-4868-FE1A-6262BA46A2A7}"/>
                </a:ext>
              </a:extLst>
            </p:cNvPr>
            <p:cNvGrpSpPr/>
            <p:nvPr/>
          </p:nvGrpSpPr>
          <p:grpSpPr>
            <a:xfrm>
              <a:off x="6219025" y="3667888"/>
              <a:ext cx="4104070" cy="1436621"/>
              <a:chOff x="0" y="1864021"/>
              <a:chExt cx="4104070" cy="1373341"/>
            </a:xfrm>
            <a:grpFill/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6509C07E-15B1-1358-56A7-4DABC0CC4DB8}"/>
                  </a:ext>
                </a:extLst>
              </p:cNvPr>
              <p:cNvSpPr/>
              <p:nvPr/>
            </p:nvSpPr>
            <p:spPr>
              <a:xfrm>
                <a:off x="0" y="1864022"/>
                <a:ext cx="4104070" cy="13733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7C6C0B2-10AA-681D-8E6D-07553B5EA504}"/>
                  </a:ext>
                </a:extLst>
              </p:cNvPr>
              <p:cNvSpPr txBox="1"/>
              <p:nvPr/>
            </p:nvSpPr>
            <p:spPr>
              <a:xfrm>
                <a:off x="0" y="1864021"/>
                <a:ext cx="3977898" cy="1373341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20" tIns="395732" rIns="360020" bIns="135128" numCol="1" spcCol="1270" anchor="t" anchorCtr="0">
                <a:noAutofit/>
              </a:bodyPr>
              <a:lstStyle/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SzPct val="80000"/>
                  <a:buChar char="•"/>
                </a:pPr>
                <a:r>
                  <a:rPr lang="pt-BR" sz="1900" dirty="0">
                    <a:solidFill>
                      <a:schemeClr val="bg1"/>
                    </a:solidFill>
                  </a:rPr>
                  <a:t>A frequência de utilização se relacionava com o tempo que cada usuário que fez cada tarefa do experimento.</a:t>
                </a:r>
              </a:p>
            </p:txBody>
          </p:sp>
        </p:grp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945630FB-7790-1922-3F1C-40AAF46817D0}"/>
                </a:ext>
              </a:extLst>
            </p:cNvPr>
            <p:cNvGrpSpPr/>
            <p:nvPr/>
          </p:nvGrpSpPr>
          <p:grpSpPr>
            <a:xfrm>
              <a:off x="6450963" y="3387449"/>
              <a:ext cx="3247141" cy="560880"/>
              <a:chOff x="231938" y="1583581"/>
              <a:chExt cx="3247141" cy="560880"/>
            </a:xfrm>
            <a:grpFill/>
          </p:grpSpPr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DCBC5904-4143-E343-590B-684C7B722015}"/>
                  </a:ext>
                </a:extLst>
              </p:cNvPr>
              <p:cNvSpPr/>
              <p:nvPr/>
            </p:nvSpPr>
            <p:spPr>
              <a:xfrm>
                <a:off x="231938" y="1583581"/>
                <a:ext cx="3247141" cy="560880"/>
              </a:xfrm>
              <a:prstGeom prst="roundRec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etângulo: Cantos Arredondados 6">
                <a:extLst>
                  <a:ext uri="{FF2B5EF4-FFF2-40B4-BE49-F238E27FC236}">
                    <a16:creationId xmlns:a16="http://schemas.microsoft.com/office/drawing/2014/main" id="{6AFAA7B1-7C13-1D1F-13A8-8479D0F26ABA}"/>
                  </a:ext>
                </a:extLst>
              </p:cNvPr>
              <p:cNvSpPr txBox="1"/>
              <p:nvPr/>
            </p:nvSpPr>
            <p:spPr>
              <a:xfrm>
                <a:off x="259318" y="1610961"/>
                <a:ext cx="3192381" cy="506120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2734" tIns="0" rIns="122734" bIns="0" numCol="1" spcCol="1270" anchor="ctr" anchorCtr="0">
                <a:noAutofit/>
              </a:bodyPr>
              <a:lstStyle/>
              <a:p>
                <a:pPr marL="0" lvl="0" indent="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b="1" dirty="0">
                    <a:solidFill>
                      <a:schemeClr val="bg1"/>
                    </a:solidFill>
                  </a:rPr>
                  <a:t>PEARSON’S</a:t>
                </a:r>
                <a:endParaRPr lang="en-US" b="1" kern="1200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5F4DAA0A-8E11-8CDC-AC95-C12C41B6AC58}"/>
              </a:ext>
            </a:extLst>
          </p:cNvPr>
          <p:cNvCxnSpPr>
            <a:cxnSpLocks/>
          </p:cNvCxnSpPr>
          <p:nvPr/>
        </p:nvCxnSpPr>
        <p:spPr>
          <a:xfrm>
            <a:off x="4689338" y="5264375"/>
            <a:ext cx="1593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EAD48A09-21A6-E8A1-A6AB-AA55B61871C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64"/>
          <a:stretch/>
        </p:blipFill>
        <p:spPr>
          <a:xfrm>
            <a:off x="6961925" y="292331"/>
            <a:ext cx="5050534" cy="87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60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F48239-4455-26C3-9821-0A51E29497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091" r="33374"/>
          <a:stretch/>
        </p:blipFill>
        <p:spPr>
          <a:xfrm>
            <a:off x="3256612" y="10"/>
            <a:ext cx="8935388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5B88D8-1D8B-0EC0-8D18-69E1FD8FB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922" y="123242"/>
            <a:ext cx="4023361" cy="619336"/>
          </a:xfrm>
        </p:spPr>
        <p:txBody>
          <a:bodyPr anchor="b">
            <a:normAutofit/>
          </a:bodyPr>
          <a:lstStyle/>
          <a:p>
            <a:pPr algn="l"/>
            <a:r>
              <a:rPr lang="pt-PT" sz="3600" spc="100" dirty="0">
                <a:latin typeface="Berlin Sans FB Demi" panose="020E0802020502020306" pitchFamily="34" charset="0"/>
              </a:rPr>
              <a:t>RESULTS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B551644-492A-2E72-C111-EE129F175661}"/>
              </a:ext>
            </a:extLst>
          </p:cNvPr>
          <p:cNvSpPr/>
          <p:nvPr/>
        </p:nvSpPr>
        <p:spPr>
          <a:xfrm>
            <a:off x="477980" y="625683"/>
            <a:ext cx="704088" cy="146305"/>
          </a:xfrm>
          <a:prstGeom prst="rect">
            <a:avLst/>
          </a:prstGeom>
          <a:solidFill>
            <a:srgbClr val="1E4982"/>
          </a:solidFill>
          <a:ln>
            <a:solidFill>
              <a:srgbClr val="1E4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4A4B3C2-AEBD-3491-45DD-0DE88A9C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22" y="830657"/>
            <a:ext cx="5689547" cy="40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19770A9B-7C82-7ABC-665A-31FA42F2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7" y="4958462"/>
            <a:ext cx="5997773" cy="166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264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0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ow to Make a Discord Bot: Overview and Tutorial | Toptal">
            <a:extLst>
              <a:ext uri="{FF2B5EF4-FFF2-40B4-BE49-F238E27FC236}">
                <a16:creationId xmlns:a16="http://schemas.microsoft.com/office/drawing/2014/main" id="{1239BC2A-D4B5-B77A-361F-30273121D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" r="17398"/>
          <a:stretch/>
        </p:blipFill>
        <p:spPr bwMode="auto">
          <a:xfrm>
            <a:off x="1852863" y="10"/>
            <a:ext cx="1033913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2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A43FD9-7C2D-CEE3-768C-81C80F29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0432"/>
            <a:ext cx="4724400" cy="439640"/>
          </a:xfrm>
        </p:spPr>
        <p:txBody>
          <a:bodyPr anchor="b">
            <a:normAutofit fontScale="90000"/>
          </a:bodyPr>
          <a:lstStyle/>
          <a:p>
            <a:r>
              <a:rPr lang="pt-PT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PRODUCT SELECTION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F5ECA4-D18F-8BFB-D669-AD3DDBD8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0072"/>
            <a:ext cx="5257802" cy="53927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2000" dirty="0">
                <a:solidFill>
                  <a:srgbClr val="6378C1"/>
                </a:solidFill>
                <a:latin typeface="Berlin Sans FB Demi" panose="020E0802020502020306" pitchFamily="34" charset="0"/>
              </a:rPr>
              <a:t>O que é o Discord ?</a:t>
            </a:r>
          </a:p>
          <a:p>
            <a:pPr marL="0" indent="0">
              <a:buNone/>
            </a:pPr>
            <a:r>
              <a:rPr lang="pt-PT" sz="2000" dirty="0">
                <a:solidFill>
                  <a:schemeClr val="bg1"/>
                </a:solidFill>
              </a:rPr>
              <a:t>Discord é um aplicativo </a:t>
            </a:r>
            <a:r>
              <a:rPr lang="pt-PT" sz="2000">
                <a:solidFill>
                  <a:schemeClr val="bg1"/>
                </a:solidFill>
              </a:rPr>
              <a:t>de comunicação, </a:t>
            </a:r>
            <a:r>
              <a:rPr lang="pt-PT" sz="2000" dirty="0">
                <a:solidFill>
                  <a:schemeClr val="bg1"/>
                </a:solidFill>
              </a:rPr>
              <a:t>semelhante a programas como Skype ou </a:t>
            </a:r>
            <a:r>
              <a:rPr lang="pt-PT" sz="2000" dirty="0" err="1">
                <a:solidFill>
                  <a:schemeClr val="bg1"/>
                </a:solidFill>
              </a:rPr>
              <a:t>TeamSpeak</a:t>
            </a:r>
            <a:r>
              <a:rPr lang="pt-PT" sz="2000" dirty="0">
                <a:solidFill>
                  <a:schemeClr val="bg1"/>
                </a:solidFill>
              </a:rPr>
              <a:t>, ou plataformas de comunicação profissional como </a:t>
            </a:r>
            <a:r>
              <a:rPr lang="pt-PT" sz="2000" dirty="0" err="1">
                <a:solidFill>
                  <a:schemeClr val="bg1"/>
                </a:solidFill>
              </a:rPr>
              <a:t>Slack</a:t>
            </a:r>
            <a:r>
              <a:rPr lang="pt-PT" sz="2000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pt-PT" sz="2000" dirty="0">
                <a:solidFill>
                  <a:schemeClr val="bg1"/>
                </a:solidFill>
              </a:rPr>
              <a:t>Ele suporta chamadas de vídeo, conversas por voz e texto, permitindo que os usuários entrem em contato como quiserem. </a:t>
            </a:r>
          </a:p>
          <a:p>
            <a:pPr marL="0" indent="0">
              <a:buNone/>
            </a:pPr>
            <a:r>
              <a:rPr lang="pt-PT" sz="2000" dirty="0">
                <a:solidFill>
                  <a:schemeClr val="bg1"/>
                </a:solidFill>
              </a:rPr>
              <a:t>O aplicativo facilita bastante a conversação entre pessoas e oferece funções de pesquisa que podem ajudá-lo a encontrar outras pessoas e adicioná-las à uma lista de amigos para comunicação rápida, além que tem a funcionalidade de criar servidores onde consegues juntar todas as pessoas que queiras. </a:t>
            </a:r>
          </a:p>
          <a:p>
            <a:pPr marL="0" indent="0">
              <a:buNone/>
            </a:pPr>
            <a:r>
              <a:rPr lang="pt-PT" sz="2000" dirty="0">
                <a:solidFill>
                  <a:schemeClr val="bg1"/>
                </a:solidFill>
              </a:rPr>
              <a:t>Muitas pessoas o usam não apenas para conversar entre si enquanto jogam, mas como uma ferramenta organizacional e social.</a:t>
            </a:r>
          </a:p>
          <a:p>
            <a:pPr marL="457200" lvl="1" indent="0">
              <a:buNone/>
            </a:pPr>
            <a:endParaRPr lang="pt-PT" sz="2000" dirty="0">
              <a:solidFill>
                <a:schemeClr val="bg1"/>
              </a:solidFill>
            </a:endParaRPr>
          </a:p>
          <a:p>
            <a:pPr lvl="1"/>
            <a:endParaRPr lang="pt-PT" sz="2000" dirty="0">
              <a:solidFill>
                <a:schemeClr val="bg1"/>
              </a:solidFill>
            </a:endParaRPr>
          </a:p>
          <a:p>
            <a:pPr lvl="1"/>
            <a:endParaRPr lang="pt-PT" sz="2000" dirty="0">
              <a:solidFill>
                <a:schemeClr val="bg1"/>
              </a:solidFill>
            </a:endParaRPr>
          </a:p>
          <a:p>
            <a:pPr lvl="1"/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1041" name="Rectangle 103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FF44E30-E4F2-D7AE-2A7F-EFAA726CB1FF}"/>
              </a:ext>
            </a:extLst>
          </p:cNvPr>
          <p:cNvSpPr/>
          <p:nvPr/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32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A43FD9-7C2D-CEE3-768C-81C80F29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53452"/>
            <a:ext cx="5323715" cy="1215189"/>
          </a:xfrm>
        </p:spPr>
        <p:txBody>
          <a:bodyPr anchor="b">
            <a:norm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Berlin Sans FB Demi" panose="020E0802020502020306" pitchFamily="34" charset="0"/>
              </a:rPr>
              <a:t>PRODUCT SELECTION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F5ECA4-D18F-8BFB-D669-AD3DDBD8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316575"/>
            <a:ext cx="5315189" cy="22248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000" dirty="0">
                <a:solidFill>
                  <a:srgbClr val="6378C1"/>
                </a:solidFill>
                <a:latin typeface="Berlin Sans FB Demi" panose="020E0802020502020306" pitchFamily="34" charset="0"/>
              </a:rPr>
              <a:t>Porque escolhemos o Discord:</a:t>
            </a:r>
          </a:p>
          <a:p>
            <a:pPr marL="265113" lvl="1" indent="-265113">
              <a:buClr>
                <a:srgbClr val="6378C1"/>
              </a:buClr>
              <a:buFont typeface="Wingdings" panose="05000000000000000000" pitchFamily="2" charset="2"/>
              <a:buChar char="ü"/>
            </a:pPr>
            <a:r>
              <a:rPr lang="pt-PT" sz="2000" dirty="0">
                <a:solidFill>
                  <a:schemeClr val="bg1"/>
                </a:solidFill>
              </a:rPr>
              <a:t>Aplicativo grátis e de fácil acesso</a:t>
            </a:r>
          </a:p>
          <a:p>
            <a:pPr marL="265113" lvl="1" indent="-265113">
              <a:buClr>
                <a:srgbClr val="6378C1"/>
              </a:buClr>
              <a:buFont typeface="Wingdings" panose="05000000000000000000" pitchFamily="2" charset="2"/>
              <a:buChar char="ü"/>
            </a:pPr>
            <a:r>
              <a:rPr lang="pt-PT" sz="2000" dirty="0">
                <a:solidFill>
                  <a:schemeClr val="bg1"/>
                </a:solidFill>
              </a:rPr>
              <a:t>Possui milhões de usuários</a:t>
            </a:r>
          </a:p>
          <a:p>
            <a:pPr marL="265113" lvl="1" indent="-265113">
              <a:buClr>
                <a:srgbClr val="6378C1"/>
              </a:buClr>
              <a:buFont typeface="Wingdings" panose="05000000000000000000" pitchFamily="2" charset="2"/>
              <a:buChar char="ü"/>
            </a:pPr>
            <a:r>
              <a:rPr lang="pt-PT" sz="2000" dirty="0">
                <a:solidFill>
                  <a:schemeClr val="bg1"/>
                </a:solidFill>
              </a:rPr>
              <a:t>Bastante usado pelos membros do grupo</a:t>
            </a:r>
          </a:p>
          <a:p>
            <a:pPr marL="265113" lvl="1" indent="-265113">
              <a:buClr>
                <a:srgbClr val="6378C1"/>
              </a:buClr>
              <a:buFont typeface="Wingdings" panose="05000000000000000000" pitchFamily="2" charset="2"/>
              <a:buChar char="ü"/>
            </a:pPr>
            <a:r>
              <a:rPr lang="pt-PT" sz="2000" dirty="0">
                <a:solidFill>
                  <a:schemeClr val="bg1"/>
                </a:solidFill>
              </a:rPr>
              <a:t>Funcionalidades únicas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9" name="Rectangle 207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9701898-917A-8B88-69E1-0B7AB6B7B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614" y="1243791"/>
            <a:ext cx="4370418" cy="437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51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A838D-B7DF-6CDF-C5AF-D2661C0A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738057"/>
          </a:xfrm>
        </p:spPr>
        <p:txBody>
          <a:bodyPr anchor="b">
            <a:norm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Berlin Sans FB Demi" panose="020E0802020502020306" pitchFamily="34" charset="0"/>
              </a:rPr>
              <a:t>SURVEY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Questionário">
            <a:extLst>
              <a:ext uri="{FF2B5EF4-FFF2-40B4-BE49-F238E27FC236}">
                <a16:creationId xmlns:a16="http://schemas.microsoft.com/office/drawing/2014/main" id="{1035DC3B-2127-8B1A-18AD-FEB9399FC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  <p:graphicFrame>
        <p:nvGraphicFramePr>
          <p:cNvPr id="13" name="Marcador de Posição de Conteúdo 2">
            <a:extLst>
              <a:ext uri="{FF2B5EF4-FFF2-40B4-BE49-F238E27FC236}">
                <a16:creationId xmlns:a16="http://schemas.microsoft.com/office/drawing/2014/main" id="{2D4FBF57-481B-F7B2-7404-8F3EF9546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588662"/>
              </p:ext>
            </p:extLst>
          </p:nvPr>
        </p:nvGraphicFramePr>
        <p:xfrm>
          <a:off x="606805" y="1359681"/>
          <a:ext cx="6684918" cy="4996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548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E06D03-270C-C730-AE4C-846B5237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RESEARCH QUESTION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6D30C744-F920-9ED1-7C50-5B555B5F9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87846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836DC862-6426-DFCB-6DD3-847C104D43D1}"/>
              </a:ext>
            </a:extLst>
          </p:cNvPr>
          <p:cNvSpPr/>
          <p:nvPr/>
        </p:nvSpPr>
        <p:spPr>
          <a:xfrm>
            <a:off x="838200" y="1538176"/>
            <a:ext cx="1873457" cy="10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771A0C5-659F-9C88-8F53-26BEACB8F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25" y="357112"/>
            <a:ext cx="5050534" cy="13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9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D04B20B-CBD6-8109-41CF-A2712D2269B7}"/>
              </a:ext>
            </a:extLst>
          </p:cNvPr>
          <p:cNvSpPr/>
          <p:nvPr/>
        </p:nvSpPr>
        <p:spPr>
          <a:xfrm>
            <a:off x="0" y="0"/>
            <a:ext cx="8904860" cy="6883050"/>
          </a:xfrm>
          <a:custGeom>
            <a:avLst/>
            <a:gdLst>
              <a:gd name="connsiteX0" fmla="*/ 0 w 8942439"/>
              <a:gd name="connsiteY0" fmla="*/ 0 h 6883050"/>
              <a:gd name="connsiteX1" fmla="*/ 8942439 w 8942439"/>
              <a:gd name="connsiteY1" fmla="*/ 0 h 6883050"/>
              <a:gd name="connsiteX2" fmla="*/ 8942439 w 8942439"/>
              <a:gd name="connsiteY2" fmla="*/ 6883050 h 6883050"/>
              <a:gd name="connsiteX3" fmla="*/ 0 w 8942439"/>
              <a:gd name="connsiteY3" fmla="*/ 6883050 h 6883050"/>
              <a:gd name="connsiteX4" fmla="*/ 0 w 8942439"/>
              <a:gd name="connsiteY4" fmla="*/ 0 h 6883050"/>
              <a:gd name="connsiteX0" fmla="*/ 0 w 8942439"/>
              <a:gd name="connsiteY0" fmla="*/ 12526 h 6895576"/>
              <a:gd name="connsiteX1" fmla="*/ 5460203 w 8942439"/>
              <a:gd name="connsiteY1" fmla="*/ 0 h 6895576"/>
              <a:gd name="connsiteX2" fmla="*/ 8942439 w 8942439"/>
              <a:gd name="connsiteY2" fmla="*/ 6895576 h 6895576"/>
              <a:gd name="connsiteX3" fmla="*/ 0 w 8942439"/>
              <a:gd name="connsiteY3" fmla="*/ 6895576 h 6895576"/>
              <a:gd name="connsiteX4" fmla="*/ 0 w 8942439"/>
              <a:gd name="connsiteY4" fmla="*/ 12526 h 6895576"/>
              <a:gd name="connsiteX0" fmla="*/ 0 w 8942439"/>
              <a:gd name="connsiteY0" fmla="*/ 0 h 6883050"/>
              <a:gd name="connsiteX1" fmla="*/ 5785880 w 8942439"/>
              <a:gd name="connsiteY1" fmla="*/ 12526 h 6883050"/>
              <a:gd name="connsiteX2" fmla="*/ 8942439 w 8942439"/>
              <a:gd name="connsiteY2" fmla="*/ 6883050 h 6883050"/>
              <a:gd name="connsiteX3" fmla="*/ 0 w 8942439"/>
              <a:gd name="connsiteY3" fmla="*/ 6883050 h 6883050"/>
              <a:gd name="connsiteX4" fmla="*/ 0 w 8942439"/>
              <a:gd name="connsiteY4" fmla="*/ 0 h 6883050"/>
              <a:gd name="connsiteX0" fmla="*/ 0 w 8879808"/>
              <a:gd name="connsiteY0" fmla="*/ 0 h 6883050"/>
              <a:gd name="connsiteX1" fmla="*/ 5785880 w 8879808"/>
              <a:gd name="connsiteY1" fmla="*/ 12526 h 6883050"/>
              <a:gd name="connsiteX2" fmla="*/ 8879808 w 8879808"/>
              <a:gd name="connsiteY2" fmla="*/ 6883050 h 6883050"/>
              <a:gd name="connsiteX3" fmla="*/ 0 w 8879808"/>
              <a:gd name="connsiteY3" fmla="*/ 6883050 h 6883050"/>
              <a:gd name="connsiteX4" fmla="*/ 0 w 8879808"/>
              <a:gd name="connsiteY4" fmla="*/ 0 h 6883050"/>
              <a:gd name="connsiteX0" fmla="*/ 0 w 8904860"/>
              <a:gd name="connsiteY0" fmla="*/ 0 h 6883050"/>
              <a:gd name="connsiteX1" fmla="*/ 5785880 w 8904860"/>
              <a:gd name="connsiteY1" fmla="*/ 12526 h 6883050"/>
              <a:gd name="connsiteX2" fmla="*/ 8904860 w 8904860"/>
              <a:gd name="connsiteY2" fmla="*/ 6870524 h 6883050"/>
              <a:gd name="connsiteX3" fmla="*/ 0 w 8904860"/>
              <a:gd name="connsiteY3" fmla="*/ 6883050 h 6883050"/>
              <a:gd name="connsiteX4" fmla="*/ 0 w 8904860"/>
              <a:gd name="connsiteY4" fmla="*/ 0 h 688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4860" h="6883050">
                <a:moveTo>
                  <a:pt x="0" y="0"/>
                </a:moveTo>
                <a:lnTo>
                  <a:pt x="5785880" y="12526"/>
                </a:lnTo>
                <a:lnTo>
                  <a:pt x="8904860" y="6870524"/>
                </a:lnTo>
                <a:lnTo>
                  <a:pt x="0" y="6883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5A853-4AFE-CDE7-BAB8-945B8CC86FB5}"/>
              </a:ext>
            </a:extLst>
          </p:cNvPr>
          <p:cNvSpPr/>
          <p:nvPr/>
        </p:nvSpPr>
        <p:spPr>
          <a:xfrm>
            <a:off x="6112700" y="-12527"/>
            <a:ext cx="4226581" cy="6876790"/>
          </a:xfrm>
          <a:custGeom>
            <a:avLst/>
            <a:gdLst>
              <a:gd name="connsiteX0" fmla="*/ 0 w 4126372"/>
              <a:gd name="connsiteY0" fmla="*/ 0 h 7102259"/>
              <a:gd name="connsiteX1" fmla="*/ 4126372 w 4126372"/>
              <a:gd name="connsiteY1" fmla="*/ 0 h 7102259"/>
              <a:gd name="connsiteX2" fmla="*/ 4126372 w 4126372"/>
              <a:gd name="connsiteY2" fmla="*/ 7102259 h 7102259"/>
              <a:gd name="connsiteX3" fmla="*/ 0 w 4126372"/>
              <a:gd name="connsiteY3" fmla="*/ 7102259 h 7102259"/>
              <a:gd name="connsiteX4" fmla="*/ 0 w 4126372"/>
              <a:gd name="connsiteY4" fmla="*/ 0 h 7102259"/>
              <a:gd name="connsiteX0" fmla="*/ 0 w 4226581"/>
              <a:gd name="connsiteY0" fmla="*/ 12526 h 7102259"/>
              <a:gd name="connsiteX1" fmla="*/ 4226581 w 4226581"/>
              <a:gd name="connsiteY1" fmla="*/ 0 h 7102259"/>
              <a:gd name="connsiteX2" fmla="*/ 4226581 w 4226581"/>
              <a:gd name="connsiteY2" fmla="*/ 7102259 h 7102259"/>
              <a:gd name="connsiteX3" fmla="*/ 100209 w 4226581"/>
              <a:gd name="connsiteY3" fmla="*/ 7102259 h 7102259"/>
              <a:gd name="connsiteX4" fmla="*/ 0 w 4226581"/>
              <a:gd name="connsiteY4" fmla="*/ 12526 h 7102259"/>
              <a:gd name="connsiteX0" fmla="*/ 0 w 4226581"/>
              <a:gd name="connsiteY0" fmla="*/ 12526 h 7102259"/>
              <a:gd name="connsiteX1" fmla="*/ 4226581 w 4226581"/>
              <a:gd name="connsiteY1" fmla="*/ 0 h 7102259"/>
              <a:gd name="connsiteX2" fmla="*/ 4226581 w 4226581"/>
              <a:gd name="connsiteY2" fmla="*/ 7102259 h 7102259"/>
              <a:gd name="connsiteX3" fmla="*/ 3569918 w 4226581"/>
              <a:gd name="connsiteY3" fmla="*/ 6776582 h 7102259"/>
              <a:gd name="connsiteX4" fmla="*/ 0 w 4226581"/>
              <a:gd name="connsiteY4" fmla="*/ 12526 h 7102259"/>
              <a:gd name="connsiteX0" fmla="*/ 0 w 4226581"/>
              <a:gd name="connsiteY0" fmla="*/ 12526 h 7102259"/>
              <a:gd name="connsiteX1" fmla="*/ 4226581 w 4226581"/>
              <a:gd name="connsiteY1" fmla="*/ 0 h 7102259"/>
              <a:gd name="connsiteX2" fmla="*/ 4226581 w 4226581"/>
              <a:gd name="connsiteY2" fmla="*/ 7102259 h 7102259"/>
              <a:gd name="connsiteX3" fmla="*/ 3156559 w 4226581"/>
              <a:gd name="connsiteY3" fmla="*/ 6864264 h 7102259"/>
              <a:gd name="connsiteX4" fmla="*/ 0 w 4226581"/>
              <a:gd name="connsiteY4" fmla="*/ 12526 h 7102259"/>
              <a:gd name="connsiteX0" fmla="*/ 0 w 4226581"/>
              <a:gd name="connsiteY0" fmla="*/ 12526 h 6901842"/>
              <a:gd name="connsiteX1" fmla="*/ 4226581 w 4226581"/>
              <a:gd name="connsiteY1" fmla="*/ 0 h 6901842"/>
              <a:gd name="connsiteX2" fmla="*/ 4176477 w 4226581"/>
              <a:gd name="connsiteY2" fmla="*/ 6901842 h 6901842"/>
              <a:gd name="connsiteX3" fmla="*/ 3156559 w 4226581"/>
              <a:gd name="connsiteY3" fmla="*/ 6864264 h 6901842"/>
              <a:gd name="connsiteX4" fmla="*/ 0 w 4226581"/>
              <a:gd name="connsiteY4" fmla="*/ 12526 h 6901842"/>
              <a:gd name="connsiteX0" fmla="*/ 0 w 4226581"/>
              <a:gd name="connsiteY0" fmla="*/ 12526 h 6876790"/>
              <a:gd name="connsiteX1" fmla="*/ 4226581 w 4226581"/>
              <a:gd name="connsiteY1" fmla="*/ 0 h 6876790"/>
              <a:gd name="connsiteX2" fmla="*/ 4076268 w 4226581"/>
              <a:gd name="connsiteY2" fmla="*/ 6876790 h 6876790"/>
              <a:gd name="connsiteX3" fmla="*/ 3156559 w 4226581"/>
              <a:gd name="connsiteY3" fmla="*/ 6864264 h 6876790"/>
              <a:gd name="connsiteX4" fmla="*/ 0 w 4226581"/>
              <a:gd name="connsiteY4" fmla="*/ 12526 h 6876790"/>
              <a:gd name="connsiteX0" fmla="*/ 0 w 4226581"/>
              <a:gd name="connsiteY0" fmla="*/ 12526 h 6876790"/>
              <a:gd name="connsiteX1" fmla="*/ 4226581 w 4226581"/>
              <a:gd name="connsiteY1" fmla="*/ 0 h 6876790"/>
              <a:gd name="connsiteX2" fmla="*/ 4076268 w 4226581"/>
              <a:gd name="connsiteY2" fmla="*/ 6876790 h 6876790"/>
              <a:gd name="connsiteX3" fmla="*/ 3156559 w 4226581"/>
              <a:gd name="connsiteY3" fmla="*/ 6876790 h 6876790"/>
              <a:gd name="connsiteX4" fmla="*/ 0 w 4226581"/>
              <a:gd name="connsiteY4" fmla="*/ 12526 h 68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6581" h="6876790">
                <a:moveTo>
                  <a:pt x="0" y="12526"/>
                </a:moveTo>
                <a:lnTo>
                  <a:pt x="4226581" y="0"/>
                </a:lnTo>
                <a:lnTo>
                  <a:pt x="4076268" y="6876790"/>
                </a:lnTo>
                <a:lnTo>
                  <a:pt x="3156559" y="6876790"/>
                </a:lnTo>
                <a:lnTo>
                  <a:pt x="0" y="125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86C086-0A26-9E9D-B695-0B1F06D4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91125" cy="662008"/>
          </a:xfrm>
        </p:spPr>
        <p:txBody>
          <a:bodyPr>
            <a:normAutofit/>
          </a:bodyPr>
          <a:lstStyle/>
          <a:p>
            <a:r>
              <a:rPr lang="pt-PT" sz="3600" dirty="0">
                <a:latin typeface="Berlin Sans FB Demi" panose="020E0802020502020306" pitchFamily="34" charset="0"/>
              </a:rPr>
              <a:t>SURVEY DESIGN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CCE49C-EDC2-48FA-A3FB-6FDB358B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759"/>
            <a:ext cx="5707565" cy="48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/>
              <a:t>O design do </a:t>
            </a:r>
            <a:r>
              <a:rPr lang="pt-PT" sz="2000" dirty="0" err="1"/>
              <a:t>Survey</a:t>
            </a:r>
            <a:r>
              <a:rPr lang="pt-PT" sz="2000" dirty="0"/>
              <a:t> foi desenvolvido em torno das funcionalidades mais gerais e transversais a todos os utilizadores.</a:t>
            </a:r>
          </a:p>
          <a:p>
            <a:pPr marL="0" indent="0">
              <a:buNone/>
            </a:pPr>
            <a:r>
              <a:rPr lang="pt-PT" sz="2000" dirty="0"/>
              <a:t>Foi utilizado o software do Google </a:t>
            </a:r>
            <a:r>
              <a:rPr lang="pt-PT" sz="2000" dirty="0" err="1"/>
              <a:t>Forms</a:t>
            </a:r>
            <a:r>
              <a:rPr lang="pt-PT" sz="2000" dirty="0"/>
              <a:t>.</a:t>
            </a:r>
          </a:p>
          <a:p>
            <a:pPr marL="0" indent="0">
              <a:buNone/>
            </a:pPr>
            <a:r>
              <a:rPr lang="pt-PT" sz="2000" dirty="0"/>
              <a:t>Dividimos o </a:t>
            </a:r>
            <a:r>
              <a:rPr lang="pt-PT" sz="2000" dirty="0" err="1"/>
              <a:t>Survey</a:t>
            </a:r>
            <a:r>
              <a:rPr lang="pt-PT" sz="2000" dirty="0"/>
              <a:t> em 3 partes:</a:t>
            </a:r>
          </a:p>
          <a:p>
            <a:pPr marL="263525" lvl="1" indent="-263525">
              <a:buClr>
                <a:srgbClr val="6378C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A opinião sobre a </a:t>
            </a:r>
            <a:r>
              <a:rPr lang="pt-PT" sz="2000" dirty="0" err="1"/>
              <a:t>discord</a:t>
            </a:r>
            <a:r>
              <a:rPr lang="pt-PT" sz="2000" dirty="0"/>
              <a:t>;</a:t>
            </a:r>
          </a:p>
          <a:p>
            <a:pPr marL="263525" lvl="1" indent="-263525">
              <a:buClr>
                <a:srgbClr val="6378C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Satisfação das funcionalidades do Discord;</a:t>
            </a:r>
          </a:p>
          <a:p>
            <a:pPr marL="263525" lvl="1" indent="-263525">
              <a:buClr>
                <a:srgbClr val="6378C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Execução de algumas funções no Discord.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45D1690-8D9D-2233-B815-FB47BFAA5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888" y="438285"/>
            <a:ext cx="4705380" cy="179980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70305CD-547C-7492-8515-B7C58C2DE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957" y="2466908"/>
            <a:ext cx="3783257" cy="21530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D24B2BA-1360-D21A-28BB-0A1FF47A6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171" y="4490319"/>
            <a:ext cx="2787832" cy="232784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9441C7B-7237-A995-0D61-48D4FFBC4CCC}"/>
              </a:ext>
            </a:extLst>
          </p:cNvPr>
          <p:cNvSpPr/>
          <p:nvPr/>
        </p:nvSpPr>
        <p:spPr>
          <a:xfrm>
            <a:off x="5770928" y="-12358"/>
            <a:ext cx="3505599" cy="6883051"/>
          </a:xfrm>
          <a:custGeom>
            <a:avLst/>
            <a:gdLst>
              <a:gd name="connsiteX0" fmla="*/ 0 w 3781172"/>
              <a:gd name="connsiteY0" fmla="*/ 0 h 6857999"/>
              <a:gd name="connsiteX1" fmla="*/ 3781172 w 3781172"/>
              <a:gd name="connsiteY1" fmla="*/ 0 h 6857999"/>
              <a:gd name="connsiteX2" fmla="*/ 3781172 w 3781172"/>
              <a:gd name="connsiteY2" fmla="*/ 6857999 h 6857999"/>
              <a:gd name="connsiteX3" fmla="*/ 0 w 3781172"/>
              <a:gd name="connsiteY3" fmla="*/ 6857999 h 6857999"/>
              <a:gd name="connsiteX4" fmla="*/ 0 w 3781172"/>
              <a:gd name="connsiteY4" fmla="*/ 0 h 6857999"/>
              <a:gd name="connsiteX0" fmla="*/ 0 w 3781172"/>
              <a:gd name="connsiteY0" fmla="*/ 0 h 6857999"/>
              <a:gd name="connsiteX1" fmla="*/ 1551539 w 3781172"/>
              <a:gd name="connsiteY1" fmla="*/ 0 h 6857999"/>
              <a:gd name="connsiteX2" fmla="*/ 3781172 w 3781172"/>
              <a:gd name="connsiteY2" fmla="*/ 6857999 h 6857999"/>
              <a:gd name="connsiteX3" fmla="*/ 0 w 3781172"/>
              <a:gd name="connsiteY3" fmla="*/ 6857999 h 6857999"/>
              <a:gd name="connsiteX4" fmla="*/ 0 w 3781172"/>
              <a:gd name="connsiteY4" fmla="*/ 0 h 6857999"/>
              <a:gd name="connsiteX0" fmla="*/ 0 w 3781172"/>
              <a:gd name="connsiteY0" fmla="*/ 0 h 6857999"/>
              <a:gd name="connsiteX1" fmla="*/ 1088076 w 3781172"/>
              <a:gd name="connsiteY1" fmla="*/ 25052 h 6857999"/>
              <a:gd name="connsiteX2" fmla="*/ 3781172 w 3781172"/>
              <a:gd name="connsiteY2" fmla="*/ 6857999 h 6857999"/>
              <a:gd name="connsiteX3" fmla="*/ 0 w 3781172"/>
              <a:gd name="connsiteY3" fmla="*/ 6857999 h 6857999"/>
              <a:gd name="connsiteX4" fmla="*/ 0 w 3781172"/>
              <a:gd name="connsiteY4" fmla="*/ 0 h 6857999"/>
              <a:gd name="connsiteX0" fmla="*/ 0 w 3781172"/>
              <a:gd name="connsiteY0" fmla="*/ 0 h 6857999"/>
              <a:gd name="connsiteX1" fmla="*/ 361566 w 3781172"/>
              <a:gd name="connsiteY1" fmla="*/ 25052 h 6857999"/>
              <a:gd name="connsiteX2" fmla="*/ 3781172 w 3781172"/>
              <a:gd name="connsiteY2" fmla="*/ 6857999 h 6857999"/>
              <a:gd name="connsiteX3" fmla="*/ 0 w 3781172"/>
              <a:gd name="connsiteY3" fmla="*/ 6857999 h 6857999"/>
              <a:gd name="connsiteX4" fmla="*/ 0 w 3781172"/>
              <a:gd name="connsiteY4" fmla="*/ 0 h 6857999"/>
              <a:gd name="connsiteX0" fmla="*/ 139475 w 3920647"/>
              <a:gd name="connsiteY0" fmla="*/ 0 h 6857999"/>
              <a:gd name="connsiteX1" fmla="*/ 0 w 3920647"/>
              <a:gd name="connsiteY1" fmla="*/ 75156 h 6857999"/>
              <a:gd name="connsiteX2" fmla="*/ 3920647 w 3920647"/>
              <a:gd name="connsiteY2" fmla="*/ 6857999 h 6857999"/>
              <a:gd name="connsiteX3" fmla="*/ 139475 w 3920647"/>
              <a:gd name="connsiteY3" fmla="*/ 6857999 h 6857999"/>
              <a:gd name="connsiteX4" fmla="*/ 139475 w 3920647"/>
              <a:gd name="connsiteY4" fmla="*/ 0 h 6857999"/>
              <a:gd name="connsiteX0" fmla="*/ 0 w 3781172"/>
              <a:gd name="connsiteY0" fmla="*/ 62630 h 6920629"/>
              <a:gd name="connsiteX1" fmla="*/ 286410 w 3781172"/>
              <a:gd name="connsiteY1" fmla="*/ 0 h 6920629"/>
              <a:gd name="connsiteX2" fmla="*/ 3781172 w 3781172"/>
              <a:gd name="connsiteY2" fmla="*/ 6920629 h 6920629"/>
              <a:gd name="connsiteX3" fmla="*/ 0 w 3781172"/>
              <a:gd name="connsiteY3" fmla="*/ 6920629 h 6920629"/>
              <a:gd name="connsiteX4" fmla="*/ 0 w 3781172"/>
              <a:gd name="connsiteY4" fmla="*/ 62630 h 6920629"/>
              <a:gd name="connsiteX0" fmla="*/ 0 w 3104766"/>
              <a:gd name="connsiteY0" fmla="*/ 62630 h 6970733"/>
              <a:gd name="connsiteX1" fmla="*/ 286410 w 3104766"/>
              <a:gd name="connsiteY1" fmla="*/ 0 h 6970733"/>
              <a:gd name="connsiteX2" fmla="*/ 3104766 w 3104766"/>
              <a:gd name="connsiteY2" fmla="*/ 6970733 h 6970733"/>
              <a:gd name="connsiteX3" fmla="*/ 0 w 3104766"/>
              <a:gd name="connsiteY3" fmla="*/ 6920629 h 6970733"/>
              <a:gd name="connsiteX4" fmla="*/ 0 w 3104766"/>
              <a:gd name="connsiteY4" fmla="*/ 62630 h 6970733"/>
              <a:gd name="connsiteX0" fmla="*/ 0 w 3530651"/>
              <a:gd name="connsiteY0" fmla="*/ 62630 h 6933155"/>
              <a:gd name="connsiteX1" fmla="*/ 286410 w 3530651"/>
              <a:gd name="connsiteY1" fmla="*/ 0 h 6933155"/>
              <a:gd name="connsiteX2" fmla="*/ 3530651 w 3530651"/>
              <a:gd name="connsiteY2" fmla="*/ 6933155 h 6933155"/>
              <a:gd name="connsiteX3" fmla="*/ 0 w 3530651"/>
              <a:gd name="connsiteY3" fmla="*/ 6920629 h 6933155"/>
              <a:gd name="connsiteX4" fmla="*/ 0 w 3530651"/>
              <a:gd name="connsiteY4" fmla="*/ 62630 h 6933155"/>
              <a:gd name="connsiteX0" fmla="*/ 0 w 3530651"/>
              <a:gd name="connsiteY0" fmla="*/ 62630 h 6945681"/>
              <a:gd name="connsiteX1" fmla="*/ 286410 w 3530651"/>
              <a:gd name="connsiteY1" fmla="*/ 0 h 6945681"/>
              <a:gd name="connsiteX2" fmla="*/ 3530651 w 3530651"/>
              <a:gd name="connsiteY2" fmla="*/ 6933155 h 6945681"/>
              <a:gd name="connsiteX3" fmla="*/ 2931090 w 3530651"/>
              <a:gd name="connsiteY3" fmla="*/ 6945681 h 6945681"/>
              <a:gd name="connsiteX4" fmla="*/ 0 w 3530651"/>
              <a:gd name="connsiteY4" fmla="*/ 62630 h 6945681"/>
              <a:gd name="connsiteX0" fmla="*/ 0 w 3530651"/>
              <a:gd name="connsiteY0" fmla="*/ 62630 h 6933155"/>
              <a:gd name="connsiteX1" fmla="*/ 286410 w 3530651"/>
              <a:gd name="connsiteY1" fmla="*/ 0 h 6933155"/>
              <a:gd name="connsiteX2" fmla="*/ 3530651 w 3530651"/>
              <a:gd name="connsiteY2" fmla="*/ 6933155 h 6933155"/>
              <a:gd name="connsiteX3" fmla="*/ 3131507 w 3530651"/>
              <a:gd name="connsiteY3" fmla="*/ 6920629 h 6933155"/>
              <a:gd name="connsiteX4" fmla="*/ 0 w 3530651"/>
              <a:gd name="connsiteY4" fmla="*/ 62630 h 6933155"/>
              <a:gd name="connsiteX0" fmla="*/ 0 w 3255079"/>
              <a:gd name="connsiteY0" fmla="*/ 413359 h 6933155"/>
              <a:gd name="connsiteX1" fmla="*/ 10838 w 3255079"/>
              <a:gd name="connsiteY1" fmla="*/ 0 h 6933155"/>
              <a:gd name="connsiteX2" fmla="*/ 3255079 w 3255079"/>
              <a:gd name="connsiteY2" fmla="*/ 6933155 h 6933155"/>
              <a:gd name="connsiteX3" fmla="*/ 2855935 w 3255079"/>
              <a:gd name="connsiteY3" fmla="*/ 6920629 h 6933155"/>
              <a:gd name="connsiteX4" fmla="*/ 0 w 3255079"/>
              <a:gd name="connsiteY4" fmla="*/ 413359 h 6933155"/>
              <a:gd name="connsiteX0" fmla="*/ 0 w 3518125"/>
              <a:gd name="connsiteY0" fmla="*/ 87682 h 6933155"/>
              <a:gd name="connsiteX1" fmla="*/ 273884 w 3518125"/>
              <a:gd name="connsiteY1" fmla="*/ 0 h 6933155"/>
              <a:gd name="connsiteX2" fmla="*/ 3518125 w 3518125"/>
              <a:gd name="connsiteY2" fmla="*/ 6933155 h 6933155"/>
              <a:gd name="connsiteX3" fmla="*/ 3118981 w 3518125"/>
              <a:gd name="connsiteY3" fmla="*/ 6920629 h 6933155"/>
              <a:gd name="connsiteX4" fmla="*/ 0 w 3518125"/>
              <a:gd name="connsiteY4" fmla="*/ 87682 h 6933155"/>
              <a:gd name="connsiteX0" fmla="*/ 0 w 3518125"/>
              <a:gd name="connsiteY0" fmla="*/ 12526 h 6857999"/>
              <a:gd name="connsiteX1" fmla="*/ 311462 w 3518125"/>
              <a:gd name="connsiteY1" fmla="*/ 0 h 6857999"/>
              <a:gd name="connsiteX2" fmla="*/ 3518125 w 3518125"/>
              <a:gd name="connsiteY2" fmla="*/ 6857999 h 6857999"/>
              <a:gd name="connsiteX3" fmla="*/ 3118981 w 3518125"/>
              <a:gd name="connsiteY3" fmla="*/ 6845473 h 6857999"/>
              <a:gd name="connsiteX4" fmla="*/ 0 w 3518125"/>
              <a:gd name="connsiteY4" fmla="*/ 12526 h 6857999"/>
              <a:gd name="connsiteX0" fmla="*/ 0 w 3530651"/>
              <a:gd name="connsiteY0" fmla="*/ 0 h 6908103"/>
              <a:gd name="connsiteX1" fmla="*/ 323988 w 3530651"/>
              <a:gd name="connsiteY1" fmla="*/ 50104 h 6908103"/>
              <a:gd name="connsiteX2" fmla="*/ 3530651 w 3530651"/>
              <a:gd name="connsiteY2" fmla="*/ 6908103 h 6908103"/>
              <a:gd name="connsiteX3" fmla="*/ 3131507 w 3530651"/>
              <a:gd name="connsiteY3" fmla="*/ 6895577 h 6908103"/>
              <a:gd name="connsiteX4" fmla="*/ 0 w 3530651"/>
              <a:gd name="connsiteY4" fmla="*/ 0 h 6908103"/>
              <a:gd name="connsiteX0" fmla="*/ 0 w 3530651"/>
              <a:gd name="connsiteY0" fmla="*/ 12526 h 6920629"/>
              <a:gd name="connsiteX1" fmla="*/ 323988 w 3530651"/>
              <a:gd name="connsiteY1" fmla="*/ 0 h 6920629"/>
              <a:gd name="connsiteX2" fmla="*/ 3530651 w 3530651"/>
              <a:gd name="connsiteY2" fmla="*/ 6920629 h 6920629"/>
              <a:gd name="connsiteX3" fmla="*/ 3131507 w 3530651"/>
              <a:gd name="connsiteY3" fmla="*/ 6908103 h 6920629"/>
              <a:gd name="connsiteX4" fmla="*/ 0 w 3530651"/>
              <a:gd name="connsiteY4" fmla="*/ 12526 h 6920629"/>
              <a:gd name="connsiteX0" fmla="*/ 0 w 3530651"/>
              <a:gd name="connsiteY0" fmla="*/ 0 h 6908103"/>
              <a:gd name="connsiteX1" fmla="*/ 349040 w 3530651"/>
              <a:gd name="connsiteY1" fmla="*/ 12526 h 6908103"/>
              <a:gd name="connsiteX2" fmla="*/ 3530651 w 3530651"/>
              <a:gd name="connsiteY2" fmla="*/ 6908103 h 6908103"/>
              <a:gd name="connsiteX3" fmla="*/ 3131507 w 3530651"/>
              <a:gd name="connsiteY3" fmla="*/ 6895577 h 6908103"/>
              <a:gd name="connsiteX4" fmla="*/ 0 w 3530651"/>
              <a:gd name="connsiteY4" fmla="*/ 0 h 6908103"/>
              <a:gd name="connsiteX0" fmla="*/ 0 w 3530651"/>
              <a:gd name="connsiteY0" fmla="*/ 0 h 6908103"/>
              <a:gd name="connsiteX1" fmla="*/ 349040 w 3530651"/>
              <a:gd name="connsiteY1" fmla="*/ 12526 h 6908103"/>
              <a:gd name="connsiteX2" fmla="*/ 3530651 w 3530651"/>
              <a:gd name="connsiteY2" fmla="*/ 6908103 h 6908103"/>
              <a:gd name="connsiteX3" fmla="*/ 3131507 w 3530651"/>
              <a:gd name="connsiteY3" fmla="*/ 6895577 h 6908103"/>
              <a:gd name="connsiteX4" fmla="*/ 0 w 3530651"/>
              <a:gd name="connsiteY4" fmla="*/ 0 h 6908103"/>
              <a:gd name="connsiteX0" fmla="*/ 0 w 3505599"/>
              <a:gd name="connsiteY0" fmla="*/ 0 h 6895577"/>
              <a:gd name="connsiteX1" fmla="*/ 349040 w 3505599"/>
              <a:gd name="connsiteY1" fmla="*/ 12526 h 6895577"/>
              <a:gd name="connsiteX2" fmla="*/ 3505599 w 3505599"/>
              <a:gd name="connsiteY2" fmla="*/ 6883051 h 6895577"/>
              <a:gd name="connsiteX3" fmla="*/ 3131507 w 3505599"/>
              <a:gd name="connsiteY3" fmla="*/ 6895577 h 6895577"/>
              <a:gd name="connsiteX4" fmla="*/ 0 w 3505599"/>
              <a:gd name="connsiteY4" fmla="*/ 0 h 6895577"/>
              <a:gd name="connsiteX0" fmla="*/ 0 w 3505599"/>
              <a:gd name="connsiteY0" fmla="*/ 0 h 6883051"/>
              <a:gd name="connsiteX1" fmla="*/ 349040 w 3505599"/>
              <a:gd name="connsiteY1" fmla="*/ 0 h 6883051"/>
              <a:gd name="connsiteX2" fmla="*/ 3505599 w 3505599"/>
              <a:gd name="connsiteY2" fmla="*/ 6870525 h 6883051"/>
              <a:gd name="connsiteX3" fmla="*/ 3131507 w 3505599"/>
              <a:gd name="connsiteY3" fmla="*/ 6883051 h 6883051"/>
              <a:gd name="connsiteX4" fmla="*/ 0 w 3505599"/>
              <a:gd name="connsiteY4" fmla="*/ 0 h 688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599" h="6883051">
                <a:moveTo>
                  <a:pt x="0" y="0"/>
                </a:moveTo>
                <a:lnTo>
                  <a:pt x="349040" y="0"/>
                </a:lnTo>
                <a:lnTo>
                  <a:pt x="3505599" y="6870525"/>
                </a:lnTo>
                <a:lnTo>
                  <a:pt x="3131507" y="688305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7669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85EAFC-051F-9E8C-EB70-82BB7F6A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PT" sz="4000">
                <a:solidFill>
                  <a:srgbClr val="FFFFFF"/>
                </a:solidFill>
                <a:latin typeface="Berlin Sans FB Demi" panose="020E0802020502020306" pitchFamily="34" charset="0"/>
              </a:rPr>
              <a:t>DATA COLLECTED</a:t>
            </a:r>
          </a:p>
        </p:txBody>
      </p:sp>
      <p:graphicFrame>
        <p:nvGraphicFramePr>
          <p:cNvPr id="13" name="Marcador de Posição de Conteúdo 2">
            <a:extLst>
              <a:ext uri="{FF2B5EF4-FFF2-40B4-BE49-F238E27FC236}">
                <a16:creationId xmlns:a16="http://schemas.microsoft.com/office/drawing/2014/main" id="{BEE3BCBB-05B5-83CA-49ED-ABF7084063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929924"/>
              </p:ext>
            </p:extLst>
          </p:nvPr>
        </p:nvGraphicFramePr>
        <p:xfrm>
          <a:off x="644056" y="2615979"/>
          <a:ext cx="10927829" cy="4097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Data collection - Free computer icons">
            <a:extLst>
              <a:ext uri="{FF2B5EF4-FFF2-40B4-BE49-F238E27FC236}">
                <a16:creationId xmlns:a16="http://schemas.microsoft.com/office/drawing/2014/main" id="{4F836DF2-64AA-EC0E-3FBC-24C75F7B1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931" y="56215"/>
            <a:ext cx="2161746" cy="216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46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A015FF-30F0-B9D6-17D1-5EFC259C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3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STATISTICAL ANALYSIS</a:t>
            </a:r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A005E1AD-060C-59E4-6C44-6C2819D3B9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485079"/>
              </p:ext>
            </p:extLst>
          </p:nvPr>
        </p:nvGraphicFramePr>
        <p:xfrm>
          <a:off x="165804" y="1732348"/>
          <a:ext cx="11846655" cy="2276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5148E6D0-C07A-11FF-C47F-3548E1683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812377"/>
              </p:ext>
            </p:extLst>
          </p:nvPr>
        </p:nvGraphicFramePr>
        <p:xfrm>
          <a:off x="1744686" y="4220600"/>
          <a:ext cx="8702624" cy="2425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F2CC7813-E857-780D-FE00-A98CCABE93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25" y="357112"/>
            <a:ext cx="5050534" cy="13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7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1522</Words>
  <Application>Microsoft Office PowerPoint</Application>
  <PresentationFormat>Ecrã Panorâmico</PresentationFormat>
  <Paragraphs>222</Paragraphs>
  <Slides>22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8" baseType="lpstr">
      <vt:lpstr>Arial</vt:lpstr>
      <vt:lpstr>Berlin Sans FB Demi</vt:lpstr>
      <vt:lpstr>Calibri</vt:lpstr>
      <vt:lpstr>Calibri Light</vt:lpstr>
      <vt:lpstr>Wingdings</vt:lpstr>
      <vt:lpstr>Tema do Office</vt:lpstr>
      <vt:lpstr>PROJETO SOBRE O DISCORD</vt:lpstr>
      <vt:lpstr>PROJECT </vt:lpstr>
      <vt:lpstr>PRODUCT SELECTION</vt:lpstr>
      <vt:lpstr>PRODUCT SELECTION</vt:lpstr>
      <vt:lpstr>SURVEY</vt:lpstr>
      <vt:lpstr>RESEARCH QUESTION</vt:lpstr>
      <vt:lpstr>SURVEY DESIGN</vt:lpstr>
      <vt:lpstr>DATA COLLECTED</vt:lpstr>
      <vt:lpstr>STATISTICAL ANALYSIS</vt:lpstr>
      <vt:lpstr>RESULTS</vt:lpstr>
      <vt:lpstr>INTERVIEW</vt:lpstr>
      <vt:lpstr>RESEARCH QUESTION</vt:lpstr>
      <vt:lpstr>INTERVIEW DESIGN</vt:lpstr>
      <vt:lpstr>RESULTS</vt:lpstr>
      <vt:lpstr>CODEBOOK</vt:lpstr>
      <vt:lpstr>CONTROLLED EXPERIMENT</vt:lpstr>
      <vt:lpstr>RESEARCH QUESTION</vt:lpstr>
      <vt:lpstr>USER STUDY DESIGN</vt:lpstr>
      <vt:lpstr>PROCEDIMENTO EXPERIMENTAL E DATA COLETADA</vt:lpstr>
      <vt:lpstr>STATISTICAL ANALYSIS</vt:lpstr>
      <vt:lpstr>STATISTICAL ANALYSIS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monteiro</dc:creator>
  <cp:lastModifiedBy>andre monteiro</cp:lastModifiedBy>
  <cp:revision>13</cp:revision>
  <dcterms:created xsi:type="dcterms:W3CDTF">2022-06-22T22:49:43Z</dcterms:created>
  <dcterms:modified xsi:type="dcterms:W3CDTF">2022-06-23T22:38:26Z</dcterms:modified>
</cp:coreProperties>
</file>