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75" r:id="rId5"/>
    <p:sldId id="276" r:id="rId6"/>
    <p:sldId id="277" r:id="rId7"/>
    <p:sldId id="278" r:id="rId8"/>
    <p:sldId id="258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9FBDF-56F3-4AFB-A44E-BB27D44B5148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132C5-B617-463E-B52B-6A4DA5ED8E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146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32C5-B617-463E-B52B-6A4DA5ED8EA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510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F74DE-9B98-4E8E-B416-90FFB793E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54DC56-DFD7-4973-8C93-2780D55D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428125-0EA0-44AB-941B-9F1FF154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72955D-FDFE-412E-9899-BDD62573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D6360D-EFD0-4ADA-9D49-4C9CFE68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205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1ACC-2708-4C07-9120-2F5C470E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0C3C921-C63E-48FD-AA77-5AA39EA3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896ECE-011D-42F4-9F80-7AE37EB1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A1B397-220F-4B6E-AD2E-86855E4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2F0D4C-3146-440B-9C8B-1D25DC14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3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7E6249-1959-4ED8-B5A4-39D84B6DB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A4B10A5-4700-4DB2-9F47-0401E4EB6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FB4B1A-64E4-4DFA-AEBF-60BAFB3B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75D8B9-CDB2-4E3E-96DB-6BD477AA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FA574F-4B9B-44EA-887C-2D75D2B5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0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BCF1-54F1-4FFC-B2A7-5B746B50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D82FD1-94F3-4A1F-A0DF-B7C5662A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CCF1BB-2DED-4E99-8EF9-355081BA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1CDC15-C0DA-49B1-909D-8AFECAB0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157191-A08E-42BA-AEEC-FB8C8E88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77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23BE0-4069-4826-856B-464528EB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90020D6-18DA-49F9-AA4C-E099C3EB6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BDBD7C-7431-4776-B690-26E1F013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9A9D47-8E41-405A-8438-52D710B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DCCA57-DEDE-46F9-87BE-E9B271D1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29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71772-522D-44B4-B1A9-0C47AE61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D8C454-A290-4F09-81FD-8752BBD96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B33628-A61F-4EE1-A16B-618E94D4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CC3AEC-E317-45F8-8151-0D0708EB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87D613-4579-4D1D-B3AE-A7B2E426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B87A80-30F2-4411-8803-FD0A5369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04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34EAB-3163-486B-A0F0-5F547291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0785CA-2A2C-4395-9A41-EA8D54FB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8517AB-DB63-4412-81B3-E4B298B6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A4CBC30-E7B1-4112-BB09-C7E1359AD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19C41B9-1A59-43E7-B9FF-03C1609B9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8CEC4CB-8B24-4F4D-888C-1FCC6606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0C25208-768F-4CB8-A4D7-6BDE6BC8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2AF9F06-0877-4260-B506-31148AA9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81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D8815-7640-461C-9E66-482EDDCD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D1338F-653A-442B-ABE6-7D964710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2E726D1-F23E-49C0-97DE-FFD9581D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E845CA2-2E3F-4B55-8557-D431F2AA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2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FEFC82B-516F-49D3-95F9-14ECFFB3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F4512E1-8DEC-4F43-B058-AE6E6870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BD84236-CC19-4EAE-B095-FBF12DF1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0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1606F-281D-4697-BCEC-1967F3DC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87C385-4972-4CC7-A23B-C372D5C4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CC92F5-D091-45C5-B56E-510123A0C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CB783C-2F77-478C-89E9-857BDB5C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AF80F3-A40F-4D17-9FD1-7DB59DC7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077FD0-AF8A-4629-8F0E-FA945C29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75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22F59-52EE-46D3-83DE-B72EB9EB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7CB3AE-C519-4F24-AC56-D10F299D1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108490-D0A5-458A-9E88-1587B07BC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391333-1486-4EA3-8A14-BFAED82A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35F37A-4CE0-46AB-82BB-B220F823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EA178BD-77A6-4174-8620-617A1E41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6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81C60C9-B69F-4BB4-A5EC-0C1D9046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480C04-0E9F-4DB5-B78F-36BCF455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154234-F2D8-4E28-90DB-226E634FF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B39F-F7A5-4867-9D81-3CC9062A7BE0}" type="datetimeFigureOut">
              <a:rPr lang="pt-PT" smtClean="0"/>
              <a:t>31/05/2021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3C98D6-AB0B-4742-BA34-17D3615E8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795C79-431B-4BBF-9812-32D0F7D45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7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157193-C4EB-4852-970B-2E11C2BA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>
                <a:solidFill>
                  <a:schemeClr val="tx2"/>
                </a:solidFill>
              </a:rPr>
              <a:t>Tecnologia</a:t>
            </a:r>
            <a:r>
              <a:rPr lang="en-US" sz="3400" dirty="0">
                <a:solidFill>
                  <a:schemeClr val="tx2"/>
                </a:solidFill>
              </a:rPr>
              <a:t> blockchain </a:t>
            </a:r>
            <a:r>
              <a:rPr lang="en-US" sz="3400" dirty="0" err="1">
                <a:solidFill>
                  <a:schemeClr val="tx2"/>
                </a:solidFill>
              </a:rPr>
              <a:t>na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dirty="0" err="1">
                <a:solidFill>
                  <a:schemeClr val="tx2"/>
                </a:solidFill>
              </a:rPr>
              <a:t>autenticidade</a:t>
            </a:r>
            <a:r>
              <a:rPr lang="en-US" sz="3400" dirty="0">
                <a:solidFill>
                  <a:schemeClr val="tx2"/>
                </a:solidFill>
              </a:rPr>
              <a:t> de </a:t>
            </a:r>
            <a:r>
              <a:rPr lang="en-US" sz="3400" dirty="0" err="1">
                <a:solidFill>
                  <a:schemeClr val="tx2"/>
                </a:solidFill>
              </a:rPr>
              <a:t>objetos</a:t>
            </a:r>
            <a:r>
              <a:rPr lang="en-US" sz="3400" dirty="0">
                <a:solidFill>
                  <a:schemeClr val="tx2"/>
                </a:solidFill>
              </a:rPr>
              <a:t> de </a:t>
            </a:r>
            <a:r>
              <a:rPr lang="en-US" sz="3400" dirty="0" err="1">
                <a:solidFill>
                  <a:schemeClr val="tx2"/>
                </a:solidFill>
              </a:rPr>
              <a:t>luxo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9C78DD-F857-4106-937E-E526AEF5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647" y="4841136"/>
            <a:ext cx="9163757" cy="450447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r>
              <a:rPr lang="en-US" sz="6400" dirty="0">
                <a:solidFill>
                  <a:schemeClr val="tx2"/>
                </a:solidFill>
              </a:rPr>
              <a:t>Grupo 66:</a:t>
            </a:r>
          </a:p>
          <a:p>
            <a:pPr marL="342900" indent="-342900">
              <a:buFontTx/>
              <a:buChar char="-"/>
            </a:pPr>
            <a:r>
              <a:rPr lang="en-US" sz="6400" dirty="0">
                <a:solidFill>
                  <a:schemeClr val="tx2"/>
                </a:solidFill>
              </a:rPr>
              <a:t>A83899 - André Morais</a:t>
            </a:r>
          </a:p>
          <a:p>
            <a:pPr marL="342900" indent="-342900">
              <a:buFontTx/>
              <a:buChar char="-"/>
            </a:pPr>
            <a:r>
              <a:rPr lang="en-US" sz="6400" dirty="0">
                <a:solidFill>
                  <a:schemeClr val="tx2"/>
                </a:solidFill>
              </a:rPr>
              <a:t>A85370 - Hugo Matias</a:t>
            </a:r>
          </a:p>
          <a:p>
            <a:pPr marL="342900" indent="-342900">
              <a:buFontTx/>
              <a:buChar char="-"/>
            </a:pPr>
            <a:r>
              <a:rPr lang="en-US" sz="6400" dirty="0">
                <a:solidFill>
                  <a:schemeClr val="tx2"/>
                </a:solidFill>
              </a:rPr>
              <a:t>A84485 - Tiago </a:t>
            </a:r>
            <a:r>
              <a:rPr lang="en-US" sz="6400" dirty="0" err="1">
                <a:solidFill>
                  <a:schemeClr val="tx2"/>
                </a:solidFill>
              </a:rPr>
              <a:t>Magalhães</a:t>
            </a:r>
            <a:endParaRPr lang="en-US" sz="6400" dirty="0">
              <a:solidFill>
                <a:schemeClr val="tx2"/>
              </a:solidFill>
            </a:endParaRPr>
          </a:p>
          <a:p>
            <a:endParaRPr lang="en-US" sz="500" dirty="0">
              <a:solidFill>
                <a:schemeClr val="tx2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15D5BAEE-60D9-4279-8234-D90F82F9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25" y="320231"/>
            <a:ext cx="6338697" cy="2836567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75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6F287E-D0C6-4C8C-A85B-4F881F26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Objetivos alcançados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CCFDAE28-A835-428D-BB3B-B4657A69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337766"/>
            <a:ext cx="4954693" cy="2217225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542974-F71F-48DF-AE0A-F6C2770D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pt-PT" sz="1800">
                <a:solidFill>
                  <a:schemeClr val="tx2"/>
                </a:solidFill>
              </a:rPr>
              <a:t>Criação da API com conexão ao protocolo da Arianee</a:t>
            </a:r>
          </a:p>
          <a:p>
            <a:endParaRPr lang="pt-PT" sz="1800">
              <a:solidFill>
                <a:schemeClr val="tx2"/>
              </a:solidFill>
            </a:endParaRPr>
          </a:p>
          <a:p>
            <a:r>
              <a:rPr lang="pt-PT" sz="1800">
                <a:solidFill>
                  <a:schemeClr val="tx2"/>
                </a:solidFill>
              </a:rPr>
              <a:t>Criação do website da loja com emissão de certificados para ouro e/ou roupa</a:t>
            </a:r>
          </a:p>
          <a:p>
            <a:endParaRPr lang="pt-PT" sz="1800">
              <a:solidFill>
                <a:schemeClr val="tx2"/>
              </a:solidFill>
            </a:endParaRPr>
          </a:p>
          <a:p>
            <a:r>
              <a:rPr lang="pt-PT" sz="1800">
                <a:solidFill>
                  <a:schemeClr val="tx2"/>
                </a:solidFill>
              </a:rPr>
              <a:t>Criação da aplicação mobile Wallet que mostra os produtos do cliente e com um scan para transferir certificados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599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AE524-0901-46D0-AC70-546C7394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chemeClr val="tx2"/>
                </a:solidFill>
              </a:rPr>
              <a:t>Webstore</a:t>
            </a:r>
            <a:r>
              <a:rPr lang="pt-PT" sz="3600" b="1" dirty="0">
                <a:solidFill>
                  <a:schemeClr val="tx2"/>
                </a:solidFill>
              </a:rPr>
              <a:t> (Loja Web)</a:t>
            </a:r>
            <a:endParaRPr lang="pt-PT" sz="3600" dirty="0">
              <a:solidFill>
                <a:schemeClr val="tx2"/>
              </a:solidFill>
            </a:endParaRP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9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087F877-B074-4130-B370-64A384E4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709" y="1988052"/>
            <a:ext cx="3317375" cy="36757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82CE6F-F8D4-4734-8AD0-1D7BF845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17" y="2629493"/>
            <a:ext cx="4808961" cy="29454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4F02B2-E7CF-4538-8373-9F4147476887}"/>
              </a:ext>
            </a:extLst>
          </p:cNvPr>
          <p:cNvSpPr txBox="1"/>
          <p:nvPr/>
        </p:nvSpPr>
        <p:spPr>
          <a:xfrm>
            <a:off x="2657120" y="5663812"/>
            <a:ext cx="339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/>
              <a:t>Figura 1 – Página Login</a:t>
            </a:r>
            <a:endParaRPr lang="pt-PT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A3E7C4-5458-4826-A95C-88DA6B3E2039}"/>
              </a:ext>
            </a:extLst>
          </p:cNvPr>
          <p:cNvSpPr txBox="1"/>
          <p:nvPr/>
        </p:nvSpPr>
        <p:spPr>
          <a:xfrm>
            <a:off x="8583160" y="5663812"/>
            <a:ext cx="1903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/>
              <a:t>Figura 2 – Página Inicial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51476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6F287E-D0C6-4C8C-A85B-4F881F26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3282" y="-3"/>
            <a:ext cx="6937228" cy="1325880"/>
          </a:xfrm>
        </p:spPr>
        <p:txBody>
          <a:bodyPr anchor="b">
            <a:normAutofit/>
          </a:bodyPr>
          <a:lstStyle/>
          <a:p>
            <a:pPr algn="ctr"/>
            <a:r>
              <a:rPr lang="pt-PT" sz="3600" b="1" dirty="0" err="1">
                <a:solidFill>
                  <a:schemeClr val="tx2"/>
                </a:solidFill>
              </a:rPr>
              <a:t>Webstore</a:t>
            </a:r>
            <a:r>
              <a:rPr lang="pt-PT" sz="3600" b="1" dirty="0">
                <a:solidFill>
                  <a:schemeClr val="tx2"/>
                </a:solidFill>
              </a:rPr>
              <a:t> (Loja Web)</a:t>
            </a:r>
            <a:endParaRPr lang="pt-PT" sz="36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0BA2E6-E6DE-45DF-91AC-C303DCECA355}"/>
              </a:ext>
            </a:extLst>
          </p:cNvPr>
          <p:cNvSpPr txBox="1"/>
          <p:nvPr/>
        </p:nvSpPr>
        <p:spPr>
          <a:xfrm>
            <a:off x="6815123" y="5504858"/>
            <a:ext cx="368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Figura 4 – Formulário para o certificado do ouro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B9C418-8F75-49F5-B9C6-89E9E965AA18}"/>
              </a:ext>
            </a:extLst>
          </p:cNvPr>
          <p:cNvSpPr txBox="1"/>
          <p:nvPr/>
        </p:nvSpPr>
        <p:spPr>
          <a:xfrm>
            <a:off x="2359435" y="5468969"/>
            <a:ext cx="301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Figura 3 – Menu para escolher o tipo de certificado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3D10D497-0F2C-4A52-A246-746299F4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43" y="1997652"/>
            <a:ext cx="3054756" cy="340870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888300C-456D-480C-A33D-E2D50E59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528" y="1829745"/>
            <a:ext cx="3575503" cy="35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8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1209D524-552F-41DC-BFD4-9F324B9C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6" y="257408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chemeClr val="tx2"/>
                </a:solidFill>
              </a:rPr>
              <a:t>Webstore</a:t>
            </a:r>
            <a:r>
              <a:rPr lang="pt-PT" sz="3600" b="1" dirty="0">
                <a:solidFill>
                  <a:schemeClr val="tx2"/>
                </a:solidFill>
              </a:rPr>
              <a:t> (Loja Web)</a:t>
            </a:r>
            <a:endParaRPr lang="pt-PT" sz="360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C1E3B05-971B-4F92-BDD5-2499B42C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231" y="1470204"/>
            <a:ext cx="3925343" cy="415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D2382D-9584-4E9D-B2E2-4FFB2944F311}"/>
              </a:ext>
            </a:extLst>
          </p:cNvPr>
          <p:cNvSpPr txBox="1"/>
          <p:nvPr/>
        </p:nvSpPr>
        <p:spPr>
          <a:xfrm>
            <a:off x="4376070" y="5727125"/>
            <a:ext cx="343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Figura 5 – Página de criação do certificado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126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6F287E-D0C6-4C8C-A85B-4F881F26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95" y="421688"/>
            <a:ext cx="5289852" cy="1299411"/>
          </a:xfrm>
        </p:spPr>
        <p:txBody>
          <a:bodyPr>
            <a:normAutofit/>
          </a:bodyPr>
          <a:lstStyle/>
          <a:p>
            <a:r>
              <a:rPr lang="pt-PT" sz="3600" dirty="0" err="1">
                <a:solidFill>
                  <a:schemeClr val="tx2"/>
                </a:solidFill>
              </a:rPr>
              <a:t>Luxy</a:t>
            </a:r>
            <a:r>
              <a:rPr lang="pt-PT" sz="3600" dirty="0">
                <a:solidFill>
                  <a:schemeClr val="tx2"/>
                </a:solidFill>
              </a:rPr>
              <a:t> </a:t>
            </a:r>
            <a:r>
              <a:rPr lang="pt-PT" sz="3600" dirty="0" err="1">
                <a:solidFill>
                  <a:schemeClr val="tx2"/>
                </a:solidFill>
              </a:rPr>
              <a:t>Wallet</a:t>
            </a:r>
            <a:r>
              <a:rPr lang="pt-PT" sz="3600" dirty="0">
                <a:solidFill>
                  <a:schemeClr val="tx2"/>
                </a:solidFill>
              </a:rPr>
              <a:t> (App Mobile)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3260701B-EAF4-48F8-B37E-F0462612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15" y="1653363"/>
            <a:ext cx="1733550" cy="4000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69F0AC-AAF1-4E92-8D38-969BFA588968}"/>
              </a:ext>
            </a:extLst>
          </p:cNvPr>
          <p:cNvSpPr txBox="1"/>
          <p:nvPr/>
        </p:nvSpPr>
        <p:spPr>
          <a:xfrm>
            <a:off x="3188441" y="5653863"/>
            <a:ext cx="185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Figura 6 - Login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35A7E1-D736-4245-B797-80A57630D66B}"/>
              </a:ext>
            </a:extLst>
          </p:cNvPr>
          <p:cNvSpPr txBox="1"/>
          <p:nvPr/>
        </p:nvSpPr>
        <p:spPr>
          <a:xfrm>
            <a:off x="7863200" y="5669252"/>
            <a:ext cx="2143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Figura 7 - Registo</a:t>
            </a:r>
          </a:p>
          <a:p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8458C54-EB43-412D-A98B-85C1AB1A8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628" y="1653363"/>
            <a:ext cx="18002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6F287E-D0C6-4C8C-A85B-4F881F26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69" y="397535"/>
            <a:ext cx="5061575" cy="1356599"/>
          </a:xfrm>
        </p:spPr>
        <p:txBody>
          <a:bodyPr>
            <a:normAutofit/>
          </a:bodyPr>
          <a:lstStyle/>
          <a:p>
            <a:r>
              <a:rPr lang="pt-PT" sz="3600" dirty="0" err="1">
                <a:solidFill>
                  <a:schemeClr val="tx2"/>
                </a:solidFill>
              </a:rPr>
              <a:t>Luxy</a:t>
            </a:r>
            <a:r>
              <a:rPr lang="pt-PT" sz="3600" dirty="0">
                <a:solidFill>
                  <a:schemeClr val="tx2"/>
                </a:solidFill>
              </a:rPr>
              <a:t> </a:t>
            </a:r>
            <a:r>
              <a:rPr lang="pt-PT" sz="3600" dirty="0" err="1">
                <a:solidFill>
                  <a:schemeClr val="tx2"/>
                </a:solidFill>
              </a:rPr>
              <a:t>Wallet</a:t>
            </a:r>
            <a:r>
              <a:rPr lang="pt-PT" sz="3600" dirty="0">
                <a:solidFill>
                  <a:schemeClr val="tx2"/>
                </a:solidFill>
              </a:rPr>
              <a:t> (App Mobile)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45401" y="145708"/>
            <a:ext cx="2151670" cy="1860256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64748" y="3839134"/>
            <a:ext cx="4023079" cy="3018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952DE2A5-B224-4A10-A1C0-5BEBD9E8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43" y="1754134"/>
            <a:ext cx="1800225" cy="3971925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863B30B5-6B7C-42DD-B30A-A116A4D159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72" y="1583799"/>
            <a:ext cx="2015153" cy="41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A6B253F-E3C5-45D1-B155-BF6C9197D10C}"/>
              </a:ext>
            </a:extLst>
          </p:cNvPr>
          <p:cNvSpPr txBox="1"/>
          <p:nvPr/>
        </p:nvSpPr>
        <p:spPr>
          <a:xfrm>
            <a:off x="2464243" y="5837521"/>
            <a:ext cx="207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Figura 8 - </a:t>
            </a:r>
            <a:r>
              <a:rPr lang="pt-PT" sz="1400" dirty="0" err="1"/>
              <a:t>HomePage</a:t>
            </a:r>
            <a:endParaRPr lang="pt-PT" sz="1400" dirty="0"/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9FC5C5-F4B8-4707-A338-683B74502F64}"/>
              </a:ext>
            </a:extLst>
          </p:cNvPr>
          <p:cNvSpPr txBox="1"/>
          <p:nvPr/>
        </p:nvSpPr>
        <p:spPr>
          <a:xfrm>
            <a:off x="8177922" y="5837521"/>
            <a:ext cx="187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Figura 9 - Scan</a:t>
            </a:r>
          </a:p>
        </p:txBody>
      </p:sp>
    </p:spTree>
    <p:extLst>
      <p:ext uri="{BB962C8B-B14F-4D97-AF65-F5344CB8AC3E}">
        <p14:creationId xmlns:p14="http://schemas.microsoft.com/office/powerpoint/2010/main" val="161682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96DCCA-67FB-4674-9C68-7A720AFF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Próximos objetivos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BDF99E16-2911-4F35-A926-6CA273303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337766"/>
            <a:ext cx="4954693" cy="2217225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35965A-E4D9-4948-B0F0-ADA8871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pt-PT" sz="1700" dirty="0">
                <a:solidFill>
                  <a:schemeClr val="tx2"/>
                </a:solidFill>
              </a:rPr>
              <a:t>Website:</a:t>
            </a:r>
          </a:p>
          <a:p>
            <a:pPr lvl="1"/>
            <a:r>
              <a:rPr lang="pt-PT" sz="1300" dirty="0">
                <a:solidFill>
                  <a:schemeClr val="tx2"/>
                </a:solidFill>
              </a:rPr>
              <a:t>Emitir notificações e criar eventos</a:t>
            </a:r>
          </a:p>
          <a:p>
            <a:pPr lvl="1"/>
            <a:endParaRPr lang="pt-PT" sz="1300" dirty="0">
              <a:solidFill>
                <a:schemeClr val="tx2"/>
              </a:solidFill>
            </a:endParaRPr>
          </a:p>
          <a:p>
            <a:pPr lvl="1"/>
            <a:endParaRPr lang="pt-PT" sz="1300" dirty="0">
              <a:solidFill>
                <a:schemeClr val="tx2"/>
              </a:solidFill>
            </a:endParaRPr>
          </a:p>
          <a:p>
            <a:r>
              <a:rPr lang="pt-PT" sz="1700" dirty="0">
                <a:solidFill>
                  <a:schemeClr val="tx2"/>
                </a:solidFill>
              </a:rPr>
              <a:t>App Mobile:</a:t>
            </a:r>
          </a:p>
          <a:p>
            <a:pPr lvl="1"/>
            <a:r>
              <a:rPr lang="pt-PT" sz="1300" dirty="0">
                <a:solidFill>
                  <a:schemeClr val="tx2"/>
                </a:solidFill>
              </a:rPr>
              <a:t>Perfil de um produto</a:t>
            </a:r>
          </a:p>
          <a:p>
            <a:pPr lvl="1"/>
            <a:r>
              <a:rPr lang="pt-PT" sz="1300" dirty="0">
                <a:solidFill>
                  <a:schemeClr val="tx2"/>
                </a:solidFill>
              </a:rPr>
              <a:t>Histórico de um produto</a:t>
            </a:r>
          </a:p>
          <a:p>
            <a:pPr marL="457200" lvl="1" indent="0">
              <a:buNone/>
            </a:pPr>
            <a:r>
              <a:rPr lang="pt-PT" sz="1300" dirty="0">
                <a:solidFill>
                  <a:schemeClr val="tx2"/>
                </a:solidFill>
              </a:rPr>
              <a:t>					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0501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173</Words>
  <Application>Microsoft Office PowerPoint</Application>
  <PresentationFormat>Ecrã Panorâmico</PresentationFormat>
  <Paragraphs>35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Tecnologia blockchain na autenticidade de objetos de luxo</vt:lpstr>
      <vt:lpstr>Objetivos alcançados</vt:lpstr>
      <vt:lpstr>Webstore (Loja Web)</vt:lpstr>
      <vt:lpstr>Webstore (Loja Web)</vt:lpstr>
      <vt:lpstr>Webstore (Loja Web)</vt:lpstr>
      <vt:lpstr>Luxy Wallet (App Mobile)</vt:lpstr>
      <vt:lpstr>Luxy Wallet (App Mobile)</vt:lpstr>
      <vt:lpstr>Próximos objetivos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blockchain na autenticidade de objetos de luxo</dc:title>
  <dc:creator>André Loureiro Morais</dc:creator>
  <cp:lastModifiedBy>André Loureiro Morais</cp:lastModifiedBy>
  <cp:revision>21</cp:revision>
  <dcterms:created xsi:type="dcterms:W3CDTF">2021-04-10T14:06:30Z</dcterms:created>
  <dcterms:modified xsi:type="dcterms:W3CDTF">2021-05-31T22:29:45Z</dcterms:modified>
</cp:coreProperties>
</file>