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/>
            <a:r>
              <a:rPr lang="en-AU" sz="10000"/>
              <a:t>Year 9 Math Investigation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/>
              <a:t>Computational Algorithms for Modeling Population Growth</a:t>
            </a:r>
          </a:p>
          <a:p>
            <a:pPr algn="l">
              <a:lnSpc>
                <a:spcPct val="90000"/>
              </a:lnSpc>
            </a:pPr>
            <a:r>
              <a:rPr lang="en-US" sz="2700"/>
              <a:t>André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Module 5: Fission Frequency Simulation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1BA8A6-0D54-C77E-15A9-C1167C69C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63" y="1709995"/>
            <a:ext cx="858047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module models how population growth changes when the frequency of fission events increases.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initial population is 1000 and the growth rate is 100% per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Fission intervals range from every 6 hours down to every second.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interval, the population is updated at that frequency for 1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compound growth calculation is used at each fission 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results are stored and graphed using the module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Graphs show clear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minute and second intervals, a zoomed-in inset shows how small the individual steps become.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population approaches a fixed limit due to continuous compounding.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only reason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many lines in this is because of the graph 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Graph: </a:t>
            </a:r>
            <a:r>
              <a:rPr lang="en-US" dirty="0"/>
              <a:t>Hourly </a:t>
            </a:r>
            <a:r>
              <a:rPr dirty="0"/>
              <a:t>Fission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5813" y="1562986"/>
            <a:ext cx="8420987" cy="42104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Graph: Second Fission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Growth step</a:t>
            </a:r>
            <a:r>
              <a:rPr lang="en-US" dirty="0"/>
              <a:t> dots</a:t>
            </a:r>
            <a:r>
              <a:rPr dirty="0"/>
              <a:t> are almost invisible without </a:t>
            </a:r>
            <a:r>
              <a:rPr lang="en-US" dirty="0"/>
              <a:t>inset zoom in lower right</a:t>
            </a:r>
            <a:r>
              <a:rPr dirty="0"/>
              <a:t>.</a:t>
            </a:r>
          </a:p>
        </p:txBody>
      </p:sp>
      <p:pic>
        <p:nvPicPr>
          <p:cNvPr id="4" name="Picture 3" descr="Monday_10-17_seco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7" y="2649316"/>
            <a:ext cx="7995685" cy="39978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Population Growth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As frequency increases, population size approaches a fixed limit, not infinity. This matches continuous growth using Euler's number ≈ 2.718.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AU" sz="5700"/>
              <a:t>Code Design &amp; Flow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/>
              <a:t>The code is modular, clean, and menu-driven. Functions are reused between modules to avoid repetition. Input is always validated.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AU" sz="3100"/>
              <a:t>Git Workflow &amp; Submission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/>
              <a:t>Used Git to save after each working change. Final commit includes all graphs, code, README (for Github), and .gitignore. Also uploaded to Github for personal saving and backup.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F1490-360A-AAF9-C952-C2C7979C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31" y="1188637"/>
            <a:ext cx="2566670" cy="448072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1.1 document used modules</a:t>
            </a:r>
            <a:endParaRPr lang="en-A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0031-60C9-8B06-19C5-DC77A1CAF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Tabulate for printing the projections in a clean table</a:t>
            </a:r>
          </a:p>
          <a:p>
            <a:pPr>
              <a:lnSpc>
                <a:spcPct val="90000"/>
              </a:lnSpc>
            </a:pPr>
            <a:r>
              <a:rPr lang="en-US" sz="1900"/>
              <a:t>Termcolor for coloured text in the terminal</a:t>
            </a:r>
          </a:p>
          <a:p>
            <a:pPr>
              <a:lnSpc>
                <a:spcPct val="90000"/>
              </a:lnSpc>
            </a:pPr>
            <a:r>
              <a:rPr lang="en-US" sz="1900"/>
              <a:t>Maplotlib for graph</a:t>
            </a:r>
          </a:p>
          <a:p>
            <a:pPr>
              <a:lnSpc>
                <a:spcPct val="90000"/>
              </a:lnSpc>
            </a:pPr>
            <a:r>
              <a:rPr lang="en-US" sz="1900"/>
              <a:t>Datetime for timestamps on graph file names</a:t>
            </a:r>
          </a:p>
          <a:p>
            <a:pPr>
              <a:lnSpc>
                <a:spcPct val="90000"/>
              </a:lnSpc>
            </a:pPr>
            <a:r>
              <a:rPr lang="en-US" sz="1900"/>
              <a:t>Mpl_toolkits for inset zoom on graphs</a:t>
            </a:r>
          </a:p>
          <a:p>
            <a:pPr>
              <a:lnSpc>
                <a:spcPct val="90000"/>
              </a:lnSpc>
            </a:pPr>
            <a:r>
              <a:rPr lang="en-US" sz="1900"/>
              <a:t>Os is just for making graph folder if it doesn’t exist</a:t>
            </a:r>
            <a:endParaRPr lang="en-AU" sz="1900"/>
          </a:p>
        </p:txBody>
      </p:sp>
    </p:spTree>
    <p:extLst>
      <p:ext uri="{BB962C8B-B14F-4D97-AF65-F5344CB8AC3E}">
        <p14:creationId xmlns:p14="http://schemas.microsoft.com/office/powerpoint/2010/main" val="53791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8AF1-419F-7429-F1A4-3D9EBD7E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1.2 Reusable means of converting time periods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2149D-2D21-14C9-9880-AF1C9DBE9ECF}"/>
              </a:ext>
            </a:extLst>
          </p:cNvPr>
          <p:cNvSpPr/>
          <p:nvPr/>
        </p:nvSpPr>
        <p:spPr>
          <a:xfrm>
            <a:off x="537210" y="2954470"/>
            <a:ext cx="8069580" cy="3421557"/>
          </a:xfrm>
          <a:prstGeom prst="rect">
            <a:avLst/>
          </a:prstGeom>
          <a:solidFill>
            <a:srgbClr val="1E1E1E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60" tIns="91440" rtlCol="0" anchor="ctr"/>
          <a:lstStyle/>
          <a:p>
            <a:pPr>
              <a:lnSpc>
                <a:spcPts val="1425"/>
              </a:lnSpc>
              <a:buNone/>
            </a:pPr>
            <a:r>
              <a:rPr lang="en-US" sz="1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time_conversion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Converts a time quantity from a unit to seconds.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It takes the unit and the number of those units as arguments and returns the equivalent number of seconds.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'''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seconds_per_unit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31536000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quarter-year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7884000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2592000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604800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86400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half-day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43200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quarter-day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21600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seconds_per_unit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amount</a:t>
            </a:r>
          </a:p>
          <a:p>
            <a:pPr>
              <a:lnSpc>
                <a:spcPts val="1425"/>
              </a:lnSpc>
              <a:buNone/>
            </a:pP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17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2379-50A0-313F-6209-3A0301D2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Prompts and summary of input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8E829-3D58-16D0-6A65-DBAFDA8D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605"/>
            <a:ext cx="9144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3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Conversion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a dictionary in Python to convert any time unit into seconds. This allowed all models to work consistently regardless of input.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" y="3183070"/>
            <a:ext cx="8458200" cy="3421557"/>
          </a:xfrm>
          <a:prstGeom prst="rect">
            <a:avLst/>
          </a:prstGeom>
          <a:solidFill>
            <a:srgbClr val="1E1E1E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60" tIns="91440" rtlCol="0" anchor="ctr"/>
          <a:lstStyle/>
          <a:p>
            <a:pPr>
              <a:lnSpc>
                <a:spcPts val="1425"/>
              </a:lnSpc>
              <a:buNone/>
            </a:pPr>
            <a:r>
              <a:rPr lang="en-US" sz="1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time_conversion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Converts a time quantity from a unit to seconds.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It takes the unit and the number of those units as arguments and returns the equivalent number of seconds.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'''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seconds_per_unit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31536000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quarter-year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7884000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2592000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604800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86400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half-day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43200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quarter-day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21600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seconds_per_unit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amount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1: Naive vs Sophisticated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Naive model uses simple growth: Final = I + (I × g × t)</a:t>
            </a:r>
          </a:p>
          <a:p>
            <a:r>
              <a:rPr dirty="0"/>
              <a:t>Sophisticated model uses compound growth: Final = I × (1 + r)^n, adjusted by fission frequency.</a:t>
            </a:r>
            <a:endParaRPr lang="en-US" dirty="0"/>
          </a:p>
          <a:p>
            <a:endParaRPr lang="en-AU" dirty="0"/>
          </a:p>
          <a:p>
            <a:pPr marL="0" indent="0">
              <a:buNone/>
            </a:pPr>
            <a:r>
              <a:rPr lang="en-AU" sz="1800" dirty="0"/>
              <a:t>Insanely simplified version of the code:</a:t>
            </a:r>
            <a:endParaRPr sz="1800" dirty="0"/>
          </a:p>
        </p:txBody>
      </p:sp>
      <p:sp>
        <p:nvSpPr>
          <p:cNvPr id="4" name="Rectangle 3"/>
          <p:cNvSpPr/>
          <p:nvPr/>
        </p:nvSpPr>
        <p:spPr>
          <a:xfrm>
            <a:off x="542261" y="5257800"/>
            <a:ext cx="7772400" cy="1325562"/>
          </a:xfrm>
          <a:prstGeom prst="rect">
            <a:avLst/>
          </a:prstGeom>
          <a:solidFill>
            <a:srgbClr val="1E1E1E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60" tIns="91440" rtlCol="0" anchor="ctr"/>
          <a:lstStyle/>
          <a:p>
            <a:pPr algn="ctr"/>
            <a:endParaRPr dirty="0"/>
          </a:p>
          <a:p>
            <a:pPr>
              <a:defRPr sz="1200">
                <a:solidFill>
                  <a:srgbClr val="D4D4D4"/>
                </a:solidFill>
                <a:latin typeface="Courier New"/>
              </a:defRPr>
            </a:pPr>
            <a:r>
              <a:rPr dirty="0"/>
              <a:t>naive = I * (1 + (g / 100) * t)</a:t>
            </a:r>
            <a:br>
              <a:rPr dirty="0"/>
            </a:br>
            <a:r>
              <a:rPr dirty="0"/>
              <a:t>sophisticated = I * (1 + </a:t>
            </a:r>
            <a:r>
              <a:rPr dirty="0" err="1"/>
              <a:t>r_per_fission</a:t>
            </a:r>
            <a:r>
              <a:rPr dirty="0"/>
              <a:t>) ** fissions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2: Time to Reach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Runs a loop adding growth until the population reaches the target. Records every population step.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474720"/>
            <a:ext cx="7772400" cy="1828800"/>
          </a:xfrm>
          <a:prstGeom prst="rect">
            <a:avLst/>
          </a:prstGeom>
          <a:solidFill>
            <a:srgbClr val="1E1E1E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60" tIns="91440" rtlCol="0" anchor="ctr"/>
          <a:lstStyle/>
          <a:p>
            <a:pPr algn="ctr"/>
            <a:endParaRPr dirty="0"/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population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target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added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population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rate_per_fission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population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added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populations</a:t>
            </a:r>
            <a:r>
              <a:rPr lang="en-US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time_elapsed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fission_unit_seconds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Module 3: Compare Two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Takes input for two sophisticated models, runs both with the same timeframe, and prints both final values. Useful for analysing frequency differences.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82"/>
            <a:ext cx="91417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1362456"/>
            <a:ext cx="4728342" cy="1963901"/>
          </a:xfrm>
        </p:spPr>
        <p:txBody>
          <a:bodyPr anchor="t">
            <a:normAutofit/>
          </a:bodyPr>
          <a:lstStyle/>
          <a:p>
            <a:pPr algn="l"/>
            <a:r>
              <a:rPr lang="en-AU" sz="4200"/>
              <a:t>Module 4: Projection Table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A08418-733F-4CF2-8F35-C40626A51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5600" y="1141470"/>
            <a:ext cx="4615944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78CF967-5967-46B1-9A63-11CF7FE28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29" y="3550293"/>
            <a:ext cx="7741453" cy="3183509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" y="3759542"/>
            <a:ext cx="4481454" cy="2814575"/>
          </a:xfrm>
        </p:spPr>
        <p:txBody>
          <a:bodyPr anchor="ctr">
            <a:normAutofit/>
          </a:bodyPr>
          <a:lstStyle/>
          <a:p>
            <a:r>
              <a:rPr lang="en-US" sz="1600"/>
              <a:t>Each step is logged into a table showing opening population, amount added, and new total. Printed with the module tabulate for clean formatting.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0EA96-0AD9-4105-A68E-773955DED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0034" y="5270661"/>
            <a:ext cx="1233943" cy="1470602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10778" y="147451"/>
            <a:ext cx="51435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848" y="5922657"/>
            <a:ext cx="8782493" cy="542578"/>
          </a:xfrm>
          <a:prstGeom prst="rect">
            <a:avLst/>
          </a:prstGeom>
          <a:solidFill>
            <a:srgbClr val="1E1E1E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60" tIns="91440" rtlCol="0" anchor="ctr"/>
          <a:lstStyle/>
          <a:p>
            <a:pPr algn="ctr">
              <a:lnSpc>
                <a:spcPts val="1425"/>
              </a:lnSpc>
              <a:spcAft>
                <a:spcPts val="600"/>
              </a:spcAft>
            </a:pPr>
            <a:r>
              <a:rPr lang="en-US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600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added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new_pop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)])</a:t>
            </a:r>
            <a:endParaRPr lang="en-US" sz="16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D8A34-EAEB-48EA-F9AA-95932C4E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57" y="1984279"/>
            <a:ext cx="2814161" cy="26578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837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Year 9 Math Investigation</vt:lpstr>
      <vt:lpstr>1.1 document used modules</vt:lpstr>
      <vt:lpstr>1.2 Reusable means of converting time periods</vt:lpstr>
      <vt:lpstr>2.1 Prompts and summary of input</vt:lpstr>
      <vt:lpstr>Time Conversion Design</vt:lpstr>
      <vt:lpstr>Module 1: Naive vs Sophisticated</vt:lpstr>
      <vt:lpstr>Module 2: Time to Reach Target</vt:lpstr>
      <vt:lpstr>Module 3: Compare Two Models</vt:lpstr>
      <vt:lpstr>Module 4: Projection Table</vt:lpstr>
      <vt:lpstr>Module 5: Fission Frequency Simulation</vt:lpstr>
      <vt:lpstr>Graph: Hourly Fission</vt:lpstr>
      <vt:lpstr>Graph: Second Fission</vt:lpstr>
      <vt:lpstr>Population Growth Limit</vt:lpstr>
      <vt:lpstr>Code Design &amp; Flow</vt:lpstr>
      <vt:lpstr>Git Workflow &amp; Submission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NIJMAN Andre</cp:lastModifiedBy>
  <cp:revision>5</cp:revision>
  <dcterms:created xsi:type="dcterms:W3CDTF">2013-01-27T09:14:16Z</dcterms:created>
  <dcterms:modified xsi:type="dcterms:W3CDTF">2025-05-08T13:14:08Z</dcterms:modified>
  <cp:category/>
</cp:coreProperties>
</file>