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2" r:id="rId5"/>
    <p:sldId id="261" r:id="rId6"/>
    <p:sldId id="281" r:id="rId7"/>
    <p:sldId id="275" r:id="rId8"/>
    <p:sldId id="271" r:id="rId9"/>
    <p:sldId id="263" r:id="rId10"/>
    <p:sldId id="274" r:id="rId11"/>
    <p:sldId id="264" r:id="rId12"/>
    <p:sldId id="276" r:id="rId13"/>
    <p:sldId id="259" r:id="rId14"/>
    <p:sldId id="260" r:id="rId15"/>
    <p:sldId id="265" r:id="rId16"/>
    <p:sldId id="277" r:id="rId17"/>
    <p:sldId id="272" r:id="rId18"/>
    <p:sldId id="266" r:id="rId19"/>
    <p:sldId id="278" r:id="rId20"/>
    <p:sldId id="267" r:id="rId21"/>
    <p:sldId id="279" r:id="rId22"/>
    <p:sldId id="273" r:id="rId23"/>
    <p:sldId id="268" r:id="rId24"/>
    <p:sldId id="280" r:id="rId25"/>
    <p:sldId id="269" r:id="rId26"/>
    <p:sldId id="282" r:id="rId27"/>
    <p:sldId id="270"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A8618B-4CF6-49F1-A6DE-71B316296529}" v="118" dt="2024-04-26T10:17:03.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JMAN Andre" userId="9ee44534-e615-47a2-b8b9-0e2c1f2882c6" providerId="ADAL" clId="{DCA8618B-4CF6-49F1-A6DE-71B316296529}"/>
    <pc:docChg chg="undo redo custSel addSld delSld modSld sldOrd">
      <pc:chgData name="NIJMAN Andre" userId="9ee44534-e615-47a2-b8b9-0e2c1f2882c6" providerId="ADAL" clId="{DCA8618B-4CF6-49F1-A6DE-71B316296529}" dt="2024-04-26T10:17:03.750" v="6704" actId="478"/>
      <pc:docMkLst>
        <pc:docMk/>
      </pc:docMkLst>
      <pc:sldChg chg="addSp delSp modSp mod setBg delDesignElem">
        <pc:chgData name="NIJMAN Andre" userId="9ee44534-e615-47a2-b8b9-0e2c1f2882c6" providerId="ADAL" clId="{DCA8618B-4CF6-49F1-A6DE-71B316296529}" dt="2024-04-25T05:58:21.180" v="471"/>
        <pc:sldMkLst>
          <pc:docMk/>
          <pc:sldMk cId="2582492710" sldId="256"/>
        </pc:sldMkLst>
        <pc:spChg chg="mod">
          <ac:chgData name="NIJMAN Andre" userId="9ee44534-e615-47a2-b8b9-0e2c1f2882c6" providerId="ADAL" clId="{DCA8618B-4CF6-49F1-A6DE-71B316296529}" dt="2024-04-25T05:56:23.650" v="456" actId="26606"/>
          <ac:spMkLst>
            <pc:docMk/>
            <pc:sldMk cId="2582492710" sldId="256"/>
            <ac:spMk id="2" creationId="{EA496F21-FB26-1595-7685-B787133A68D6}"/>
          </ac:spMkLst>
        </pc:spChg>
        <pc:spChg chg="mod">
          <ac:chgData name="NIJMAN Andre" userId="9ee44534-e615-47a2-b8b9-0e2c1f2882c6" providerId="ADAL" clId="{DCA8618B-4CF6-49F1-A6DE-71B316296529}" dt="2024-04-25T05:56:23.650" v="456" actId="26606"/>
          <ac:spMkLst>
            <pc:docMk/>
            <pc:sldMk cId="2582492710" sldId="256"/>
            <ac:spMk id="3" creationId="{A2413A4A-C659-B5A6-67E9-C00BCBB6DD7B}"/>
          </ac:spMkLst>
        </pc:spChg>
        <pc:spChg chg="add del">
          <ac:chgData name="NIJMAN Andre" userId="9ee44534-e615-47a2-b8b9-0e2c1f2882c6" providerId="ADAL" clId="{DCA8618B-4CF6-49F1-A6DE-71B316296529}" dt="2024-04-25T05:58:21.180" v="471"/>
          <ac:spMkLst>
            <pc:docMk/>
            <pc:sldMk cId="2582492710" sldId="256"/>
            <ac:spMk id="8" creationId="{3D1E5586-8BB5-40F6-96C3-2E87DD7CE5CD}"/>
          </ac:spMkLst>
        </pc:spChg>
        <pc:cxnChg chg="add del">
          <ac:chgData name="NIJMAN Andre" userId="9ee44534-e615-47a2-b8b9-0e2c1f2882c6" providerId="ADAL" clId="{DCA8618B-4CF6-49F1-A6DE-71B316296529}" dt="2024-04-25T05:58:21.180" v="471"/>
          <ac:cxnSpMkLst>
            <pc:docMk/>
            <pc:sldMk cId="2582492710" sldId="256"/>
            <ac:cxnSpMk id="10" creationId="{8A832D40-B9E2-4CE7-9E0A-B35591EA2035}"/>
          </ac:cxnSpMkLst>
        </pc:cxnChg>
      </pc:sldChg>
      <pc:sldChg chg="addSp delSp modSp add mod setBg addAnim delAnim delDesignElem">
        <pc:chgData name="NIJMAN Andre" userId="9ee44534-e615-47a2-b8b9-0e2c1f2882c6" providerId="ADAL" clId="{DCA8618B-4CF6-49F1-A6DE-71B316296529}" dt="2024-04-25T05:58:21.180" v="471"/>
        <pc:sldMkLst>
          <pc:docMk/>
          <pc:sldMk cId="1022472014" sldId="257"/>
        </pc:sldMkLst>
        <pc:spChg chg="mod">
          <ac:chgData name="NIJMAN Andre" userId="9ee44534-e615-47a2-b8b9-0e2c1f2882c6" providerId="ADAL" clId="{DCA8618B-4CF6-49F1-A6DE-71B316296529}" dt="2024-04-25T05:56:42.148" v="463" actId="26606"/>
          <ac:spMkLst>
            <pc:docMk/>
            <pc:sldMk cId="1022472014" sldId="257"/>
            <ac:spMk id="2" creationId="{EA496F21-FB26-1595-7685-B787133A68D6}"/>
          </ac:spMkLst>
        </pc:spChg>
        <pc:spChg chg="mod">
          <ac:chgData name="NIJMAN Andre" userId="9ee44534-e615-47a2-b8b9-0e2c1f2882c6" providerId="ADAL" clId="{DCA8618B-4CF6-49F1-A6DE-71B316296529}" dt="2024-04-25T05:56:42.148" v="463" actId="26606"/>
          <ac:spMkLst>
            <pc:docMk/>
            <pc:sldMk cId="1022472014" sldId="257"/>
            <ac:spMk id="3" creationId="{A2413A4A-C659-B5A6-67E9-C00BCBB6DD7B}"/>
          </ac:spMkLst>
        </pc:spChg>
        <pc:spChg chg="add del">
          <ac:chgData name="NIJMAN Andre" userId="9ee44534-e615-47a2-b8b9-0e2c1f2882c6" providerId="ADAL" clId="{DCA8618B-4CF6-49F1-A6DE-71B316296529}" dt="2024-04-25T05:56:41.509" v="458" actId="26606"/>
          <ac:spMkLst>
            <pc:docMk/>
            <pc:sldMk cId="1022472014" sldId="257"/>
            <ac:spMk id="8" creationId="{DF43132E-D4DF-4A83-9344-A782D0F5D9F6}"/>
          </ac:spMkLst>
        </pc:spChg>
        <pc:spChg chg="add del">
          <ac:chgData name="NIJMAN Andre" userId="9ee44534-e615-47a2-b8b9-0e2c1f2882c6" providerId="ADAL" clId="{DCA8618B-4CF6-49F1-A6DE-71B316296529}" dt="2024-04-25T05:56:42.132" v="462" actId="26606"/>
          <ac:spMkLst>
            <pc:docMk/>
            <pc:sldMk cId="1022472014" sldId="257"/>
            <ac:spMk id="9" creationId="{0DC895F7-4E59-40FB-87DD-ACE47F94C143}"/>
          </ac:spMkLst>
        </pc:spChg>
        <pc:spChg chg="add del">
          <ac:chgData name="NIJMAN Andre" userId="9ee44534-e615-47a2-b8b9-0e2c1f2882c6" providerId="ADAL" clId="{DCA8618B-4CF6-49F1-A6DE-71B316296529}" dt="2024-04-25T05:58:21.180" v="471"/>
          <ac:spMkLst>
            <pc:docMk/>
            <pc:sldMk cId="1022472014" sldId="257"/>
            <ac:spMk id="13" creationId="{3D1E5586-8BB5-40F6-96C3-2E87DD7CE5CD}"/>
          </ac:spMkLst>
        </pc:spChg>
        <pc:picChg chg="add del">
          <ac:chgData name="NIJMAN Andre" userId="9ee44534-e615-47a2-b8b9-0e2c1f2882c6" providerId="ADAL" clId="{DCA8618B-4CF6-49F1-A6DE-71B316296529}" dt="2024-04-25T05:56:42.132" v="462" actId="26606"/>
          <ac:picMkLst>
            <pc:docMk/>
            <pc:sldMk cId="1022472014" sldId="257"/>
            <ac:picMk id="5" creationId="{2B3F6361-FCC4-1A1A-B20B-D3480E3EDAF4}"/>
          </ac:picMkLst>
        </pc:picChg>
        <pc:picChg chg="add del">
          <ac:chgData name="NIJMAN Andre" userId="9ee44534-e615-47a2-b8b9-0e2c1f2882c6" providerId="ADAL" clId="{DCA8618B-4CF6-49F1-A6DE-71B316296529}" dt="2024-04-25T05:56:42.132" v="462" actId="26606"/>
          <ac:picMkLst>
            <pc:docMk/>
            <pc:sldMk cId="1022472014" sldId="257"/>
            <ac:picMk id="11" creationId="{1A4C720E-710D-44F8-A8D7-2BAA61E1814B}"/>
          </ac:picMkLst>
        </pc:picChg>
        <pc:cxnChg chg="add del">
          <ac:chgData name="NIJMAN Andre" userId="9ee44534-e615-47a2-b8b9-0e2c1f2882c6" providerId="ADAL" clId="{DCA8618B-4CF6-49F1-A6DE-71B316296529}" dt="2024-04-25T05:56:41.509" v="458" actId="26606"/>
          <ac:cxnSpMkLst>
            <pc:docMk/>
            <pc:sldMk cId="1022472014" sldId="257"/>
            <ac:cxnSpMk id="10" creationId="{6AA24BC1-1577-4586-AD7A-417660E37253}"/>
          </ac:cxnSpMkLst>
        </pc:cxnChg>
        <pc:cxnChg chg="add del">
          <ac:chgData name="NIJMAN Andre" userId="9ee44534-e615-47a2-b8b9-0e2c1f2882c6" providerId="ADAL" clId="{DCA8618B-4CF6-49F1-A6DE-71B316296529}" dt="2024-04-25T05:58:21.180" v="471"/>
          <ac:cxnSpMkLst>
            <pc:docMk/>
            <pc:sldMk cId="1022472014" sldId="257"/>
            <ac:cxnSpMk id="14" creationId="{8A832D40-B9E2-4CE7-9E0A-B35591EA2035}"/>
          </ac:cxnSpMkLst>
        </pc:cxnChg>
      </pc:sldChg>
      <pc:sldChg chg="delSp new del mod">
        <pc:chgData name="NIJMAN Andre" userId="9ee44534-e615-47a2-b8b9-0e2c1f2882c6" providerId="ADAL" clId="{DCA8618B-4CF6-49F1-A6DE-71B316296529}" dt="2024-04-25T05:24:47.715" v="9" actId="47"/>
        <pc:sldMkLst>
          <pc:docMk/>
          <pc:sldMk cId="1499677528" sldId="257"/>
        </pc:sldMkLst>
        <pc:spChg chg="del">
          <ac:chgData name="NIJMAN Andre" userId="9ee44534-e615-47a2-b8b9-0e2c1f2882c6" providerId="ADAL" clId="{DCA8618B-4CF6-49F1-A6DE-71B316296529}" dt="2024-04-25T05:20:01.491" v="1" actId="478"/>
          <ac:spMkLst>
            <pc:docMk/>
            <pc:sldMk cId="1499677528" sldId="257"/>
            <ac:spMk id="2" creationId="{63016E6E-CE7F-D235-CEF6-F3A4BA8F9F6E}"/>
          </ac:spMkLst>
        </pc:spChg>
        <pc:spChg chg="del">
          <ac:chgData name="NIJMAN Andre" userId="9ee44534-e615-47a2-b8b9-0e2c1f2882c6" providerId="ADAL" clId="{DCA8618B-4CF6-49F1-A6DE-71B316296529}" dt="2024-04-25T05:20:02.976" v="2" actId="478"/>
          <ac:spMkLst>
            <pc:docMk/>
            <pc:sldMk cId="1499677528" sldId="257"/>
            <ac:spMk id="3" creationId="{FA2317C5-3B97-3A01-5407-37E98A3BE22F}"/>
          </ac:spMkLst>
        </pc:spChg>
      </pc:sldChg>
      <pc:sldChg chg="modSp new del mod">
        <pc:chgData name="NIJMAN Andre" userId="9ee44534-e615-47a2-b8b9-0e2c1f2882c6" providerId="ADAL" clId="{DCA8618B-4CF6-49F1-A6DE-71B316296529}" dt="2024-04-25T05:24:47.173" v="8" actId="47"/>
        <pc:sldMkLst>
          <pc:docMk/>
          <pc:sldMk cId="2247067341" sldId="258"/>
        </pc:sldMkLst>
        <pc:spChg chg="mod">
          <ac:chgData name="NIJMAN Andre" userId="9ee44534-e615-47a2-b8b9-0e2c1f2882c6" providerId="ADAL" clId="{DCA8618B-4CF6-49F1-A6DE-71B316296529}" dt="2024-04-25T05:24:43.378" v="7" actId="122"/>
          <ac:spMkLst>
            <pc:docMk/>
            <pc:sldMk cId="2247067341" sldId="258"/>
            <ac:spMk id="2" creationId="{FEC12631-F8B5-94D2-05AC-F598F636E5FE}"/>
          </ac:spMkLst>
        </pc:spChg>
      </pc:sldChg>
      <pc:sldChg chg="addSp delSp modSp new mod setBg">
        <pc:chgData name="NIJMAN Andre" userId="9ee44534-e615-47a2-b8b9-0e2c1f2882c6" providerId="ADAL" clId="{DCA8618B-4CF6-49F1-A6DE-71B316296529}" dt="2024-04-25T07:35:30.221" v="986" actId="5793"/>
        <pc:sldMkLst>
          <pc:docMk/>
          <pc:sldMk cId="4218523557" sldId="258"/>
        </pc:sldMkLst>
        <pc:spChg chg="del">
          <ac:chgData name="NIJMAN Andre" userId="9ee44534-e615-47a2-b8b9-0e2c1f2882c6" providerId="ADAL" clId="{DCA8618B-4CF6-49F1-A6DE-71B316296529}" dt="2024-04-25T05:25:35.064" v="78" actId="478"/>
          <ac:spMkLst>
            <pc:docMk/>
            <pc:sldMk cId="4218523557" sldId="258"/>
            <ac:spMk id="2" creationId="{80537C25-CC4D-7864-C0CA-E488963DCEE0}"/>
          </ac:spMkLst>
        </pc:spChg>
        <pc:spChg chg="del">
          <ac:chgData name="NIJMAN Andre" userId="9ee44534-e615-47a2-b8b9-0e2c1f2882c6" providerId="ADAL" clId="{DCA8618B-4CF6-49F1-A6DE-71B316296529}" dt="2024-04-25T05:25:36.263" v="79" actId="478"/>
          <ac:spMkLst>
            <pc:docMk/>
            <pc:sldMk cId="4218523557" sldId="258"/>
            <ac:spMk id="3" creationId="{67134ADF-9B15-BA6F-7D5C-7AA53C88A1C9}"/>
          </ac:spMkLst>
        </pc:spChg>
        <pc:spChg chg="add mod">
          <ac:chgData name="NIJMAN Andre" userId="9ee44534-e615-47a2-b8b9-0e2c1f2882c6" providerId="ADAL" clId="{DCA8618B-4CF6-49F1-A6DE-71B316296529}" dt="2024-04-25T07:35:30.221" v="986" actId="5793"/>
          <ac:spMkLst>
            <pc:docMk/>
            <pc:sldMk cId="4218523557" sldId="258"/>
            <ac:spMk id="6" creationId="{68BCE01F-C7B5-9FE8-D571-D6D2F3F30CEC}"/>
          </ac:spMkLst>
        </pc:spChg>
        <pc:spChg chg="add del">
          <ac:chgData name="NIJMAN Andre" userId="9ee44534-e615-47a2-b8b9-0e2c1f2882c6" providerId="ADAL" clId="{DCA8618B-4CF6-49F1-A6DE-71B316296529}" dt="2024-04-25T05:57:06.873" v="467" actId="26606"/>
          <ac:spMkLst>
            <pc:docMk/>
            <pc:sldMk cId="4218523557" sldId="258"/>
            <ac:spMk id="12" creationId="{E0E174D7-A74C-4845-B4E2-D161F9C68F73}"/>
          </ac:spMkLst>
        </pc:spChg>
        <pc:spChg chg="add del">
          <ac:chgData name="NIJMAN Andre" userId="9ee44534-e615-47a2-b8b9-0e2c1f2882c6" providerId="ADAL" clId="{DCA8618B-4CF6-49F1-A6DE-71B316296529}" dt="2024-04-25T05:57:06.873" v="467" actId="26606"/>
          <ac:spMkLst>
            <pc:docMk/>
            <pc:sldMk cId="4218523557" sldId="258"/>
            <ac:spMk id="14" creationId="{512F2985-810C-4ABC-9993-5D7821EE76B6}"/>
          </ac:spMkLst>
        </pc:spChg>
        <pc:picChg chg="add mod">
          <ac:chgData name="NIJMAN Andre" userId="9ee44534-e615-47a2-b8b9-0e2c1f2882c6" providerId="ADAL" clId="{DCA8618B-4CF6-49F1-A6DE-71B316296529}" dt="2024-04-25T06:50:36.860" v="974" actId="26606"/>
          <ac:picMkLst>
            <pc:docMk/>
            <pc:sldMk cId="4218523557" sldId="258"/>
            <ac:picMk id="5" creationId="{35919D20-1C2D-9BC5-BAB8-77B8B342027C}"/>
          </ac:picMkLst>
        </pc:picChg>
        <pc:picChg chg="add del">
          <ac:chgData name="NIJMAN Andre" userId="9ee44534-e615-47a2-b8b9-0e2c1f2882c6" providerId="ADAL" clId="{DCA8618B-4CF6-49F1-A6DE-71B316296529}" dt="2024-04-25T05:57:06.873" v="467" actId="26606"/>
          <ac:picMkLst>
            <pc:docMk/>
            <pc:sldMk cId="4218523557" sldId="258"/>
            <ac:picMk id="10" creationId="{5C819037-A607-4A7B-ADF1-B04516199C89}"/>
          </ac:picMkLst>
        </pc:picChg>
      </pc:sldChg>
      <pc:sldChg chg="modSp add mod ord">
        <pc:chgData name="NIJMAN Andre" userId="9ee44534-e615-47a2-b8b9-0e2c1f2882c6" providerId="ADAL" clId="{DCA8618B-4CF6-49F1-A6DE-71B316296529}" dt="2024-04-25T12:23:00.299" v="3937"/>
        <pc:sldMkLst>
          <pc:docMk/>
          <pc:sldMk cId="2854290724" sldId="259"/>
        </pc:sldMkLst>
        <pc:spChg chg="mod">
          <ac:chgData name="NIJMAN Andre" userId="9ee44534-e615-47a2-b8b9-0e2c1f2882c6" providerId="ADAL" clId="{DCA8618B-4CF6-49F1-A6DE-71B316296529}" dt="2024-04-25T12:23:00.299" v="3937"/>
          <ac:spMkLst>
            <pc:docMk/>
            <pc:sldMk cId="2854290724" sldId="259"/>
            <ac:spMk id="2" creationId="{EA496F21-FB26-1595-7685-B787133A68D6}"/>
          </ac:spMkLst>
        </pc:spChg>
        <pc:spChg chg="mod">
          <ac:chgData name="NIJMAN Andre" userId="9ee44534-e615-47a2-b8b9-0e2c1f2882c6" providerId="ADAL" clId="{DCA8618B-4CF6-49F1-A6DE-71B316296529}" dt="2024-04-25T12:23:00.299" v="3937"/>
          <ac:spMkLst>
            <pc:docMk/>
            <pc:sldMk cId="2854290724" sldId="259"/>
            <ac:spMk id="3" creationId="{A2413A4A-C659-B5A6-67E9-C00BCBB6DD7B}"/>
          </ac:spMkLst>
        </pc:spChg>
      </pc:sldChg>
      <pc:sldChg chg="new del">
        <pc:chgData name="NIJMAN Andre" userId="9ee44534-e615-47a2-b8b9-0e2c1f2882c6" providerId="ADAL" clId="{DCA8618B-4CF6-49F1-A6DE-71B316296529}" dt="2024-04-25T05:26:18.685" v="85" actId="47"/>
        <pc:sldMkLst>
          <pc:docMk/>
          <pc:sldMk cId="3864422156" sldId="259"/>
        </pc:sldMkLst>
      </pc:sldChg>
      <pc:sldChg chg="addSp delSp modSp new mod setBg delDesignElem">
        <pc:chgData name="NIJMAN Andre" userId="9ee44534-e615-47a2-b8b9-0e2c1f2882c6" providerId="ADAL" clId="{DCA8618B-4CF6-49F1-A6DE-71B316296529}" dt="2024-04-25T09:31:07.409" v="1380" actId="207"/>
        <pc:sldMkLst>
          <pc:docMk/>
          <pc:sldMk cId="398853686" sldId="260"/>
        </pc:sldMkLst>
        <pc:spChg chg="del">
          <ac:chgData name="NIJMAN Andre" userId="9ee44534-e615-47a2-b8b9-0e2c1f2882c6" providerId="ADAL" clId="{DCA8618B-4CF6-49F1-A6DE-71B316296529}" dt="2024-04-25T05:30:06.429" v="185" actId="478"/>
          <ac:spMkLst>
            <pc:docMk/>
            <pc:sldMk cId="398853686" sldId="260"/>
            <ac:spMk id="2" creationId="{455D8E18-6FF0-A5F7-71FA-950DF49D0A4A}"/>
          </ac:spMkLst>
        </pc:spChg>
        <pc:spChg chg="del">
          <ac:chgData name="NIJMAN Andre" userId="9ee44534-e615-47a2-b8b9-0e2c1f2882c6" providerId="ADAL" clId="{DCA8618B-4CF6-49F1-A6DE-71B316296529}" dt="2024-04-25T05:30:08.302" v="186" actId="478"/>
          <ac:spMkLst>
            <pc:docMk/>
            <pc:sldMk cId="398853686" sldId="260"/>
            <ac:spMk id="3" creationId="{AB59E620-BFFB-839F-1F09-A05BF5C674A9}"/>
          </ac:spMkLst>
        </pc:spChg>
        <pc:spChg chg="add mod">
          <ac:chgData name="NIJMAN Andre" userId="9ee44534-e615-47a2-b8b9-0e2c1f2882c6" providerId="ADAL" clId="{DCA8618B-4CF6-49F1-A6DE-71B316296529}" dt="2024-04-25T09:31:07.409" v="1380" actId="207"/>
          <ac:spMkLst>
            <pc:docMk/>
            <pc:sldMk cId="398853686" sldId="260"/>
            <ac:spMk id="8" creationId="{2A730996-4740-10C0-E752-DF876E21496E}"/>
          </ac:spMkLst>
        </pc:spChg>
        <pc:picChg chg="add del">
          <ac:chgData name="NIJMAN Andre" userId="9ee44534-e615-47a2-b8b9-0e2c1f2882c6" providerId="ADAL" clId="{DCA8618B-4CF6-49F1-A6DE-71B316296529}" dt="2024-04-25T05:31:57.243" v="188" actId="478"/>
          <ac:picMkLst>
            <pc:docMk/>
            <pc:sldMk cId="398853686" sldId="260"/>
            <ac:picMk id="5" creationId="{6135C121-7977-9B44-0BFA-E00501DEEDD5}"/>
          </ac:picMkLst>
        </pc:picChg>
        <pc:picChg chg="add mod ord">
          <ac:chgData name="NIJMAN Andre" userId="9ee44534-e615-47a2-b8b9-0e2c1f2882c6" providerId="ADAL" clId="{DCA8618B-4CF6-49F1-A6DE-71B316296529}" dt="2024-04-25T05:52:30.405" v="372" actId="27614"/>
          <ac:picMkLst>
            <pc:docMk/>
            <pc:sldMk cId="398853686" sldId="260"/>
            <ac:picMk id="7" creationId="{EF51F018-3F33-31BF-8D5C-94CC79E662FA}"/>
          </ac:picMkLst>
        </pc:picChg>
        <pc:cxnChg chg="add del">
          <ac:chgData name="NIJMAN Andre" userId="9ee44534-e615-47a2-b8b9-0e2c1f2882c6" providerId="ADAL" clId="{DCA8618B-4CF6-49F1-A6DE-71B316296529}" dt="2024-04-25T05:55:57.570" v="452"/>
          <ac:cxnSpMkLst>
            <pc:docMk/>
            <pc:sldMk cId="398853686" sldId="260"/>
            <ac:cxnSpMk id="13" creationId="{37C77032-C865-6057-7D7A-E2743CFA20F9}"/>
          </ac:cxnSpMkLst>
        </pc:cxnChg>
      </pc:sldChg>
      <pc:sldChg chg="add del">
        <pc:chgData name="NIJMAN Andre" userId="9ee44534-e615-47a2-b8b9-0e2c1f2882c6" providerId="ADAL" clId="{DCA8618B-4CF6-49F1-A6DE-71B316296529}" dt="2024-04-25T05:53:51.702" v="379" actId="47"/>
        <pc:sldMkLst>
          <pc:docMk/>
          <pc:sldMk cId="354165400" sldId="261"/>
        </pc:sldMkLst>
      </pc:sldChg>
      <pc:sldChg chg="new del">
        <pc:chgData name="NIJMAN Andre" userId="9ee44534-e615-47a2-b8b9-0e2c1f2882c6" providerId="ADAL" clId="{DCA8618B-4CF6-49F1-A6DE-71B316296529}" dt="2024-04-25T05:53:45.876" v="377" actId="47"/>
        <pc:sldMkLst>
          <pc:docMk/>
          <pc:sldMk cId="2035850412" sldId="261"/>
        </pc:sldMkLst>
      </pc:sldChg>
      <pc:sldChg chg="modSp add mod">
        <pc:chgData name="NIJMAN Andre" userId="9ee44534-e615-47a2-b8b9-0e2c1f2882c6" providerId="ADAL" clId="{DCA8618B-4CF6-49F1-A6DE-71B316296529}" dt="2024-04-25T12:23:00.299" v="3937"/>
        <pc:sldMkLst>
          <pc:docMk/>
          <pc:sldMk cId="2760475936" sldId="261"/>
        </pc:sldMkLst>
        <pc:spChg chg="mod">
          <ac:chgData name="NIJMAN Andre" userId="9ee44534-e615-47a2-b8b9-0e2c1f2882c6" providerId="ADAL" clId="{DCA8618B-4CF6-49F1-A6DE-71B316296529}" dt="2024-04-25T12:23:00.299" v="3937"/>
          <ac:spMkLst>
            <pc:docMk/>
            <pc:sldMk cId="2760475936" sldId="261"/>
            <ac:spMk id="2" creationId="{EA496F21-FB26-1595-7685-B787133A68D6}"/>
          </ac:spMkLst>
        </pc:spChg>
        <pc:spChg chg="mod">
          <ac:chgData name="NIJMAN Andre" userId="9ee44534-e615-47a2-b8b9-0e2c1f2882c6" providerId="ADAL" clId="{DCA8618B-4CF6-49F1-A6DE-71B316296529}" dt="2024-04-25T12:23:00.299" v="3937"/>
          <ac:spMkLst>
            <pc:docMk/>
            <pc:sldMk cId="2760475936" sldId="261"/>
            <ac:spMk id="3" creationId="{A2413A4A-C659-B5A6-67E9-C00BCBB6DD7B}"/>
          </ac:spMkLst>
        </pc:spChg>
      </pc:sldChg>
      <pc:sldChg chg="addSp delSp modSp add mod">
        <pc:chgData name="NIJMAN Andre" userId="9ee44534-e615-47a2-b8b9-0e2c1f2882c6" providerId="ADAL" clId="{DCA8618B-4CF6-49F1-A6DE-71B316296529}" dt="2024-04-25T08:04:41.465" v="1375" actId="20577"/>
        <pc:sldMkLst>
          <pc:docMk/>
          <pc:sldMk cId="183451335" sldId="262"/>
        </pc:sldMkLst>
        <pc:spChg chg="add mod">
          <ac:chgData name="NIJMAN Andre" userId="9ee44534-e615-47a2-b8b9-0e2c1f2882c6" providerId="ADAL" clId="{DCA8618B-4CF6-49F1-A6DE-71B316296529}" dt="2024-04-25T08:04:41.465" v="1375" actId="20577"/>
          <ac:spMkLst>
            <pc:docMk/>
            <pc:sldMk cId="183451335" sldId="262"/>
            <ac:spMk id="7" creationId="{225023C5-CFA0-3E80-D28C-6D0BAC97E258}"/>
          </ac:spMkLst>
        </pc:spChg>
        <pc:picChg chg="add del mod">
          <ac:chgData name="NIJMAN Andre" userId="9ee44534-e615-47a2-b8b9-0e2c1f2882c6" providerId="ADAL" clId="{DCA8618B-4CF6-49F1-A6DE-71B316296529}" dt="2024-04-25T05:54:43.809" v="447" actId="478"/>
          <ac:picMkLst>
            <pc:docMk/>
            <pc:sldMk cId="183451335" sldId="262"/>
            <ac:picMk id="3" creationId="{6999BE20-5C80-E864-055F-0BF88949CBC2}"/>
          </ac:picMkLst>
        </pc:picChg>
        <pc:picChg chg="del">
          <ac:chgData name="NIJMAN Andre" userId="9ee44534-e615-47a2-b8b9-0e2c1f2882c6" providerId="ADAL" clId="{DCA8618B-4CF6-49F1-A6DE-71B316296529}" dt="2024-04-25T05:54:34.058" v="443" actId="478"/>
          <ac:picMkLst>
            <pc:docMk/>
            <pc:sldMk cId="183451335" sldId="262"/>
            <ac:picMk id="5" creationId="{35919D20-1C2D-9BC5-BAB8-77B8B342027C}"/>
          </ac:picMkLst>
        </pc:picChg>
        <pc:picChg chg="add mod modCrop">
          <ac:chgData name="NIJMAN Andre" userId="9ee44534-e615-47a2-b8b9-0e2c1f2882c6" providerId="ADAL" clId="{DCA8618B-4CF6-49F1-A6DE-71B316296529}" dt="2024-04-25T05:59:53.429" v="484" actId="732"/>
          <ac:picMkLst>
            <pc:docMk/>
            <pc:sldMk cId="183451335" sldId="262"/>
            <ac:picMk id="6" creationId="{0C82B5F1-0C52-D588-6A6F-9423E05B9354}"/>
          </ac:picMkLst>
        </pc:picChg>
      </pc:sldChg>
      <pc:sldChg chg="addSp delSp modSp new add del mod">
        <pc:chgData name="NIJMAN Andre" userId="9ee44534-e615-47a2-b8b9-0e2c1f2882c6" providerId="ADAL" clId="{DCA8618B-4CF6-49F1-A6DE-71B316296529}" dt="2024-04-25T05:54:29.021" v="441" actId="680"/>
        <pc:sldMkLst>
          <pc:docMk/>
          <pc:sldMk cId="4006360179" sldId="262"/>
        </pc:sldMkLst>
        <pc:spChg chg="add del">
          <ac:chgData name="NIJMAN Andre" userId="9ee44534-e615-47a2-b8b9-0e2c1f2882c6" providerId="ADAL" clId="{DCA8618B-4CF6-49F1-A6DE-71B316296529}" dt="2024-04-25T05:54:25.023" v="438" actId="931"/>
          <ac:spMkLst>
            <pc:docMk/>
            <pc:sldMk cId="4006360179" sldId="262"/>
            <ac:spMk id="3" creationId="{82240ACF-7058-E989-05C3-7176BB04E560}"/>
          </ac:spMkLst>
        </pc:spChg>
        <pc:picChg chg="add mod">
          <ac:chgData name="NIJMAN Andre" userId="9ee44534-e615-47a2-b8b9-0e2c1f2882c6" providerId="ADAL" clId="{DCA8618B-4CF6-49F1-A6DE-71B316296529}" dt="2024-04-25T05:54:25.023" v="438" actId="931"/>
          <ac:picMkLst>
            <pc:docMk/>
            <pc:sldMk cId="4006360179" sldId="262"/>
            <ac:picMk id="5" creationId="{7D66C4DD-8CC2-8F92-2513-DBA8F2F59BCB}"/>
          </ac:picMkLst>
        </pc:picChg>
      </pc:sldChg>
      <pc:sldChg chg="modSp add mod">
        <pc:chgData name="NIJMAN Andre" userId="9ee44534-e615-47a2-b8b9-0e2c1f2882c6" providerId="ADAL" clId="{DCA8618B-4CF6-49F1-A6DE-71B316296529}" dt="2024-04-25T12:23:00.299" v="3937"/>
        <pc:sldMkLst>
          <pc:docMk/>
          <pc:sldMk cId="2786492728" sldId="263"/>
        </pc:sldMkLst>
        <pc:spChg chg="mod">
          <ac:chgData name="NIJMAN Andre" userId="9ee44534-e615-47a2-b8b9-0e2c1f2882c6" providerId="ADAL" clId="{DCA8618B-4CF6-49F1-A6DE-71B316296529}" dt="2024-04-25T12:23:00.299" v="3937"/>
          <ac:spMkLst>
            <pc:docMk/>
            <pc:sldMk cId="2786492728" sldId="263"/>
            <ac:spMk id="2" creationId="{EA496F21-FB26-1595-7685-B787133A68D6}"/>
          </ac:spMkLst>
        </pc:spChg>
        <pc:spChg chg="mod">
          <ac:chgData name="NIJMAN Andre" userId="9ee44534-e615-47a2-b8b9-0e2c1f2882c6" providerId="ADAL" clId="{DCA8618B-4CF6-49F1-A6DE-71B316296529}" dt="2024-04-25T12:23:00.299" v="3937"/>
          <ac:spMkLst>
            <pc:docMk/>
            <pc:sldMk cId="2786492728" sldId="263"/>
            <ac:spMk id="3" creationId="{A2413A4A-C659-B5A6-67E9-C00BCBB6DD7B}"/>
          </ac:spMkLst>
        </pc:spChg>
      </pc:sldChg>
      <pc:sldChg chg="modSp add mod">
        <pc:chgData name="NIJMAN Andre" userId="9ee44534-e615-47a2-b8b9-0e2c1f2882c6" providerId="ADAL" clId="{DCA8618B-4CF6-49F1-A6DE-71B316296529}" dt="2024-04-25T12:23:00.299" v="3937"/>
        <pc:sldMkLst>
          <pc:docMk/>
          <pc:sldMk cId="548851184" sldId="264"/>
        </pc:sldMkLst>
        <pc:spChg chg="mod">
          <ac:chgData name="NIJMAN Andre" userId="9ee44534-e615-47a2-b8b9-0e2c1f2882c6" providerId="ADAL" clId="{DCA8618B-4CF6-49F1-A6DE-71B316296529}" dt="2024-04-25T12:23:00.299" v="3937"/>
          <ac:spMkLst>
            <pc:docMk/>
            <pc:sldMk cId="548851184" sldId="264"/>
            <ac:spMk id="2" creationId="{EA496F21-FB26-1595-7685-B787133A68D6}"/>
          </ac:spMkLst>
        </pc:spChg>
        <pc:spChg chg="mod">
          <ac:chgData name="NIJMAN Andre" userId="9ee44534-e615-47a2-b8b9-0e2c1f2882c6" providerId="ADAL" clId="{DCA8618B-4CF6-49F1-A6DE-71B316296529}" dt="2024-04-25T12:23:00.299" v="3937"/>
          <ac:spMkLst>
            <pc:docMk/>
            <pc:sldMk cId="548851184" sldId="264"/>
            <ac:spMk id="3" creationId="{A2413A4A-C659-B5A6-67E9-C00BCBB6DD7B}"/>
          </ac:spMkLst>
        </pc:spChg>
      </pc:sldChg>
      <pc:sldChg chg="modSp add mod ord">
        <pc:chgData name="NIJMAN Andre" userId="9ee44534-e615-47a2-b8b9-0e2c1f2882c6" providerId="ADAL" clId="{DCA8618B-4CF6-49F1-A6DE-71B316296529}" dt="2024-04-25T12:23:00.299" v="3937"/>
        <pc:sldMkLst>
          <pc:docMk/>
          <pc:sldMk cId="3776635478" sldId="265"/>
        </pc:sldMkLst>
        <pc:spChg chg="mod">
          <ac:chgData name="NIJMAN Andre" userId="9ee44534-e615-47a2-b8b9-0e2c1f2882c6" providerId="ADAL" clId="{DCA8618B-4CF6-49F1-A6DE-71B316296529}" dt="2024-04-25T12:23:00.299" v="3937"/>
          <ac:spMkLst>
            <pc:docMk/>
            <pc:sldMk cId="3776635478" sldId="265"/>
            <ac:spMk id="2" creationId="{EA496F21-FB26-1595-7685-B787133A68D6}"/>
          </ac:spMkLst>
        </pc:spChg>
        <pc:spChg chg="mod">
          <ac:chgData name="NIJMAN Andre" userId="9ee44534-e615-47a2-b8b9-0e2c1f2882c6" providerId="ADAL" clId="{DCA8618B-4CF6-49F1-A6DE-71B316296529}" dt="2024-04-25T12:23:00.299" v="3937"/>
          <ac:spMkLst>
            <pc:docMk/>
            <pc:sldMk cId="3776635478" sldId="265"/>
            <ac:spMk id="3" creationId="{A2413A4A-C659-B5A6-67E9-C00BCBB6DD7B}"/>
          </ac:spMkLst>
        </pc:spChg>
      </pc:sldChg>
      <pc:sldChg chg="modSp add mod">
        <pc:chgData name="NIJMAN Andre" userId="9ee44534-e615-47a2-b8b9-0e2c1f2882c6" providerId="ADAL" clId="{DCA8618B-4CF6-49F1-A6DE-71B316296529}" dt="2024-04-25T12:23:00.299" v="3937"/>
        <pc:sldMkLst>
          <pc:docMk/>
          <pc:sldMk cId="30579570" sldId="266"/>
        </pc:sldMkLst>
        <pc:spChg chg="mod">
          <ac:chgData name="NIJMAN Andre" userId="9ee44534-e615-47a2-b8b9-0e2c1f2882c6" providerId="ADAL" clId="{DCA8618B-4CF6-49F1-A6DE-71B316296529}" dt="2024-04-25T12:23:00.299" v="3937"/>
          <ac:spMkLst>
            <pc:docMk/>
            <pc:sldMk cId="30579570" sldId="266"/>
            <ac:spMk id="2" creationId="{EA496F21-FB26-1595-7685-B787133A68D6}"/>
          </ac:spMkLst>
        </pc:spChg>
        <pc:spChg chg="mod">
          <ac:chgData name="NIJMAN Andre" userId="9ee44534-e615-47a2-b8b9-0e2c1f2882c6" providerId="ADAL" clId="{DCA8618B-4CF6-49F1-A6DE-71B316296529}" dt="2024-04-25T12:23:00.299" v="3937"/>
          <ac:spMkLst>
            <pc:docMk/>
            <pc:sldMk cId="30579570" sldId="266"/>
            <ac:spMk id="3" creationId="{A2413A4A-C659-B5A6-67E9-C00BCBB6DD7B}"/>
          </ac:spMkLst>
        </pc:spChg>
      </pc:sldChg>
      <pc:sldChg chg="modSp add mod">
        <pc:chgData name="NIJMAN Andre" userId="9ee44534-e615-47a2-b8b9-0e2c1f2882c6" providerId="ADAL" clId="{DCA8618B-4CF6-49F1-A6DE-71B316296529}" dt="2024-04-25T12:23:00.299" v="3937"/>
        <pc:sldMkLst>
          <pc:docMk/>
          <pc:sldMk cId="3049709116" sldId="267"/>
        </pc:sldMkLst>
        <pc:spChg chg="mod">
          <ac:chgData name="NIJMAN Andre" userId="9ee44534-e615-47a2-b8b9-0e2c1f2882c6" providerId="ADAL" clId="{DCA8618B-4CF6-49F1-A6DE-71B316296529}" dt="2024-04-25T12:23:00.299" v="3937"/>
          <ac:spMkLst>
            <pc:docMk/>
            <pc:sldMk cId="3049709116" sldId="267"/>
            <ac:spMk id="2" creationId="{EA496F21-FB26-1595-7685-B787133A68D6}"/>
          </ac:spMkLst>
        </pc:spChg>
        <pc:spChg chg="mod">
          <ac:chgData name="NIJMAN Andre" userId="9ee44534-e615-47a2-b8b9-0e2c1f2882c6" providerId="ADAL" clId="{DCA8618B-4CF6-49F1-A6DE-71B316296529}" dt="2024-04-25T12:23:00.299" v="3937"/>
          <ac:spMkLst>
            <pc:docMk/>
            <pc:sldMk cId="3049709116" sldId="267"/>
            <ac:spMk id="3" creationId="{A2413A4A-C659-B5A6-67E9-C00BCBB6DD7B}"/>
          </ac:spMkLst>
        </pc:spChg>
      </pc:sldChg>
      <pc:sldChg chg="modSp add mod">
        <pc:chgData name="NIJMAN Andre" userId="9ee44534-e615-47a2-b8b9-0e2c1f2882c6" providerId="ADAL" clId="{DCA8618B-4CF6-49F1-A6DE-71B316296529}" dt="2024-04-25T12:23:00.299" v="3937"/>
        <pc:sldMkLst>
          <pc:docMk/>
          <pc:sldMk cId="3166870581" sldId="268"/>
        </pc:sldMkLst>
        <pc:spChg chg="mod">
          <ac:chgData name="NIJMAN Andre" userId="9ee44534-e615-47a2-b8b9-0e2c1f2882c6" providerId="ADAL" clId="{DCA8618B-4CF6-49F1-A6DE-71B316296529}" dt="2024-04-25T12:23:00.299" v="3937"/>
          <ac:spMkLst>
            <pc:docMk/>
            <pc:sldMk cId="3166870581" sldId="268"/>
            <ac:spMk id="2" creationId="{EA496F21-FB26-1595-7685-B787133A68D6}"/>
          </ac:spMkLst>
        </pc:spChg>
        <pc:spChg chg="mod">
          <ac:chgData name="NIJMAN Andre" userId="9ee44534-e615-47a2-b8b9-0e2c1f2882c6" providerId="ADAL" clId="{DCA8618B-4CF6-49F1-A6DE-71B316296529}" dt="2024-04-25T12:23:00.299" v="3937"/>
          <ac:spMkLst>
            <pc:docMk/>
            <pc:sldMk cId="3166870581" sldId="268"/>
            <ac:spMk id="3" creationId="{A2413A4A-C659-B5A6-67E9-C00BCBB6DD7B}"/>
          </ac:spMkLst>
        </pc:spChg>
      </pc:sldChg>
      <pc:sldChg chg="modSp add mod">
        <pc:chgData name="NIJMAN Andre" userId="9ee44534-e615-47a2-b8b9-0e2c1f2882c6" providerId="ADAL" clId="{DCA8618B-4CF6-49F1-A6DE-71B316296529}" dt="2024-04-25T12:23:00.299" v="3937"/>
        <pc:sldMkLst>
          <pc:docMk/>
          <pc:sldMk cId="1878434574" sldId="269"/>
        </pc:sldMkLst>
        <pc:spChg chg="mod">
          <ac:chgData name="NIJMAN Andre" userId="9ee44534-e615-47a2-b8b9-0e2c1f2882c6" providerId="ADAL" clId="{DCA8618B-4CF6-49F1-A6DE-71B316296529}" dt="2024-04-25T12:23:00.299" v="3937"/>
          <ac:spMkLst>
            <pc:docMk/>
            <pc:sldMk cId="1878434574" sldId="269"/>
            <ac:spMk id="2" creationId="{EA496F21-FB26-1595-7685-B787133A68D6}"/>
          </ac:spMkLst>
        </pc:spChg>
        <pc:spChg chg="mod">
          <ac:chgData name="NIJMAN Andre" userId="9ee44534-e615-47a2-b8b9-0e2c1f2882c6" providerId="ADAL" clId="{DCA8618B-4CF6-49F1-A6DE-71B316296529}" dt="2024-04-25T12:23:00.299" v="3937"/>
          <ac:spMkLst>
            <pc:docMk/>
            <pc:sldMk cId="1878434574" sldId="269"/>
            <ac:spMk id="3" creationId="{A2413A4A-C659-B5A6-67E9-C00BCBB6DD7B}"/>
          </ac:spMkLst>
        </pc:spChg>
      </pc:sldChg>
      <pc:sldChg chg="modSp add mod">
        <pc:chgData name="NIJMAN Andre" userId="9ee44534-e615-47a2-b8b9-0e2c1f2882c6" providerId="ADAL" clId="{DCA8618B-4CF6-49F1-A6DE-71B316296529}" dt="2024-04-25T12:23:00.299" v="3937"/>
        <pc:sldMkLst>
          <pc:docMk/>
          <pc:sldMk cId="3886791248" sldId="270"/>
        </pc:sldMkLst>
        <pc:spChg chg="mod">
          <ac:chgData name="NIJMAN Andre" userId="9ee44534-e615-47a2-b8b9-0e2c1f2882c6" providerId="ADAL" clId="{DCA8618B-4CF6-49F1-A6DE-71B316296529}" dt="2024-04-25T12:23:00.299" v="3937"/>
          <ac:spMkLst>
            <pc:docMk/>
            <pc:sldMk cId="3886791248" sldId="270"/>
            <ac:spMk id="2" creationId="{EA496F21-FB26-1595-7685-B787133A68D6}"/>
          </ac:spMkLst>
        </pc:spChg>
        <pc:spChg chg="mod">
          <ac:chgData name="NIJMAN Andre" userId="9ee44534-e615-47a2-b8b9-0e2c1f2882c6" providerId="ADAL" clId="{DCA8618B-4CF6-49F1-A6DE-71B316296529}" dt="2024-04-25T12:23:00.299" v="3937"/>
          <ac:spMkLst>
            <pc:docMk/>
            <pc:sldMk cId="3886791248" sldId="270"/>
            <ac:spMk id="3" creationId="{A2413A4A-C659-B5A6-67E9-C00BCBB6DD7B}"/>
          </ac:spMkLst>
        </pc:spChg>
      </pc:sldChg>
      <pc:sldChg chg="modSp add mod">
        <pc:chgData name="NIJMAN Andre" userId="9ee44534-e615-47a2-b8b9-0e2c1f2882c6" providerId="ADAL" clId="{DCA8618B-4CF6-49F1-A6DE-71B316296529}" dt="2024-04-25T12:23:00.299" v="3937"/>
        <pc:sldMkLst>
          <pc:docMk/>
          <pc:sldMk cId="2292846997" sldId="271"/>
        </pc:sldMkLst>
        <pc:spChg chg="mod">
          <ac:chgData name="NIJMAN Andre" userId="9ee44534-e615-47a2-b8b9-0e2c1f2882c6" providerId="ADAL" clId="{DCA8618B-4CF6-49F1-A6DE-71B316296529}" dt="2024-04-25T12:23:00.299" v="3937"/>
          <ac:spMkLst>
            <pc:docMk/>
            <pc:sldMk cId="2292846997" sldId="271"/>
            <ac:spMk id="2" creationId="{EA496F21-FB26-1595-7685-B787133A68D6}"/>
          </ac:spMkLst>
        </pc:spChg>
        <pc:spChg chg="mod">
          <ac:chgData name="NIJMAN Andre" userId="9ee44534-e615-47a2-b8b9-0e2c1f2882c6" providerId="ADAL" clId="{DCA8618B-4CF6-49F1-A6DE-71B316296529}" dt="2024-04-25T12:23:00.299" v="3937"/>
          <ac:spMkLst>
            <pc:docMk/>
            <pc:sldMk cId="2292846997" sldId="271"/>
            <ac:spMk id="3" creationId="{A2413A4A-C659-B5A6-67E9-C00BCBB6DD7B}"/>
          </ac:spMkLst>
        </pc:spChg>
      </pc:sldChg>
      <pc:sldChg chg="modSp add mod">
        <pc:chgData name="NIJMAN Andre" userId="9ee44534-e615-47a2-b8b9-0e2c1f2882c6" providerId="ADAL" clId="{DCA8618B-4CF6-49F1-A6DE-71B316296529}" dt="2024-04-25T12:23:00.299" v="3937"/>
        <pc:sldMkLst>
          <pc:docMk/>
          <pc:sldMk cId="703139324" sldId="272"/>
        </pc:sldMkLst>
        <pc:spChg chg="mod">
          <ac:chgData name="NIJMAN Andre" userId="9ee44534-e615-47a2-b8b9-0e2c1f2882c6" providerId="ADAL" clId="{DCA8618B-4CF6-49F1-A6DE-71B316296529}" dt="2024-04-25T12:23:00.299" v="3937"/>
          <ac:spMkLst>
            <pc:docMk/>
            <pc:sldMk cId="703139324" sldId="272"/>
            <ac:spMk id="2" creationId="{EA496F21-FB26-1595-7685-B787133A68D6}"/>
          </ac:spMkLst>
        </pc:spChg>
        <pc:spChg chg="mod">
          <ac:chgData name="NIJMAN Andre" userId="9ee44534-e615-47a2-b8b9-0e2c1f2882c6" providerId="ADAL" clId="{DCA8618B-4CF6-49F1-A6DE-71B316296529}" dt="2024-04-25T12:23:00.299" v="3937"/>
          <ac:spMkLst>
            <pc:docMk/>
            <pc:sldMk cId="703139324" sldId="272"/>
            <ac:spMk id="3" creationId="{A2413A4A-C659-B5A6-67E9-C00BCBB6DD7B}"/>
          </ac:spMkLst>
        </pc:spChg>
      </pc:sldChg>
      <pc:sldChg chg="modSp add mod">
        <pc:chgData name="NIJMAN Andre" userId="9ee44534-e615-47a2-b8b9-0e2c1f2882c6" providerId="ADAL" clId="{DCA8618B-4CF6-49F1-A6DE-71B316296529}" dt="2024-04-25T12:23:00.299" v="3937"/>
        <pc:sldMkLst>
          <pc:docMk/>
          <pc:sldMk cId="2146841693" sldId="273"/>
        </pc:sldMkLst>
        <pc:spChg chg="mod">
          <ac:chgData name="NIJMAN Andre" userId="9ee44534-e615-47a2-b8b9-0e2c1f2882c6" providerId="ADAL" clId="{DCA8618B-4CF6-49F1-A6DE-71B316296529}" dt="2024-04-25T12:23:00.299" v="3937"/>
          <ac:spMkLst>
            <pc:docMk/>
            <pc:sldMk cId="2146841693" sldId="273"/>
            <ac:spMk id="2" creationId="{EA496F21-FB26-1595-7685-B787133A68D6}"/>
          </ac:spMkLst>
        </pc:spChg>
        <pc:spChg chg="mod">
          <ac:chgData name="NIJMAN Andre" userId="9ee44534-e615-47a2-b8b9-0e2c1f2882c6" providerId="ADAL" clId="{DCA8618B-4CF6-49F1-A6DE-71B316296529}" dt="2024-04-25T12:23:00.299" v="3937"/>
          <ac:spMkLst>
            <pc:docMk/>
            <pc:sldMk cId="2146841693" sldId="273"/>
            <ac:spMk id="3" creationId="{A2413A4A-C659-B5A6-67E9-C00BCBB6DD7B}"/>
          </ac:spMkLst>
        </pc:spChg>
      </pc:sldChg>
      <pc:sldChg chg="addSp delSp modSp new mod setBg setClrOvrMap">
        <pc:chgData name="NIJMAN Andre" userId="9ee44534-e615-47a2-b8b9-0e2c1f2882c6" providerId="ADAL" clId="{DCA8618B-4CF6-49F1-A6DE-71B316296529}" dt="2024-04-25T11:05:35.083" v="2335" actId="20577"/>
        <pc:sldMkLst>
          <pc:docMk/>
          <pc:sldMk cId="3323619512" sldId="274"/>
        </pc:sldMkLst>
        <pc:spChg chg="del">
          <ac:chgData name="NIJMAN Andre" userId="9ee44534-e615-47a2-b8b9-0e2c1f2882c6" providerId="ADAL" clId="{DCA8618B-4CF6-49F1-A6DE-71B316296529}" dt="2024-04-25T10:39:31.050" v="2106" actId="478"/>
          <ac:spMkLst>
            <pc:docMk/>
            <pc:sldMk cId="3323619512" sldId="274"/>
            <ac:spMk id="2" creationId="{4F5E7DA9-5FBB-F368-FFCF-2E0836A0B359}"/>
          </ac:spMkLst>
        </pc:spChg>
        <pc:spChg chg="del">
          <ac:chgData name="NIJMAN Andre" userId="9ee44534-e615-47a2-b8b9-0e2c1f2882c6" providerId="ADAL" clId="{DCA8618B-4CF6-49F1-A6DE-71B316296529}" dt="2024-04-25T10:39:31.939" v="2107" actId="478"/>
          <ac:spMkLst>
            <pc:docMk/>
            <pc:sldMk cId="3323619512" sldId="274"/>
            <ac:spMk id="3" creationId="{AFFCFDF9-9206-9546-4D23-F3DDAFCA3EFA}"/>
          </ac:spMkLst>
        </pc:spChg>
        <pc:spChg chg="add mod">
          <ac:chgData name="NIJMAN Andre" userId="9ee44534-e615-47a2-b8b9-0e2c1f2882c6" providerId="ADAL" clId="{DCA8618B-4CF6-49F1-A6DE-71B316296529}" dt="2024-04-25T11:05:35.083" v="2335" actId="20577"/>
          <ac:spMkLst>
            <pc:docMk/>
            <pc:sldMk cId="3323619512" sldId="274"/>
            <ac:spMk id="8" creationId="{AAE34FCC-E122-BBB6-1087-037306401792}"/>
          </ac:spMkLst>
        </pc:spChg>
        <pc:spChg chg="add del">
          <ac:chgData name="NIJMAN Andre" userId="9ee44534-e615-47a2-b8b9-0e2c1f2882c6" providerId="ADAL" clId="{DCA8618B-4CF6-49F1-A6DE-71B316296529}" dt="2024-04-25T11:04:52.521" v="2313" actId="26606"/>
          <ac:spMkLst>
            <pc:docMk/>
            <pc:sldMk cId="3323619512" sldId="274"/>
            <ac:spMk id="15" creationId="{DF4972D9-F510-4C84-8BDA-31BAECC2329C}"/>
          </ac:spMkLst>
        </pc:spChg>
        <pc:spChg chg="add del">
          <ac:chgData name="NIJMAN Andre" userId="9ee44534-e615-47a2-b8b9-0e2c1f2882c6" providerId="ADAL" clId="{DCA8618B-4CF6-49F1-A6DE-71B316296529}" dt="2024-04-25T11:04:52.521" v="2313" actId="26606"/>
          <ac:spMkLst>
            <pc:docMk/>
            <pc:sldMk cId="3323619512" sldId="274"/>
            <ac:spMk id="17" creationId="{D8E2D96C-A214-42D7-8C0F-E4CCBD8C39CD}"/>
          </ac:spMkLst>
        </pc:spChg>
        <pc:spChg chg="add del">
          <ac:chgData name="NIJMAN Andre" userId="9ee44534-e615-47a2-b8b9-0e2c1f2882c6" providerId="ADAL" clId="{DCA8618B-4CF6-49F1-A6DE-71B316296529}" dt="2024-04-25T11:04:52.521" v="2313" actId="26606"/>
          <ac:spMkLst>
            <pc:docMk/>
            <pc:sldMk cId="3323619512" sldId="274"/>
            <ac:spMk id="19" creationId="{17C746F4-1536-4E83-B247-DD6BBE09CDF6}"/>
          </ac:spMkLst>
        </pc:spChg>
        <pc:spChg chg="add del">
          <ac:chgData name="NIJMAN Andre" userId="9ee44534-e615-47a2-b8b9-0e2c1f2882c6" providerId="ADAL" clId="{DCA8618B-4CF6-49F1-A6DE-71B316296529}" dt="2024-04-25T11:04:55.745" v="2319" actId="26606"/>
          <ac:spMkLst>
            <pc:docMk/>
            <pc:sldMk cId="3323619512" sldId="274"/>
            <ac:spMk id="24" creationId="{F8C668FA-2417-47B5-B454-2D55FC17FF7A}"/>
          </ac:spMkLst>
        </pc:spChg>
        <pc:spChg chg="add del">
          <ac:chgData name="NIJMAN Andre" userId="9ee44534-e615-47a2-b8b9-0e2c1f2882c6" providerId="ADAL" clId="{DCA8618B-4CF6-49F1-A6DE-71B316296529}" dt="2024-04-25T11:04:55.745" v="2319" actId="26606"/>
          <ac:spMkLst>
            <pc:docMk/>
            <pc:sldMk cId="3323619512" sldId="274"/>
            <ac:spMk id="26" creationId="{2B4CDDF6-55C3-415A-8D8B-7E03C3D616FC}"/>
          </ac:spMkLst>
        </pc:spChg>
        <pc:picChg chg="add del">
          <ac:chgData name="NIJMAN Andre" userId="9ee44534-e615-47a2-b8b9-0e2c1f2882c6" providerId="ADAL" clId="{DCA8618B-4CF6-49F1-A6DE-71B316296529}" dt="2024-04-25T10:53:53.712" v="2109" actId="478"/>
          <ac:picMkLst>
            <pc:docMk/>
            <pc:sldMk cId="3323619512" sldId="274"/>
            <ac:picMk id="5" creationId="{6A931F54-50B2-54FA-12BE-41209472157B}"/>
          </ac:picMkLst>
        </pc:picChg>
        <pc:picChg chg="add mod">
          <ac:chgData name="NIJMAN Andre" userId="9ee44534-e615-47a2-b8b9-0e2c1f2882c6" providerId="ADAL" clId="{DCA8618B-4CF6-49F1-A6DE-71B316296529}" dt="2024-04-25T11:05:08.252" v="2322" actId="1076"/>
          <ac:picMkLst>
            <pc:docMk/>
            <pc:sldMk cId="3323619512" sldId="274"/>
            <ac:picMk id="7" creationId="{8DE32F44-52D3-5F05-6337-E61B2C102127}"/>
          </ac:picMkLst>
        </pc:picChg>
        <pc:picChg chg="add del">
          <ac:chgData name="NIJMAN Andre" userId="9ee44534-e615-47a2-b8b9-0e2c1f2882c6" providerId="ADAL" clId="{DCA8618B-4CF6-49F1-A6DE-71B316296529}" dt="2024-04-25T11:04:52.521" v="2313" actId="26606"/>
          <ac:picMkLst>
            <pc:docMk/>
            <pc:sldMk cId="3323619512" sldId="274"/>
            <ac:picMk id="13" creationId="{5C819037-A607-4A7B-ADF1-B04516199C89}"/>
          </ac:picMkLst>
        </pc:picChg>
        <pc:picChg chg="add del">
          <ac:chgData name="NIJMAN Andre" userId="9ee44534-e615-47a2-b8b9-0e2c1f2882c6" providerId="ADAL" clId="{DCA8618B-4CF6-49F1-A6DE-71B316296529}" dt="2024-04-25T11:04:52.926" v="2315" actId="26606"/>
          <ac:picMkLst>
            <pc:docMk/>
            <pc:sldMk cId="3323619512" sldId="274"/>
            <ac:picMk id="21" creationId="{5C819037-A607-4A7B-ADF1-B04516199C89}"/>
          </ac:picMkLst>
        </pc:picChg>
        <pc:picChg chg="add del">
          <ac:chgData name="NIJMAN Andre" userId="9ee44534-e615-47a2-b8b9-0e2c1f2882c6" providerId="ADAL" clId="{DCA8618B-4CF6-49F1-A6DE-71B316296529}" dt="2024-04-25T11:04:55.745" v="2319" actId="26606"/>
          <ac:picMkLst>
            <pc:docMk/>
            <pc:sldMk cId="3323619512" sldId="274"/>
            <ac:picMk id="23" creationId="{5C819037-A607-4A7B-ADF1-B04516199C89}"/>
          </ac:picMkLst>
        </pc:picChg>
        <pc:picChg chg="add del">
          <ac:chgData name="NIJMAN Andre" userId="9ee44534-e615-47a2-b8b9-0e2c1f2882c6" providerId="ADAL" clId="{DCA8618B-4CF6-49F1-A6DE-71B316296529}" dt="2024-04-25T11:04:55.745" v="2319" actId="26606"/>
          <ac:picMkLst>
            <pc:docMk/>
            <pc:sldMk cId="3323619512" sldId="274"/>
            <ac:picMk id="25" creationId="{97FEBA57-8992-46BB-BCF0-5A83FE8E01E8}"/>
          </ac:picMkLst>
        </pc:picChg>
      </pc:sldChg>
      <pc:sldChg chg="addSp delSp modSp new mod setBg">
        <pc:chgData name="NIJMAN Andre" userId="9ee44534-e615-47a2-b8b9-0e2c1f2882c6" providerId="ADAL" clId="{DCA8618B-4CF6-49F1-A6DE-71B316296529}" dt="2024-04-26T10:17:03.750" v="6704" actId="478"/>
        <pc:sldMkLst>
          <pc:docMk/>
          <pc:sldMk cId="2276823799" sldId="275"/>
        </pc:sldMkLst>
        <pc:spChg chg="mod">
          <ac:chgData name="NIJMAN Andre" userId="9ee44534-e615-47a2-b8b9-0e2c1f2882c6" providerId="ADAL" clId="{DCA8618B-4CF6-49F1-A6DE-71B316296529}" dt="2024-04-25T12:23:00.299" v="3937"/>
          <ac:spMkLst>
            <pc:docMk/>
            <pc:sldMk cId="2276823799" sldId="275"/>
            <ac:spMk id="2" creationId="{130EB6CE-1261-157A-A2B7-FC37C65411A7}"/>
          </ac:spMkLst>
        </pc:spChg>
        <pc:spChg chg="add del mod">
          <ac:chgData name="NIJMAN Andre" userId="9ee44534-e615-47a2-b8b9-0e2c1f2882c6" providerId="ADAL" clId="{DCA8618B-4CF6-49F1-A6DE-71B316296529}" dt="2024-04-25T11:38:35.999" v="2874" actId="26606"/>
          <ac:spMkLst>
            <pc:docMk/>
            <pc:sldMk cId="2276823799" sldId="275"/>
            <ac:spMk id="3" creationId="{46C9E5BF-E720-DD3F-8290-A2F2497A56C1}"/>
          </ac:spMkLst>
        </pc:spChg>
        <pc:graphicFrameChg chg="add del">
          <ac:chgData name="NIJMAN Andre" userId="9ee44534-e615-47a2-b8b9-0e2c1f2882c6" providerId="ADAL" clId="{DCA8618B-4CF6-49F1-A6DE-71B316296529}" dt="2024-04-25T11:38:35.971" v="2873" actId="26606"/>
          <ac:graphicFrameMkLst>
            <pc:docMk/>
            <pc:sldMk cId="2276823799" sldId="275"/>
            <ac:graphicFrameMk id="7" creationId="{3AC6C6B0-600E-AE3E-2C4A-7647026AA7A3}"/>
          </ac:graphicFrameMkLst>
        </pc:graphicFrameChg>
        <pc:graphicFrameChg chg="add mod">
          <ac:chgData name="NIJMAN Andre" userId="9ee44534-e615-47a2-b8b9-0e2c1f2882c6" providerId="ADAL" clId="{DCA8618B-4CF6-49F1-A6DE-71B316296529}" dt="2024-04-26T10:17:03.750" v="6704" actId="478"/>
          <ac:graphicFrameMkLst>
            <pc:docMk/>
            <pc:sldMk cId="2276823799" sldId="275"/>
            <ac:graphicFrameMk id="9" creationId="{959FC717-4F04-D0CD-CC9E-EBB8E7C3951C}"/>
          </ac:graphicFrameMkLst>
        </pc:graphicFrameChg>
        <pc:picChg chg="add mod">
          <ac:chgData name="NIJMAN Andre" userId="9ee44534-e615-47a2-b8b9-0e2c1f2882c6" providerId="ADAL" clId="{DCA8618B-4CF6-49F1-A6DE-71B316296529}" dt="2024-04-25T11:38:57.453" v="2882" actId="1076"/>
          <ac:picMkLst>
            <pc:docMk/>
            <pc:sldMk cId="2276823799" sldId="275"/>
            <ac:picMk id="5" creationId="{7B1405F1-DC24-06FF-3A99-2E990A8C8A1C}"/>
          </ac:picMkLst>
        </pc:picChg>
      </pc:sldChg>
      <pc:sldChg chg="addSp delSp modSp new mod setBg">
        <pc:chgData name="NIJMAN Andre" userId="9ee44534-e615-47a2-b8b9-0e2c1f2882c6" providerId="ADAL" clId="{DCA8618B-4CF6-49F1-A6DE-71B316296529}" dt="2024-04-25T11:47:34.042" v="3214" actId="207"/>
        <pc:sldMkLst>
          <pc:docMk/>
          <pc:sldMk cId="2143479303" sldId="276"/>
        </pc:sldMkLst>
        <pc:spChg chg="del">
          <ac:chgData name="NIJMAN Andre" userId="9ee44534-e615-47a2-b8b9-0e2c1f2882c6" providerId="ADAL" clId="{DCA8618B-4CF6-49F1-A6DE-71B316296529}" dt="2024-04-25T11:41:41.292" v="2886" actId="478"/>
          <ac:spMkLst>
            <pc:docMk/>
            <pc:sldMk cId="2143479303" sldId="276"/>
            <ac:spMk id="2" creationId="{5CFCF181-6778-C9EC-E3C5-F70E8468CF72}"/>
          </ac:spMkLst>
        </pc:spChg>
        <pc:spChg chg="mod ord">
          <ac:chgData name="NIJMAN Andre" userId="9ee44534-e615-47a2-b8b9-0e2c1f2882c6" providerId="ADAL" clId="{DCA8618B-4CF6-49F1-A6DE-71B316296529}" dt="2024-04-25T11:47:34.042" v="3214" actId="207"/>
          <ac:spMkLst>
            <pc:docMk/>
            <pc:sldMk cId="2143479303" sldId="276"/>
            <ac:spMk id="3" creationId="{6888683F-D1C4-CA65-64FE-16231E92448F}"/>
          </ac:spMkLst>
        </pc:spChg>
        <pc:spChg chg="add del">
          <ac:chgData name="NIJMAN Andre" userId="9ee44534-e615-47a2-b8b9-0e2c1f2882c6" providerId="ADAL" clId="{DCA8618B-4CF6-49F1-A6DE-71B316296529}" dt="2024-04-25T11:47:13.038" v="3206" actId="26606"/>
          <ac:spMkLst>
            <pc:docMk/>
            <pc:sldMk cId="2143479303" sldId="276"/>
            <ac:spMk id="10" creationId="{CBD94887-6A10-4F62-8EE1-B2BCFA1F380F}"/>
          </ac:spMkLst>
        </pc:spChg>
        <pc:spChg chg="add del">
          <ac:chgData name="NIJMAN Andre" userId="9ee44534-e615-47a2-b8b9-0e2c1f2882c6" providerId="ADAL" clId="{DCA8618B-4CF6-49F1-A6DE-71B316296529}" dt="2024-04-25T11:47:16.011" v="3208" actId="26606"/>
          <ac:spMkLst>
            <pc:docMk/>
            <pc:sldMk cId="2143479303" sldId="276"/>
            <ac:spMk id="14" creationId="{CBD94887-6A10-4F62-8EE1-B2BCFA1F380F}"/>
          </ac:spMkLst>
        </pc:spChg>
        <pc:picChg chg="add mod">
          <ac:chgData name="NIJMAN Andre" userId="9ee44534-e615-47a2-b8b9-0e2c1f2882c6" providerId="ADAL" clId="{DCA8618B-4CF6-49F1-A6DE-71B316296529}" dt="2024-04-25T11:47:21.179" v="3212" actId="27614"/>
          <ac:picMkLst>
            <pc:docMk/>
            <pc:sldMk cId="2143479303" sldId="276"/>
            <ac:picMk id="5" creationId="{065608E9-BC3A-631A-BDBB-7591C3107068}"/>
          </ac:picMkLst>
        </pc:picChg>
        <pc:picChg chg="add del">
          <ac:chgData name="NIJMAN Andre" userId="9ee44534-e615-47a2-b8b9-0e2c1f2882c6" providerId="ADAL" clId="{DCA8618B-4CF6-49F1-A6DE-71B316296529}" dt="2024-04-25T11:47:13.038" v="3206" actId="26606"/>
          <ac:picMkLst>
            <pc:docMk/>
            <pc:sldMk cId="2143479303" sldId="276"/>
            <ac:picMk id="12" creationId="{A3D512BA-228A-4979-9312-ACD246E1099D}"/>
          </ac:picMkLst>
        </pc:picChg>
        <pc:picChg chg="add del">
          <ac:chgData name="NIJMAN Andre" userId="9ee44534-e615-47a2-b8b9-0e2c1f2882c6" providerId="ADAL" clId="{DCA8618B-4CF6-49F1-A6DE-71B316296529}" dt="2024-04-25T11:47:16.011" v="3208" actId="26606"/>
          <ac:picMkLst>
            <pc:docMk/>
            <pc:sldMk cId="2143479303" sldId="276"/>
            <ac:picMk id="15" creationId="{A3D512BA-228A-4979-9312-ACD246E1099D}"/>
          </ac:picMkLst>
        </pc:picChg>
      </pc:sldChg>
      <pc:sldChg chg="add del">
        <pc:chgData name="NIJMAN Andre" userId="9ee44534-e615-47a2-b8b9-0e2c1f2882c6" providerId="ADAL" clId="{DCA8618B-4CF6-49F1-A6DE-71B316296529}" dt="2024-04-25T11:41:32.737" v="2884" actId="47"/>
        <pc:sldMkLst>
          <pc:docMk/>
          <pc:sldMk cId="4271259685" sldId="276"/>
        </pc:sldMkLst>
      </pc:sldChg>
      <pc:sldChg chg="addSp delSp modSp new mod setBg">
        <pc:chgData name="NIJMAN Andre" userId="9ee44534-e615-47a2-b8b9-0e2c1f2882c6" providerId="ADAL" clId="{DCA8618B-4CF6-49F1-A6DE-71B316296529}" dt="2024-04-25T12:06:33.434" v="3586" actId="1076"/>
        <pc:sldMkLst>
          <pc:docMk/>
          <pc:sldMk cId="127071439" sldId="277"/>
        </pc:sldMkLst>
        <pc:spChg chg="add del mod">
          <ac:chgData name="NIJMAN Andre" userId="9ee44534-e615-47a2-b8b9-0e2c1f2882c6" providerId="ADAL" clId="{DCA8618B-4CF6-49F1-A6DE-71B316296529}" dt="2024-04-25T12:03:33.454" v="3553" actId="478"/>
          <ac:spMkLst>
            <pc:docMk/>
            <pc:sldMk cId="127071439" sldId="277"/>
            <ac:spMk id="2" creationId="{283261EF-229F-DF57-9F36-B4EFE9B5AB5F}"/>
          </ac:spMkLst>
        </pc:spChg>
        <pc:spChg chg="mod ord">
          <ac:chgData name="NIJMAN Andre" userId="9ee44534-e615-47a2-b8b9-0e2c1f2882c6" providerId="ADAL" clId="{DCA8618B-4CF6-49F1-A6DE-71B316296529}" dt="2024-04-25T12:06:33.434" v="3586" actId="1076"/>
          <ac:spMkLst>
            <pc:docMk/>
            <pc:sldMk cId="127071439" sldId="277"/>
            <ac:spMk id="3" creationId="{9D4B0355-8C4E-B806-700A-A9DA2D2A3010}"/>
          </ac:spMkLst>
        </pc:spChg>
        <pc:spChg chg="add del">
          <ac:chgData name="NIJMAN Andre" userId="9ee44534-e615-47a2-b8b9-0e2c1f2882c6" providerId="ADAL" clId="{DCA8618B-4CF6-49F1-A6DE-71B316296529}" dt="2024-04-25T12:03:14.525" v="3543" actId="26606"/>
          <ac:spMkLst>
            <pc:docMk/>
            <pc:sldMk cId="127071439" sldId="277"/>
            <ac:spMk id="10" creationId="{CBD94887-6A10-4F62-8EE1-B2BCFA1F380F}"/>
          </ac:spMkLst>
        </pc:spChg>
        <pc:picChg chg="add mod ord">
          <ac:chgData name="NIJMAN Andre" userId="9ee44534-e615-47a2-b8b9-0e2c1f2882c6" providerId="ADAL" clId="{DCA8618B-4CF6-49F1-A6DE-71B316296529}" dt="2024-04-25T12:06:14.354" v="3585" actId="1076"/>
          <ac:picMkLst>
            <pc:docMk/>
            <pc:sldMk cId="127071439" sldId="277"/>
            <ac:picMk id="5" creationId="{6616BE45-4327-F0F0-7E4A-4E01D6E0D92E}"/>
          </ac:picMkLst>
        </pc:picChg>
        <pc:picChg chg="add del">
          <ac:chgData name="NIJMAN Andre" userId="9ee44534-e615-47a2-b8b9-0e2c1f2882c6" providerId="ADAL" clId="{DCA8618B-4CF6-49F1-A6DE-71B316296529}" dt="2024-04-25T12:03:14.525" v="3543" actId="26606"/>
          <ac:picMkLst>
            <pc:docMk/>
            <pc:sldMk cId="127071439" sldId="277"/>
            <ac:picMk id="12" creationId="{A3D512BA-228A-4979-9312-ACD246E1099D}"/>
          </ac:picMkLst>
        </pc:picChg>
      </pc:sldChg>
      <pc:sldChg chg="addSp delSp modSp new del mod setBg setClrOvrMap">
        <pc:chgData name="NIJMAN Andre" userId="9ee44534-e615-47a2-b8b9-0e2c1f2882c6" providerId="ADAL" clId="{DCA8618B-4CF6-49F1-A6DE-71B316296529}" dt="2024-04-25T12:22:41.042" v="3931" actId="47"/>
        <pc:sldMkLst>
          <pc:docMk/>
          <pc:sldMk cId="146911050" sldId="278"/>
        </pc:sldMkLst>
        <pc:spChg chg="mod">
          <ac:chgData name="NIJMAN Andre" userId="9ee44534-e615-47a2-b8b9-0e2c1f2882c6" providerId="ADAL" clId="{DCA8618B-4CF6-49F1-A6DE-71B316296529}" dt="2024-04-25T12:20:50.279" v="3924" actId="26606"/>
          <ac:spMkLst>
            <pc:docMk/>
            <pc:sldMk cId="146911050" sldId="278"/>
            <ac:spMk id="2" creationId="{F427D410-455B-C9C3-8675-B64CC1EBA837}"/>
          </ac:spMkLst>
        </pc:spChg>
        <pc:spChg chg="del mod">
          <ac:chgData name="NIJMAN Andre" userId="9ee44534-e615-47a2-b8b9-0e2c1f2882c6" providerId="ADAL" clId="{DCA8618B-4CF6-49F1-A6DE-71B316296529}" dt="2024-04-25T12:20:50.279" v="3924" actId="26606"/>
          <ac:spMkLst>
            <pc:docMk/>
            <pc:sldMk cId="146911050" sldId="278"/>
            <ac:spMk id="3" creationId="{3721B159-95C5-B343-BB21-29AE98496BB7}"/>
          </ac:spMkLst>
        </pc:spChg>
        <pc:spChg chg="add del">
          <ac:chgData name="NIJMAN Andre" userId="9ee44534-e615-47a2-b8b9-0e2c1f2882c6" providerId="ADAL" clId="{DCA8618B-4CF6-49F1-A6DE-71B316296529}" dt="2024-04-25T12:20:47.476" v="3921" actId="26606"/>
          <ac:spMkLst>
            <pc:docMk/>
            <pc:sldMk cId="146911050" sldId="278"/>
            <ac:spMk id="9" creationId="{CBD94887-6A10-4F62-8EE1-B2BCFA1F380F}"/>
          </ac:spMkLst>
        </pc:spChg>
        <pc:spChg chg="add del">
          <ac:chgData name="NIJMAN Andre" userId="9ee44534-e615-47a2-b8b9-0e2c1f2882c6" providerId="ADAL" clId="{DCA8618B-4CF6-49F1-A6DE-71B316296529}" dt="2024-04-25T12:20:50.241" v="3923" actId="26606"/>
          <ac:spMkLst>
            <pc:docMk/>
            <pc:sldMk cId="146911050" sldId="278"/>
            <ac:spMk id="13" creationId="{CBD94887-6A10-4F62-8EE1-B2BCFA1F380F}"/>
          </ac:spMkLst>
        </pc:spChg>
        <pc:spChg chg="add">
          <ac:chgData name="NIJMAN Andre" userId="9ee44534-e615-47a2-b8b9-0e2c1f2882c6" providerId="ADAL" clId="{DCA8618B-4CF6-49F1-A6DE-71B316296529}" dt="2024-04-25T12:20:50.279" v="3924" actId="26606"/>
          <ac:spMkLst>
            <pc:docMk/>
            <pc:sldMk cId="146911050" sldId="278"/>
            <ac:spMk id="17" creationId="{6A166780-9337-4437-95D3-5EA9D55AAAC5}"/>
          </ac:spMkLst>
        </pc:spChg>
        <pc:spChg chg="add">
          <ac:chgData name="NIJMAN Andre" userId="9ee44534-e615-47a2-b8b9-0e2c1f2882c6" providerId="ADAL" clId="{DCA8618B-4CF6-49F1-A6DE-71B316296529}" dt="2024-04-25T12:20:50.279" v="3924" actId="26606"/>
          <ac:spMkLst>
            <pc:docMk/>
            <pc:sldMk cId="146911050" sldId="278"/>
            <ac:spMk id="18" creationId="{EB3D0F40-BF1F-4120-945D-90C5AAD6E35A}"/>
          </ac:spMkLst>
        </pc:spChg>
        <pc:spChg chg="add">
          <ac:chgData name="NIJMAN Andre" userId="9ee44534-e615-47a2-b8b9-0e2c1f2882c6" providerId="ADAL" clId="{DCA8618B-4CF6-49F1-A6DE-71B316296529}" dt="2024-04-25T12:20:50.279" v="3924" actId="26606"/>
          <ac:spMkLst>
            <pc:docMk/>
            <pc:sldMk cId="146911050" sldId="278"/>
            <ac:spMk id="20" creationId="{66F4F323-644B-4A47-97E9-BFB73840F402}"/>
          </ac:spMkLst>
        </pc:spChg>
        <pc:graphicFrameChg chg="add mod">
          <ac:chgData name="NIJMAN Andre" userId="9ee44534-e615-47a2-b8b9-0e2c1f2882c6" providerId="ADAL" clId="{DCA8618B-4CF6-49F1-A6DE-71B316296529}" dt="2024-04-25T12:22:07.790" v="3930"/>
          <ac:graphicFrameMkLst>
            <pc:docMk/>
            <pc:sldMk cId="146911050" sldId="278"/>
            <ac:graphicFrameMk id="21" creationId="{BBF16885-33E9-DA9D-5977-31883E808050}"/>
          </ac:graphicFrameMkLst>
        </pc:graphicFrameChg>
        <pc:picChg chg="add del">
          <ac:chgData name="NIJMAN Andre" userId="9ee44534-e615-47a2-b8b9-0e2c1f2882c6" providerId="ADAL" clId="{DCA8618B-4CF6-49F1-A6DE-71B316296529}" dt="2024-04-25T12:20:47.476" v="3921" actId="26606"/>
          <ac:picMkLst>
            <pc:docMk/>
            <pc:sldMk cId="146911050" sldId="278"/>
            <ac:picMk id="5" creationId="{6C426F92-DF5B-485E-9F10-19406EBF0CB5}"/>
          </ac:picMkLst>
        </pc:picChg>
        <pc:picChg chg="add del">
          <ac:chgData name="NIJMAN Andre" userId="9ee44534-e615-47a2-b8b9-0e2c1f2882c6" providerId="ADAL" clId="{DCA8618B-4CF6-49F1-A6DE-71B316296529}" dt="2024-04-25T12:20:47.476" v="3921" actId="26606"/>
          <ac:picMkLst>
            <pc:docMk/>
            <pc:sldMk cId="146911050" sldId="278"/>
            <ac:picMk id="11" creationId="{A3D512BA-228A-4979-9312-ACD246E1099D}"/>
          </ac:picMkLst>
        </pc:picChg>
        <pc:picChg chg="add del">
          <ac:chgData name="NIJMAN Andre" userId="9ee44534-e615-47a2-b8b9-0e2c1f2882c6" providerId="ADAL" clId="{DCA8618B-4CF6-49F1-A6DE-71B316296529}" dt="2024-04-25T12:20:50.241" v="3923" actId="26606"/>
          <ac:picMkLst>
            <pc:docMk/>
            <pc:sldMk cId="146911050" sldId="278"/>
            <ac:picMk id="14" creationId="{E26BAB18-3975-2A70-AFB1-053E6F09B46A}"/>
          </ac:picMkLst>
        </pc:picChg>
        <pc:picChg chg="add del">
          <ac:chgData name="NIJMAN Andre" userId="9ee44534-e615-47a2-b8b9-0e2c1f2882c6" providerId="ADAL" clId="{DCA8618B-4CF6-49F1-A6DE-71B316296529}" dt="2024-04-25T12:20:50.241" v="3923" actId="26606"/>
          <ac:picMkLst>
            <pc:docMk/>
            <pc:sldMk cId="146911050" sldId="278"/>
            <ac:picMk id="15" creationId="{A3D512BA-228A-4979-9312-ACD246E1099D}"/>
          </ac:picMkLst>
        </pc:picChg>
        <pc:picChg chg="add">
          <ac:chgData name="NIJMAN Andre" userId="9ee44534-e615-47a2-b8b9-0e2c1f2882c6" providerId="ADAL" clId="{DCA8618B-4CF6-49F1-A6DE-71B316296529}" dt="2024-04-25T12:20:50.279" v="3924" actId="26606"/>
          <ac:picMkLst>
            <pc:docMk/>
            <pc:sldMk cId="146911050" sldId="278"/>
            <ac:picMk id="19" creationId="{15640A69-3748-450C-8DDB-B2051AC04BC7}"/>
          </ac:picMkLst>
        </pc:picChg>
      </pc:sldChg>
      <pc:sldChg chg="addSp delSp modSp new mod delDesignElem">
        <pc:chgData name="NIJMAN Andre" userId="9ee44534-e615-47a2-b8b9-0e2c1f2882c6" providerId="ADAL" clId="{DCA8618B-4CF6-49F1-A6DE-71B316296529}" dt="2024-04-26T10:16:53.653" v="6703" actId="20577"/>
        <pc:sldMkLst>
          <pc:docMk/>
          <pc:sldMk cId="3164434401" sldId="278"/>
        </pc:sldMkLst>
        <pc:spChg chg="del">
          <ac:chgData name="NIJMAN Andre" userId="9ee44534-e615-47a2-b8b9-0e2c1f2882c6" providerId="ADAL" clId="{DCA8618B-4CF6-49F1-A6DE-71B316296529}" dt="2024-04-25T12:22:48.201" v="3934" actId="478"/>
          <ac:spMkLst>
            <pc:docMk/>
            <pc:sldMk cId="3164434401" sldId="278"/>
            <ac:spMk id="2" creationId="{29099DD9-3385-7AC1-B74E-FEB124466C79}"/>
          </ac:spMkLst>
        </pc:spChg>
        <pc:spChg chg="del">
          <ac:chgData name="NIJMAN Andre" userId="9ee44534-e615-47a2-b8b9-0e2c1f2882c6" providerId="ADAL" clId="{DCA8618B-4CF6-49F1-A6DE-71B316296529}" dt="2024-04-25T12:22:46.381" v="3933" actId="478"/>
          <ac:spMkLst>
            <pc:docMk/>
            <pc:sldMk cId="3164434401" sldId="278"/>
            <ac:spMk id="3" creationId="{1978FD47-A91B-B29F-BA0D-8B4A8C4C5CBE}"/>
          </ac:spMkLst>
        </pc:spChg>
        <pc:spChg chg="add del mod">
          <ac:chgData name="NIJMAN Andre" userId="9ee44534-e615-47a2-b8b9-0e2c1f2882c6" providerId="ADAL" clId="{DCA8618B-4CF6-49F1-A6DE-71B316296529}" dt="2024-04-25T12:23:00.299" v="3937"/>
          <ac:spMkLst>
            <pc:docMk/>
            <pc:sldMk cId="3164434401" sldId="278"/>
            <ac:spMk id="4" creationId="{6093F82F-9055-798D-22F6-47718BF7433B}"/>
          </ac:spMkLst>
        </pc:spChg>
        <pc:spChg chg="add del mod">
          <ac:chgData name="NIJMAN Andre" userId="9ee44534-e615-47a2-b8b9-0e2c1f2882c6" providerId="ADAL" clId="{DCA8618B-4CF6-49F1-A6DE-71B316296529}" dt="2024-04-25T12:23:00.299" v="3937"/>
          <ac:spMkLst>
            <pc:docMk/>
            <pc:sldMk cId="3164434401" sldId="278"/>
            <ac:spMk id="5" creationId="{A97E218E-F735-3746-1713-C5A2362BF920}"/>
          </ac:spMkLst>
        </pc:spChg>
        <pc:spChg chg="add mod">
          <ac:chgData name="NIJMAN Andre" userId="9ee44534-e615-47a2-b8b9-0e2c1f2882c6" providerId="ADAL" clId="{DCA8618B-4CF6-49F1-A6DE-71B316296529}" dt="2024-04-25T12:23:53.697" v="3972" actId="1076"/>
          <ac:spMkLst>
            <pc:docMk/>
            <pc:sldMk cId="3164434401" sldId="278"/>
            <ac:spMk id="7" creationId="{411045F4-D938-52C1-C73F-604EAFB01B59}"/>
          </ac:spMkLst>
        </pc:spChg>
        <pc:spChg chg="add del mod">
          <ac:chgData name="NIJMAN Andre" userId="9ee44534-e615-47a2-b8b9-0e2c1f2882c6" providerId="ADAL" clId="{DCA8618B-4CF6-49F1-A6DE-71B316296529}" dt="2024-04-25T12:23:00.299" v="3937"/>
          <ac:spMkLst>
            <pc:docMk/>
            <pc:sldMk cId="3164434401" sldId="278"/>
            <ac:spMk id="8" creationId="{2B353CE0-9E56-BF78-B801-110540FB4BF0}"/>
          </ac:spMkLst>
        </pc:spChg>
        <pc:spChg chg="add mod ord">
          <ac:chgData name="NIJMAN Andre" userId="9ee44534-e615-47a2-b8b9-0e2c1f2882c6" providerId="ADAL" clId="{DCA8618B-4CF6-49F1-A6DE-71B316296529}" dt="2024-04-25T12:23:48.324" v="3971" actId="2085"/>
          <ac:spMkLst>
            <pc:docMk/>
            <pc:sldMk cId="3164434401" sldId="278"/>
            <ac:spMk id="10" creationId="{64DE66C7-72CB-B27E-4571-D5D447D02FF7}"/>
          </ac:spMkLst>
        </pc:spChg>
        <pc:graphicFrameChg chg="add mod">
          <ac:chgData name="NIJMAN Andre" userId="9ee44534-e615-47a2-b8b9-0e2c1f2882c6" providerId="ADAL" clId="{DCA8618B-4CF6-49F1-A6DE-71B316296529}" dt="2024-04-26T10:16:53.653" v="6703" actId="20577"/>
          <ac:graphicFrameMkLst>
            <pc:docMk/>
            <pc:sldMk cId="3164434401" sldId="278"/>
            <ac:graphicFrameMk id="9" creationId="{4BFC1BCB-DD80-701D-207D-9E6FB6D31310}"/>
          </ac:graphicFrameMkLst>
        </pc:graphicFrameChg>
        <pc:picChg chg="add del mod">
          <ac:chgData name="NIJMAN Andre" userId="9ee44534-e615-47a2-b8b9-0e2c1f2882c6" providerId="ADAL" clId="{DCA8618B-4CF6-49F1-A6DE-71B316296529}" dt="2024-04-25T12:23:00.299" v="3937"/>
          <ac:picMkLst>
            <pc:docMk/>
            <pc:sldMk cId="3164434401" sldId="278"/>
            <ac:picMk id="6" creationId="{7E8A1B92-AA82-220B-AC5B-44BD19FAB99F}"/>
          </ac:picMkLst>
        </pc:picChg>
        <pc:picChg chg="add mod">
          <ac:chgData name="NIJMAN Andre" userId="9ee44534-e615-47a2-b8b9-0e2c1f2882c6" providerId="ADAL" clId="{DCA8618B-4CF6-49F1-A6DE-71B316296529}" dt="2024-04-25T12:53:02.972" v="6693" actId="14100"/>
          <ac:picMkLst>
            <pc:docMk/>
            <pc:sldMk cId="3164434401" sldId="278"/>
            <ac:picMk id="12" creationId="{C2600592-D80C-A5F9-0BCE-F231870E0C57}"/>
          </ac:picMkLst>
        </pc:picChg>
      </pc:sldChg>
      <pc:sldChg chg="modSp new mod">
        <pc:chgData name="NIJMAN Andre" userId="9ee44534-e615-47a2-b8b9-0e2c1f2882c6" providerId="ADAL" clId="{DCA8618B-4CF6-49F1-A6DE-71B316296529}" dt="2024-04-25T12:27:12.993" v="4481" actId="20577"/>
        <pc:sldMkLst>
          <pc:docMk/>
          <pc:sldMk cId="3046390035" sldId="279"/>
        </pc:sldMkLst>
        <pc:spChg chg="mod">
          <ac:chgData name="NIJMAN Andre" userId="9ee44534-e615-47a2-b8b9-0e2c1f2882c6" providerId="ADAL" clId="{DCA8618B-4CF6-49F1-A6DE-71B316296529}" dt="2024-04-25T12:24:27.506" v="4000" actId="20577"/>
          <ac:spMkLst>
            <pc:docMk/>
            <pc:sldMk cId="3046390035" sldId="279"/>
            <ac:spMk id="2" creationId="{246F42FB-9A79-57E8-8F0A-62969E211800}"/>
          </ac:spMkLst>
        </pc:spChg>
        <pc:spChg chg="mod">
          <ac:chgData name="NIJMAN Andre" userId="9ee44534-e615-47a2-b8b9-0e2c1f2882c6" providerId="ADAL" clId="{DCA8618B-4CF6-49F1-A6DE-71B316296529}" dt="2024-04-25T12:27:12.993" v="4481" actId="20577"/>
          <ac:spMkLst>
            <pc:docMk/>
            <pc:sldMk cId="3046390035" sldId="279"/>
            <ac:spMk id="3" creationId="{FC876DBA-676C-AE11-41EE-7C97146FF3CE}"/>
          </ac:spMkLst>
        </pc:spChg>
      </pc:sldChg>
      <pc:sldChg chg="addSp delSp modSp new mod setBg">
        <pc:chgData name="NIJMAN Andre" userId="9ee44534-e615-47a2-b8b9-0e2c1f2882c6" providerId="ADAL" clId="{DCA8618B-4CF6-49F1-A6DE-71B316296529}" dt="2024-04-25T12:32:16.915" v="4762" actId="26606"/>
        <pc:sldMkLst>
          <pc:docMk/>
          <pc:sldMk cId="1484051239" sldId="280"/>
        </pc:sldMkLst>
        <pc:spChg chg="mod">
          <ac:chgData name="NIJMAN Andre" userId="9ee44534-e615-47a2-b8b9-0e2c1f2882c6" providerId="ADAL" clId="{DCA8618B-4CF6-49F1-A6DE-71B316296529}" dt="2024-04-25T12:32:16.915" v="4762" actId="26606"/>
          <ac:spMkLst>
            <pc:docMk/>
            <pc:sldMk cId="1484051239" sldId="280"/>
            <ac:spMk id="2" creationId="{2E1A4C7F-0191-7747-88A1-9E0AB31B200F}"/>
          </ac:spMkLst>
        </pc:spChg>
        <pc:spChg chg="add del mod">
          <ac:chgData name="NIJMAN Andre" userId="9ee44534-e615-47a2-b8b9-0e2c1f2882c6" providerId="ADAL" clId="{DCA8618B-4CF6-49F1-A6DE-71B316296529}" dt="2024-04-25T12:31:50.630" v="4752" actId="26606"/>
          <ac:spMkLst>
            <pc:docMk/>
            <pc:sldMk cId="1484051239" sldId="280"/>
            <ac:spMk id="3" creationId="{C6D334F9-7CE4-E02A-510B-A31AA261899C}"/>
          </ac:spMkLst>
        </pc:spChg>
        <pc:spChg chg="add del">
          <ac:chgData name="NIJMAN Andre" userId="9ee44534-e615-47a2-b8b9-0e2c1f2882c6" providerId="ADAL" clId="{DCA8618B-4CF6-49F1-A6DE-71B316296529}" dt="2024-04-25T12:31:44.809" v="4747" actId="26606"/>
          <ac:spMkLst>
            <pc:docMk/>
            <pc:sldMk cId="1484051239" sldId="280"/>
            <ac:spMk id="10" creationId="{CBD94887-6A10-4F62-8EE1-B2BCFA1F380F}"/>
          </ac:spMkLst>
        </pc:spChg>
        <pc:graphicFrameChg chg="add del">
          <ac:chgData name="NIJMAN Andre" userId="9ee44534-e615-47a2-b8b9-0e2c1f2882c6" providerId="ADAL" clId="{DCA8618B-4CF6-49F1-A6DE-71B316296529}" dt="2024-04-25T12:31:49.049" v="4749" actId="26606"/>
          <ac:graphicFrameMkLst>
            <pc:docMk/>
            <pc:sldMk cId="1484051239" sldId="280"/>
            <ac:graphicFrameMk id="7" creationId="{6BB882E1-277A-04E9-9047-C7A4D932B989}"/>
          </ac:graphicFrameMkLst>
        </pc:graphicFrameChg>
        <pc:graphicFrameChg chg="add del">
          <ac:chgData name="NIJMAN Andre" userId="9ee44534-e615-47a2-b8b9-0e2c1f2882c6" providerId="ADAL" clId="{DCA8618B-4CF6-49F1-A6DE-71B316296529}" dt="2024-04-25T12:31:50.609" v="4751" actId="26606"/>
          <ac:graphicFrameMkLst>
            <pc:docMk/>
            <pc:sldMk cId="1484051239" sldId="280"/>
            <ac:graphicFrameMk id="9" creationId="{143B94DE-0064-0C7B-441C-B8984D679D0E}"/>
          </ac:graphicFrameMkLst>
        </pc:graphicFrameChg>
        <pc:graphicFrameChg chg="add mod ord modGraphic">
          <ac:chgData name="NIJMAN Andre" userId="9ee44534-e615-47a2-b8b9-0e2c1f2882c6" providerId="ADAL" clId="{DCA8618B-4CF6-49F1-A6DE-71B316296529}" dt="2024-04-25T12:32:16.915" v="4762" actId="26606"/>
          <ac:graphicFrameMkLst>
            <pc:docMk/>
            <pc:sldMk cId="1484051239" sldId="280"/>
            <ac:graphicFrameMk id="11" creationId="{783EE14A-C5B7-432F-C969-90E8E3552D23}"/>
          </ac:graphicFrameMkLst>
        </pc:graphicFrameChg>
        <pc:picChg chg="add mod ord">
          <ac:chgData name="NIJMAN Andre" userId="9ee44534-e615-47a2-b8b9-0e2c1f2882c6" providerId="ADAL" clId="{DCA8618B-4CF6-49F1-A6DE-71B316296529}" dt="2024-04-25T12:32:16.915" v="4762" actId="26606"/>
          <ac:picMkLst>
            <pc:docMk/>
            <pc:sldMk cId="1484051239" sldId="280"/>
            <ac:picMk id="5" creationId="{E378132F-8ADC-D56A-B811-88E9B377514E}"/>
          </ac:picMkLst>
        </pc:picChg>
        <pc:picChg chg="add del">
          <ac:chgData name="NIJMAN Andre" userId="9ee44534-e615-47a2-b8b9-0e2c1f2882c6" providerId="ADAL" clId="{DCA8618B-4CF6-49F1-A6DE-71B316296529}" dt="2024-04-25T12:31:44.809" v="4747" actId="26606"/>
          <ac:picMkLst>
            <pc:docMk/>
            <pc:sldMk cId="1484051239" sldId="280"/>
            <ac:picMk id="12" creationId="{A3D512BA-228A-4979-9312-ACD246E1099D}"/>
          </ac:picMkLst>
        </pc:picChg>
      </pc:sldChg>
      <pc:sldChg chg="addSp delSp modSp new mod setBg setClrOvrMap">
        <pc:chgData name="NIJMAN Andre" userId="9ee44534-e615-47a2-b8b9-0e2c1f2882c6" providerId="ADAL" clId="{DCA8618B-4CF6-49F1-A6DE-71B316296529}" dt="2024-04-25T12:35:52.500" v="5157" actId="26606"/>
        <pc:sldMkLst>
          <pc:docMk/>
          <pc:sldMk cId="3273218332" sldId="281"/>
        </pc:sldMkLst>
        <pc:spChg chg="mod">
          <ac:chgData name="NIJMAN Andre" userId="9ee44534-e615-47a2-b8b9-0e2c1f2882c6" providerId="ADAL" clId="{DCA8618B-4CF6-49F1-A6DE-71B316296529}" dt="2024-04-25T12:35:46.289" v="5148" actId="26606"/>
          <ac:spMkLst>
            <pc:docMk/>
            <pc:sldMk cId="3273218332" sldId="281"/>
            <ac:spMk id="2" creationId="{09432622-3BC9-A9BE-A2A9-B07D2A8EFB6C}"/>
          </ac:spMkLst>
        </pc:spChg>
        <pc:spChg chg="add del mod">
          <ac:chgData name="NIJMAN Andre" userId="9ee44534-e615-47a2-b8b9-0e2c1f2882c6" providerId="ADAL" clId="{DCA8618B-4CF6-49F1-A6DE-71B316296529}" dt="2024-04-25T12:35:52.500" v="5157" actId="26606"/>
          <ac:spMkLst>
            <pc:docMk/>
            <pc:sldMk cId="3273218332" sldId="281"/>
            <ac:spMk id="3" creationId="{40CE56DB-36C7-87A9-CCA8-2B1EEFDBCE75}"/>
          </ac:spMkLst>
        </pc:spChg>
        <pc:spChg chg="add del">
          <ac:chgData name="NIJMAN Andre" userId="9ee44534-e615-47a2-b8b9-0e2c1f2882c6" providerId="ADAL" clId="{DCA8618B-4CF6-49F1-A6DE-71B316296529}" dt="2024-04-25T12:35:43.309" v="5144" actId="26606"/>
          <ac:spMkLst>
            <pc:docMk/>
            <pc:sldMk cId="3273218332" sldId="281"/>
            <ac:spMk id="9" creationId="{CBD94887-6A10-4F62-8EE1-B2BCFA1F380F}"/>
          </ac:spMkLst>
        </pc:spChg>
        <pc:spChg chg="add del">
          <ac:chgData name="NIJMAN Andre" userId="9ee44534-e615-47a2-b8b9-0e2c1f2882c6" providerId="ADAL" clId="{DCA8618B-4CF6-49F1-A6DE-71B316296529}" dt="2024-04-25T12:35:46.289" v="5148" actId="26606"/>
          <ac:spMkLst>
            <pc:docMk/>
            <pc:sldMk cId="3273218332" sldId="281"/>
            <ac:spMk id="15" creationId="{75F65CD9-825D-44BD-8681-D42D260D4C63}"/>
          </ac:spMkLst>
        </pc:spChg>
        <pc:spChg chg="add del">
          <ac:chgData name="NIJMAN Andre" userId="9ee44534-e615-47a2-b8b9-0e2c1f2882c6" providerId="ADAL" clId="{DCA8618B-4CF6-49F1-A6DE-71B316296529}" dt="2024-04-25T12:35:46.289" v="5148" actId="26606"/>
          <ac:spMkLst>
            <pc:docMk/>
            <pc:sldMk cId="3273218332" sldId="281"/>
            <ac:spMk id="16" creationId="{B2F64C47-BE0B-4DA4-A62F-C6922DD2082F}"/>
          </ac:spMkLst>
        </pc:spChg>
        <pc:graphicFrameChg chg="add del">
          <ac:chgData name="NIJMAN Andre" userId="9ee44534-e615-47a2-b8b9-0e2c1f2882c6" providerId="ADAL" clId="{DCA8618B-4CF6-49F1-A6DE-71B316296529}" dt="2024-04-25T12:35:44.442" v="5146" actId="26606"/>
          <ac:graphicFrameMkLst>
            <pc:docMk/>
            <pc:sldMk cId="3273218332" sldId="281"/>
            <ac:graphicFrameMk id="13" creationId="{ECE55AFA-C4DF-0366-9FD1-FDFFB08A41E7}"/>
          </ac:graphicFrameMkLst>
        </pc:graphicFrameChg>
        <pc:graphicFrameChg chg="add del">
          <ac:chgData name="NIJMAN Andre" userId="9ee44534-e615-47a2-b8b9-0e2c1f2882c6" providerId="ADAL" clId="{DCA8618B-4CF6-49F1-A6DE-71B316296529}" dt="2024-04-25T12:35:46.289" v="5148" actId="26606"/>
          <ac:graphicFrameMkLst>
            <pc:docMk/>
            <pc:sldMk cId="3273218332" sldId="281"/>
            <ac:graphicFrameMk id="17" creationId="{4E30A4F5-BE93-0D13-5CB3-B6BB6C1F0C0A}"/>
          </ac:graphicFrameMkLst>
        </pc:graphicFrameChg>
        <pc:graphicFrameChg chg="add del">
          <ac:chgData name="NIJMAN Andre" userId="9ee44534-e615-47a2-b8b9-0e2c1f2882c6" providerId="ADAL" clId="{DCA8618B-4CF6-49F1-A6DE-71B316296529}" dt="2024-04-25T12:35:47.364" v="5150" actId="26606"/>
          <ac:graphicFrameMkLst>
            <pc:docMk/>
            <pc:sldMk cId="3273218332" sldId="281"/>
            <ac:graphicFrameMk id="19" creationId="{F2B2D13E-EE18-97A2-6966-F48A74F279F1}"/>
          </ac:graphicFrameMkLst>
        </pc:graphicFrameChg>
        <pc:graphicFrameChg chg="add del">
          <ac:chgData name="NIJMAN Andre" userId="9ee44534-e615-47a2-b8b9-0e2c1f2882c6" providerId="ADAL" clId="{DCA8618B-4CF6-49F1-A6DE-71B316296529}" dt="2024-04-25T12:35:50.679" v="5152" actId="26606"/>
          <ac:graphicFrameMkLst>
            <pc:docMk/>
            <pc:sldMk cId="3273218332" sldId="281"/>
            <ac:graphicFrameMk id="21" creationId="{945CC9E9-39DE-8036-22B7-63AAAFB89C09}"/>
          </ac:graphicFrameMkLst>
        </pc:graphicFrameChg>
        <pc:graphicFrameChg chg="add del">
          <ac:chgData name="NIJMAN Andre" userId="9ee44534-e615-47a2-b8b9-0e2c1f2882c6" providerId="ADAL" clId="{DCA8618B-4CF6-49F1-A6DE-71B316296529}" dt="2024-04-25T12:35:51.568" v="5154" actId="26606"/>
          <ac:graphicFrameMkLst>
            <pc:docMk/>
            <pc:sldMk cId="3273218332" sldId="281"/>
            <ac:graphicFrameMk id="23" creationId="{E90D3FF8-922F-25AC-0B4D-C8FA940D763A}"/>
          </ac:graphicFrameMkLst>
        </pc:graphicFrameChg>
        <pc:graphicFrameChg chg="add del">
          <ac:chgData name="NIJMAN Andre" userId="9ee44534-e615-47a2-b8b9-0e2c1f2882c6" providerId="ADAL" clId="{DCA8618B-4CF6-49F1-A6DE-71B316296529}" dt="2024-04-25T12:35:52.479" v="5156" actId="26606"/>
          <ac:graphicFrameMkLst>
            <pc:docMk/>
            <pc:sldMk cId="3273218332" sldId="281"/>
            <ac:graphicFrameMk id="25" creationId="{78894917-4DDE-C03E-E57A-4F93E0015CB3}"/>
          </ac:graphicFrameMkLst>
        </pc:graphicFrameChg>
        <pc:graphicFrameChg chg="add">
          <ac:chgData name="NIJMAN Andre" userId="9ee44534-e615-47a2-b8b9-0e2c1f2882c6" providerId="ADAL" clId="{DCA8618B-4CF6-49F1-A6DE-71B316296529}" dt="2024-04-25T12:35:52.500" v="5157" actId="26606"/>
          <ac:graphicFrameMkLst>
            <pc:docMk/>
            <pc:sldMk cId="3273218332" sldId="281"/>
            <ac:graphicFrameMk id="27" creationId="{945CC9E9-39DE-8036-22B7-63AAAFB89C09}"/>
          </ac:graphicFrameMkLst>
        </pc:graphicFrameChg>
        <pc:picChg chg="add del">
          <ac:chgData name="NIJMAN Andre" userId="9ee44534-e615-47a2-b8b9-0e2c1f2882c6" providerId="ADAL" clId="{DCA8618B-4CF6-49F1-A6DE-71B316296529}" dt="2024-04-25T12:35:35.430" v="5142" actId="26606"/>
          <ac:picMkLst>
            <pc:docMk/>
            <pc:sldMk cId="3273218332" sldId="281"/>
            <ac:picMk id="5" creationId="{F4680FDB-4727-28FA-1312-A594EA883BA4}"/>
          </ac:picMkLst>
        </pc:picChg>
        <pc:picChg chg="add del">
          <ac:chgData name="NIJMAN Andre" userId="9ee44534-e615-47a2-b8b9-0e2c1f2882c6" providerId="ADAL" clId="{DCA8618B-4CF6-49F1-A6DE-71B316296529}" dt="2024-04-25T12:35:43.309" v="5144" actId="26606"/>
          <ac:picMkLst>
            <pc:docMk/>
            <pc:sldMk cId="3273218332" sldId="281"/>
            <ac:picMk id="7" creationId="{0D52A2D3-32C2-7043-23EA-E6342D8CBBCE}"/>
          </ac:picMkLst>
        </pc:picChg>
        <pc:picChg chg="add del">
          <ac:chgData name="NIJMAN Andre" userId="9ee44534-e615-47a2-b8b9-0e2c1f2882c6" providerId="ADAL" clId="{DCA8618B-4CF6-49F1-A6DE-71B316296529}" dt="2024-04-25T12:35:43.309" v="5144" actId="26606"/>
          <ac:picMkLst>
            <pc:docMk/>
            <pc:sldMk cId="3273218332" sldId="281"/>
            <ac:picMk id="11" creationId="{A3D512BA-228A-4979-9312-ACD246E1099D}"/>
          </ac:picMkLst>
        </pc:picChg>
      </pc:sldChg>
      <pc:sldChg chg="addSp modSp new mod setBg">
        <pc:chgData name="NIJMAN Andre" userId="9ee44534-e615-47a2-b8b9-0e2c1f2882c6" providerId="ADAL" clId="{DCA8618B-4CF6-49F1-A6DE-71B316296529}" dt="2024-04-25T12:52:16.966" v="6690" actId="962"/>
        <pc:sldMkLst>
          <pc:docMk/>
          <pc:sldMk cId="2836020585" sldId="282"/>
        </pc:sldMkLst>
        <pc:spChg chg="mod">
          <ac:chgData name="NIJMAN Andre" userId="9ee44534-e615-47a2-b8b9-0e2c1f2882c6" providerId="ADAL" clId="{DCA8618B-4CF6-49F1-A6DE-71B316296529}" dt="2024-04-25T12:52:11.804" v="6688" actId="26606"/>
          <ac:spMkLst>
            <pc:docMk/>
            <pc:sldMk cId="2836020585" sldId="282"/>
            <ac:spMk id="2" creationId="{7BB9EF77-8F65-7945-5CF9-71E2F808204B}"/>
          </ac:spMkLst>
        </pc:spChg>
        <pc:spChg chg="mod ord">
          <ac:chgData name="NIJMAN Andre" userId="9ee44534-e615-47a2-b8b9-0e2c1f2882c6" providerId="ADAL" clId="{DCA8618B-4CF6-49F1-A6DE-71B316296529}" dt="2024-04-25T12:52:11.804" v="6688" actId="26606"/>
          <ac:spMkLst>
            <pc:docMk/>
            <pc:sldMk cId="2836020585" sldId="282"/>
            <ac:spMk id="3" creationId="{41B1C304-F8AA-61EB-B249-DC9A20ED39A6}"/>
          </ac:spMkLst>
        </pc:spChg>
        <pc:picChg chg="add mod">
          <ac:chgData name="NIJMAN Andre" userId="9ee44534-e615-47a2-b8b9-0e2c1f2882c6" providerId="ADAL" clId="{DCA8618B-4CF6-49F1-A6DE-71B316296529}" dt="2024-04-25T12:52:16.966" v="6690" actId="962"/>
          <ac:picMkLst>
            <pc:docMk/>
            <pc:sldMk cId="2836020585" sldId="282"/>
            <ac:picMk id="5" creationId="{47642DC7-20E9-17E7-5F22-921190915A5D}"/>
          </ac:picMkLst>
        </pc:picChg>
      </pc:sldChg>
      <pc:sldChg chg="addSp modSp new mod setBg">
        <pc:chgData name="NIJMAN Andre" userId="9ee44534-e615-47a2-b8b9-0e2c1f2882c6" providerId="ADAL" clId="{DCA8618B-4CF6-49F1-A6DE-71B316296529}" dt="2024-04-25T12:51:31.842" v="6686" actId="27614"/>
        <pc:sldMkLst>
          <pc:docMk/>
          <pc:sldMk cId="974267483" sldId="283"/>
        </pc:sldMkLst>
        <pc:spChg chg="mod">
          <ac:chgData name="NIJMAN Andre" userId="9ee44534-e615-47a2-b8b9-0e2c1f2882c6" providerId="ADAL" clId="{DCA8618B-4CF6-49F1-A6DE-71B316296529}" dt="2024-04-25T12:51:28.786" v="6685" actId="26606"/>
          <ac:spMkLst>
            <pc:docMk/>
            <pc:sldMk cId="974267483" sldId="283"/>
            <ac:spMk id="2" creationId="{9B83E8F4-5C6B-DD11-BBE4-F24B33137D8D}"/>
          </ac:spMkLst>
        </pc:spChg>
        <pc:spChg chg="mod ord">
          <ac:chgData name="NIJMAN Andre" userId="9ee44534-e615-47a2-b8b9-0e2c1f2882c6" providerId="ADAL" clId="{DCA8618B-4CF6-49F1-A6DE-71B316296529}" dt="2024-04-25T12:51:28.786" v="6685" actId="26606"/>
          <ac:spMkLst>
            <pc:docMk/>
            <pc:sldMk cId="974267483" sldId="283"/>
            <ac:spMk id="3" creationId="{2C34DB1A-D626-40CA-3043-4FB262B5C71A}"/>
          </ac:spMkLst>
        </pc:spChg>
        <pc:picChg chg="add mod">
          <ac:chgData name="NIJMAN Andre" userId="9ee44534-e615-47a2-b8b9-0e2c1f2882c6" providerId="ADAL" clId="{DCA8618B-4CF6-49F1-A6DE-71B316296529}" dt="2024-04-25T12:51:31.842" v="6686" actId="27614"/>
          <ac:picMkLst>
            <pc:docMk/>
            <pc:sldMk cId="974267483" sldId="283"/>
            <ac:picMk id="5" creationId="{8E7BF7BA-C33C-F743-77C2-7220C3A0B4D3}"/>
          </ac:picMkLst>
        </pc:picChg>
      </pc:sldChg>
      <pc:sldChg chg="add del">
        <pc:chgData name="NIJMAN Andre" userId="9ee44534-e615-47a2-b8b9-0e2c1f2882c6" providerId="ADAL" clId="{DCA8618B-4CF6-49F1-A6DE-71B316296529}" dt="2024-04-25T12:44:35.537" v="6078" actId="47"/>
        <pc:sldMkLst>
          <pc:docMk/>
          <pc:sldMk cId="465488711" sldId="284"/>
        </pc:sldMkLst>
      </pc:sldChg>
      <pc:sldChg chg="addSp delSp modSp new mod setBg">
        <pc:chgData name="NIJMAN Andre" userId="9ee44534-e615-47a2-b8b9-0e2c1f2882c6" providerId="ADAL" clId="{DCA8618B-4CF6-49F1-A6DE-71B316296529}" dt="2024-04-25T13:01:59.202" v="6694" actId="33524"/>
        <pc:sldMkLst>
          <pc:docMk/>
          <pc:sldMk cId="3668087322" sldId="284"/>
        </pc:sldMkLst>
        <pc:spChg chg="mod">
          <ac:chgData name="NIJMAN Andre" userId="9ee44534-e615-47a2-b8b9-0e2c1f2882c6" providerId="ADAL" clId="{DCA8618B-4CF6-49F1-A6DE-71B316296529}" dt="2024-04-25T12:50:03.543" v="6551" actId="26606"/>
          <ac:spMkLst>
            <pc:docMk/>
            <pc:sldMk cId="3668087322" sldId="284"/>
            <ac:spMk id="2" creationId="{39DA68FA-317B-F12E-E91F-527782A2C553}"/>
          </ac:spMkLst>
        </pc:spChg>
        <pc:spChg chg="mod ord">
          <ac:chgData name="NIJMAN Andre" userId="9ee44534-e615-47a2-b8b9-0e2c1f2882c6" providerId="ADAL" clId="{DCA8618B-4CF6-49F1-A6DE-71B316296529}" dt="2024-04-25T13:01:59.202" v="6694" actId="33524"/>
          <ac:spMkLst>
            <pc:docMk/>
            <pc:sldMk cId="3668087322" sldId="284"/>
            <ac:spMk id="3" creationId="{1C357AF2-D10B-D1AE-5F0A-DE9D0579151E}"/>
          </ac:spMkLst>
        </pc:spChg>
        <pc:spChg chg="add del">
          <ac:chgData name="NIJMAN Andre" userId="9ee44534-e615-47a2-b8b9-0e2c1f2882c6" providerId="ADAL" clId="{DCA8618B-4CF6-49F1-A6DE-71B316296529}" dt="2024-04-25T12:50:03.527" v="6550" actId="26606"/>
          <ac:spMkLst>
            <pc:docMk/>
            <pc:sldMk cId="3668087322" sldId="284"/>
            <ac:spMk id="12" creationId="{CBD94887-6A10-4F62-8EE1-B2BCFA1F380F}"/>
          </ac:spMkLst>
        </pc:spChg>
        <pc:picChg chg="add del">
          <ac:chgData name="NIJMAN Andre" userId="9ee44534-e615-47a2-b8b9-0e2c1f2882c6" providerId="ADAL" clId="{DCA8618B-4CF6-49F1-A6DE-71B316296529}" dt="2024-04-25T12:49:40.099" v="6547" actId="22"/>
          <ac:picMkLst>
            <pc:docMk/>
            <pc:sldMk cId="3668087322" sldId="284"/>
            <ac:picMk id="5" creationId="{B9DC99F8-A70E-624C-1FFA-A704ACEE79B7}"/>
          </ac:picMkLst>
        </pc:picChg>
        <pc:picChg chg="add mod ord">
          <ac:chgData name="NIJMAN Andre" userId="9ee44534-e615-47a2-b8b9-0e2c1f2882c6" providerId="ADAL" clId="{DCA8618B-4CF6-49F1-A6DE-71B316296529}" dt="2024-04-25T12:50:13.225" v="6552" actId="27614"/>
          <ac:picMkLst>
            <pc:docMk/>
            <pc:sldMk cId="3668087322" sldId="284"/>
            <ac:picMk id="7" creationId="{F8BEFB28-1D88-CC0A-DB53-1FC23208EA6F}"/>
          </ac:picMkLst>
        </pc:picChg>
        <pc:picChg chg="add del">
          <ac:chgData name="NIJMAN Andre" userId="9ee44534-e615-47a2-b8b9-0e2c1f2882c6" providerId="ADAL" clId="{DCA8618B-4CF6-49F1-A6DE-71B316296529}" dt="2024-04-25T12:50:03.527" v="6550" actId="26606"/>
          <ac:picMkLst>
            <pc:docMk/>
            <pc:sldMk cId="3668087322" sldId="284"/>
            <ac:picMk id="14" creationId="{A3D512BA-228A-4979-9312-ACD246E1099D}"/>
          </ac:picMkLst>
        </pc:picChg>
      </pc:sldChg>
    </pc:docChg>
  </pc:docChgLst>
  <pc:docChgLst>
    <pc:chgData name="NIJMAN Andre" userId="9ee44534-e615-47a2-b8b9-0e2c1f2882c6" providerId="ADAL" clId="{548518E0-E300-406A-9502-9979EBCC3078}"/>
    <pc:docChg chg="modSld">
      <pc:chgData name="NIJMAN Andre" userId="9ee44534-e615-47a2-b8b9-0e2c1f2882c6" providerId="ADAL" clId="{548518E0-E300-406A-9502-9979EBCC3078}" dt="2024-04-24T10:15:56.294" v="94" actId="20577"/>
      <pc:docMkLst>
        <pc:docMk/>
      </pc:docMkLst>
      <pc:sldChg chg="modSp mod">
        <pc:chgData name="NIJMAN Andre" userId="9ee44534-e615-47a2-b8b9-0e2c1f2882c6" providerId="ADAL" clId="{548518E0-E300-406A-9502-9979EBCC3078}" dt="2024-04-24T10:15:56.294" v="94" actId="20577"/>
        <pc:sldMkLst>
          <pc:docMk/>
          <pc:sldMk cId="2582492710" sldId="256"/>
        </pc:sldMkLst>
        <pc:spChg chg="mod">
          <ac:chgData name="NIJMAN Andre" userId="9ee44534-e615-47a2-b8b9-0e2c1f2882c6" providerId="ADAL" clId="{548518E0-E300-406A-9502-9979EBCC3078}" dt="2024-04-24T10:15:33.540" v="31" actId="20577"/>
          <ac:spMkLst>
            <pc:docMk/>
            <pc:sldMk cId="2582492710" sldId="256"/>
            <ac:spMk id="2" creationId="{EA496F21-FB26-1595-7685-B787133A68D6}"/>
          </ac:spMkLst>
        </pc:spChg>
        <pc:spChg chg="mod">
          <ac:chgData name="NIJMAN Andre" userId="9ee44534-e615-47a2-b8b9-0e2c1f2882c6" providerId="ADAL" clId="{548518E0-E300-406A-9502-9979EBCC3078}" dt="2024-04-24T10:15:56.294" v="94" actId="20577"/>
          <ac:spMkLst>
            <pc:docMk/>
            <pc:sldMk cId="2582492710" sldId="256"/>
            <ac:spMk id="3" creationId="{A2413A4A-C659-B5A6-67E9-C00BCBB6DD7B}"/>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12.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13.svg"/><Relationship Id="rId9" Type="http://schemas.openxmlformats.org/officeDocument/2006/relationships/image" Target="../media/image3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12.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1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16C26F-ECB6-4B33-92D1-9F33AD70DDCB}"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B728194F-1555-4AB9-A70C-2D2BB56F329D}">
      <dgm:prSet/>
      <dgm:spPr/>
      <dgm:t>
        <a:bodyPr/>
        <a:lstStyle/>
        <a:p>
          <a:r>
            <a:rPr lang="en-US"/>
            <a:t>The code will verify if the distance and direction inputs are integers. </a:t>
          </a:r>
        </a:p>
      </dgm:t>
    </dgm:pt>
    <dgm:pt modelId="{DB727B30-B079-49E2-992A-C38AE07C9353}" type="parTrans" cxnId="{A7885B8F-884E-46BD-8FC8-92F60B828CC9}">
      <dgm:prSet/>
      <dgm:spPr/>
      <dgm:t>
        <a:bodyPr/>
        <a:lstStyle/>
        <a:p>
          <a:endParaRPr lang="en-US"/>
        </a:p>
      </dgm:t>
    </dgm:pt>
    <dgm:pt modelId="{0E5D0A5F-491F-420C-8A09-F624F6F14EC5}" type="sibTrans" cxnId="{A7885B8F-884E-46BD-8FC8-92F60B828CC9}">
      <dgm:prSet/>
      <dgm:spPr/>
      <dgm:t>
        <a:bodyPr/>
        <a:lstStyle/>
        <a:p>
          <a:endParaRPr lang="en-US"/>
        </a:p>
      </dgm:t>
    </dgm:pt>
    <dgm:pt modelId="{ED0B9A14-25DB-4AD8-AA60-D9DD7313D85A}">
      <dgm:prSet/>
      <dgm:spPr/>
      <dgm:t>
        <a:bodyPr/>
        <a:lstStyle/>
        <a:p>
          <a:r>
            <a:rPr lang="en-US"/>
            <a:t>It will also check if the distance is a positive value and if the direction is between 1 and 8 or not. </a:t>
          </a:r>
        </a:p>
      </dgm:t>
    </dgm:pt>
    <dgm:pt modelId="{E5DE1C46-1328-46F7-ADDF-1D276FAC00B8}" type="parTrans" cxnId="{2CBE315B-5E3B-4B7E-A3F6-CADDE3BAAA72}">
      <dgm:prSet/>
      <dgm:spPr/>
      <dgm:t>
        <a:bodyPr/>
        <a:lstStyle/>
        <a:p>
          <a:endParaRPr lang="en-US"/>
        </a:p>
      </dgm:t>
    </dgm:pt>
    <dgm:pt modelId="{49E66A0B-4280-4656-BF76-B40918032947}" type="sibTrans" cxnId="{2CBE315B-5E3B-4B7E-A3F6-CADDE3BAAA72}">
      <dgm:prSet/>
      <dgm:spPr/>
      <dgm:t>
        <a:bodyPr/>
        <a:lstStyle/>
        <a:p>
          <a:endParaRPr lang="en-US"/>
        </a:p>
      </dgm:t>
    </dgm:pt>
    <dgm:pt modelId="{FC44EFBA-2881-4DAE-8156-05E10AA021C6}">
      <dgm:prSet/>
      <dgm:spPr/>
      <dgm:t>
        <a:bodyPr/>
        <a:lstStyle/>
        <a:p>
          <a:r>
            <a:rPr lang="en-US"/>
            <a:t>If any of these tests fail, it will return an error message that explains the reason for the failure and instructs the user to try again.</a:t>
          </a:r>
        </a:p>
      </dgm:t>
    </dgm:pt>
    <dgm:pt modelId="{DB4EE8A9-52F4-4DAC-B45E-05D86D1D38F9}" type="parTrans" cxnId="{867BE253-562D-4436-9AA2-189612CCF8A8}">
      <dgm:prSet/>
      <dgm:spPr/>
      <dgm:t>
        <a:bodyPr/>
        <a:lstStyle/>
        <a:p>
          <a:endParaRPr lang="en-US"/>
        </a:p>
      </dgm:t>
    </dgm:pt>
    <dgm:pt modelId="{9880F1D1-A655-4D87-9827-20EB4551E53B}" type="sibTrans" cxnId="{867BE253-562D-4436-9AA2-189612CCF8A8}">
      <dgm:prSet/>
      <dgm:spPr/>
      <dgm:t>
        <a:bodyPr/>
        <a:lstStyle/>
        <a:p>
          <a:endParaRPr lang="en-US"/>
        </a:p>
      </dgm:t>
    </dgm:pt>
    <dgm:pt modelId="{48B81783-05C9-4BED-BBA2-EE814D943DDF}" type="pres">
      <dgm:prSet presAssocID="{D916C26F-ECB6-4B33-92D1-9F33AD70DDCB}" presName="outerComposite" presStyleCnt="0">
        <dgm:presLayoutVars>
          <dgm:chMax val="5"/>
          <dgm:dir/>
          <dgm:resizeHandles val="exact"/>
        </dgm:presLayoutVars>
      </dgm:prSet>
      <dgm:spPr/>
    </dgm:pt>
    <dgm:pt modelId="{D62B746B-7E16-460A-9E47-DBABDF5C76B1}" type="pres">
      <dgm:prSet presAssocID="{D916C26F-ECB6-4B33-92D1-9F33AD70DDCB}" presName="dummyMaxCanvas" presStyleCnt="0">
        <dgm:presLayoutVars/>
      </dgm:prSet>
      <dgm:spPr/>
    </dgm:pt>
    <dgm:pt modelId="{4C130A57-3105-48B5-B9D1-C2975A9FF730}" type="pres">
      <dgm:prSet presAssocID="{D916C26F-ECB6-4B33-92D1-9F33AD70DDCB}" presName="ThreeNodes_1" presStyleLbl="node1" presStyleIdx="0" presStyleCnt="3">
        <dgm:presLayoutVars>
          <dgm:bulletEnabled val="1"/>
        </dgm:presLayoutVars>
      </dgm:prSet>
      <dgm:spPr/>
    </dgm:pt>
    <dgm:pt modelId="{DBAD6166-3F28-4568-8F18-F4AF3F2EC45E}" type="pres">
      <dgm:prSet presAssocID="{D916C26F-ECB6-4B33-92D1-9F33AD70DDCB}" presName="ThreeNodes_2" presStyleLbl="node1" presStyleIdx="1" presStyleCnt="3">
        <dgm:presLayoutVars>
          <dgm:bulletEnabled val="1"/>
        </dgm:presLayoutVars>
      </dgm:prSet>
      <dgm:spPr/>
    </dgm:pt>
    <dgm:pt modelId="{DC70C379-11EC-473B-A201-153240D6DE06}" type="pres">
      <dgm:prSet presAssocID="{D916C26F-ECB6-4B33-92D1-9F33AD70DDCB}" presName="ThreeNodes_3" presStyleLbl="node1" presStyleIdx="2" presStyleCnt="3">
        <dgm:presLayoutVars>
          <dgm:bulletEnabled val="1"/>
        </dgm:presLayoutVars>
      </dgm:prSet>
      <dgm:spPr/>
    </dgm:pt>
    <dgm:pt modelId="{6804319E-1BDF-495B-8D25-2D1623F63578}" type="pres">
      <dgm:prSet presAssocID="{D916C26F-ECB6-4B33-92D1-9F33AD70DDCB}" presName="ThreeConn_1-2" presStyleLbl="fgAccFollowNode1" presStyleIdx="0" presStyleCnt="2">
        <dgm:presLayoutVars>
          <dgm:bulletEnabled val="1"/>
        </dgm:presLayoutVars>
      </dgm:prSet>
      <dgm:spPr/>
    </dgm:pt>
    <dgm:pt modelId="{554123D5-9BC9-480F-98C0-9D33A3A46EEB}" type="pres">
      <dgm:prSet presAssocID="{D916C26F-ECB6-4B33-92D1-9F33AD70DDCB}" presName="ThreeConn_2-3" presStyleLbl="fgAccFollowNode1" presStyleIdx="1" presStyleCnt="2">
        <dgm:presLayoutVars>
          <dgm:bulletEnabled val="1"/>
        </dgm:presLayoutVars>
      </dgm:prSet>
      <dgm:spPr/>
    </dgm:pt>
    <dgm:pt modelId="{0C46DD18-08B4-4815-BD53-E3AB5C268E66}" type="pres">
      <dgm:prSet presAssocID="{D916C26F-ECB6-4B33-92D1-9F33AD70DDCB}" presName="ThreeNodes_1_text" presStyleLbl="node1" presStyleIdx="2" presStyleCnt="3">
        <dgm:presLayoutVars>
          <dgm:bulletEnabled val="1"/>
        </dgm:presLayoutVars>
      </dgm:prSet>
      <dgm:spPr/>
    </dgm:pt>
    <dgm:pt modelId="{47A40DE1-D974-41B6-821E-2BE920CEC32A}" type="pres">
      <dgm:prSet presAssocID="{D916C26F-ECB6-4B33-92D1-9F33AD70DDCB}" presName="ThreeNodes_2_text" presStyleLbl="node1" presStyleIdx="2" presStyleCnt="3">
        <dgm:presLayoutVars>
          <dgm:bulletEnabled val="1"/>
        </dgm:presLayoutVars>
      </dgm:prSet>
      <dgm:spPr/>
    </dgm:pt>
    <dgm:pt modelId="{21C3B8CB-4304-438D-94D3-86550BDBAC99}" type="pres">
      <dgm:prSet presAssocID="{D916C26F-ECB6-4B33-92D1-9F33AD70DDCB}" presName="ThreeNodes_3_text" presStyleLbl="node1" presStyleIdx="2" presStyleCnt="3">
        <dgm:presLayoutVars>
          <dgm:bulletEnabled val="1"/>
        </dgm:presLayoutVars>
      </dgm:prSet>
      <dgm:spPr/>
    </dgm:pt>
  </dgm:ptLst>
  <dgm:cxnLst>
    <dgm:cxn modelId="{A87B3E23-F8F7-4197-A59F-6C59C7884845}" type="presOf" srcId="{49E66A0B-4280-4656-BF76-B40918032947}" destId="{554123D5-9BC9-480F-98C0-9D33A3A46EEB}" srcOrd="0" destOrd="0" presId="urn:microsoft.com/office/officeart/2005/8/layout/vProcess5"/>
    <dgm:cxn modelId="{CD34B329-3787-4622-8168-4D5778C1F876}" type="presOf" srcId="{FC44EFBA-2881-4DAE-8156-05E10AA021C6}" destId="{21C3B8CB-4304-438D-94D3-86550BDBAC99}" srcOrd="1" destOrd="0" presId="urn:microsoft.com/office/officeart/2005/8/layout/vProcess5"/>
    <dgm:cxn modelId="{AC8BFC2D-E8AE-4AD0-B058-B1456FE7CADF}" type="presOf" srcId="{ED0B9A14-25DB-4AD8-AA60-D9DD7313D85A}" destId="{DBAD6166-3F28-4568-8F18-F4AF3F2EC45E}" srcOrd="0" destOrd="0" presId="urn:microsoft.com/office/officeart/2005/8/layout/vProcess5"/>
    <dgm:cxn modelId="{2CBE315B-5E3B-4B7E-A3F6-CADDE3BAAA72}" srcId="{D916C26F-ECB6-4B33-92D1-9F33AD70DDCB}" destId="{ED0B9A14-25DB-4AD8-AA60-D9DD7313D85A}" srcOrd="1" destOrd="0" parTransId="{E5DE1C46-1328-46F7-ADDF-1D276FAC00B8}" sibTransId="{49E66A0B-4280-4656-BF76-B40918032947}"/>
    <dgm:cxn modelId="{45BE7843-8868-48A6-ABAF-A50B2323CEC9}" type="presOf" srcId="{B728194F-1555-4AB9-A70C-2D2BB56F329D}" destId="{4C130A57-3105-48B5-B9D1-C2975A9FF730}" srcOrd="0" destOrd="0" presId="urn:microsoft.com/office/officeart/2005/8/layout/vProcess5"/>
    <dgm:cxn modelId="{10312865-5AD8-4D49-8E07-05CC1A640616}" type="presOf" srcId="{0E5D0A5F-491F-420C-8A09-F624F6F14EC5}" destId="{6804319E-1BDF-495B-8D25-2D1623F63578}" srcOrd="0" destOrd="0" presId="urn:microsoft.com/office/officeart/2005/8/layout/vProcess5"/>
    <dgm:cxn modelId="{867BE253-562D-4436-9AA2-189612CCF8A8}" srcId="{D916C26F-ECB6-4B33-92D1-9F33AD70DDCB}" destId="{FC44EFBA-2881-4DAE-8156-05E10AA021C6}" srcOrd="2" destOrd="0" parTransId="{DB4EE8A9-52F4-4DAC-B45E-05D86D1D38F9}" sibTransId="{9880F1D1-A655-4D87-9827-20EB4551E53B}"/>
    <dgm:cxn modelId="{A7885B8F-884E-46BD-8FC8-92F60B828CC9}" srcId="{D916C26F-ECB6-4B33-92D1-9F33AD70DDCB}" destId="{B728194F-1555-4AB9-A70C-2D2BB56F329D}" srcOrd="0" destOrd="0" parTransId="{DB727B30-B079-49E2-992A-C38AE07C9353}" sibTransId="{0E5D0A5F-491F-420C-8A09-F624F6F14EC5}"/>
    <dgm:cxn modelId="{2B048B98-C071-4711-8A91-CA962A0D57FE}" type="presOf" srcId="{B728194F-1555-4AB9-A70C-2D2BB56F329D}" destId="{0C46DD18-08B4-4815-BD53-E3AB5C268E66}" srcOrd="1" destOrd="0" presId="urn:microsoft.com/office/officeart/2005/8/layout/vProcess5"/>
    <dgm:cxn modelId="{E83150A4-9D5E-4C07-A4C6-6DAEF533F416}" type="presOf" srcId="{ED0B9A14-25DB-4AD8-AA60-D9DD7313D85A}" destId="{47A40DE1-D974-41B6-821E-2BE920CEC32A}" srcOrd="1" destOrd="0" presId="urn:microsoft.com/office/officeart/2005/8/layout/vProcess5"/>
    <dgm:cxn modelId="{BBD804A7-F498-4DCE-80CF-4BA721E5A969}" type="presOf" srcId="{FC44EFBA-2881-4DAE-8156-05E10AA021C6}" destId="{DC70C379-11EC-473B-A201-153240D6DE06}" srcOrd="0" destOrd="0" presId="urn:microsoft.com/office/officeart/2005/8/layout/vProcess5"/>
    <dgm:cxn modelId="{39159EC8-7101-4629-A6AB-FBAA69506EB4}" type="presOf" srcId="{D916C26F-ECB6-4B33-92D1-9F33AD70DDCB}" destId="{48B81783-05C9-4BED-BBA2-EE814D943DDF}" srcOrd="0" destOrd="0" presId="urn:microsoft.com/office/officeart/2005/8/layout/vProcess5"/>
    <dgm:cxn modelId="{48158B06-8429-4BCB-86B0-5B267F8F13FC}" type="presParOf" srcId="{48B81783-05C9-4BED-BBA2-EE814D943DDF}" destId="{D62B746B-7E16-460A-9E47-DBABDF5C76B1}" srcOrd="0" destOrd="0" presId="urn:microsoft.com/office/officeart/2005/8/layout/vProcess5"/>
    <dgm:cxn modelId="{277A0351-6D3A-4041-B080-552D707031E4}" type="presParOf" srcId="{48B81783-05C9-4BED-BBA2-EE814D943DDF}" destId="{4C130A57-3105-48B5-B9D1-C2975A9FF730}" srcOrd="1" destOrd="0" presId="urn:microsoft.com/office/officeart/2005/8/layout/vProcess5"/>
    <dgm:cxn modelId="{3A2B0E7E-77F8-4D12-A63E-C03E860C9BC7}" type="presParOf" srcId="{48B81783-05C9-4BED-BBA2-EE814D943DDF}" destId="{DBAD6166-3F28-4568-8F18-F4AF3F2EC45E}" srcOrd="2" destOrd="0" presId="urn:microsoft.com/office/officeart/2005/8/layout/vProcess5"/>
    <dgm:cxn modelId="{64228ECC-CB15-46AF-ABB7-2532E5C3FABA}" type="presParOf" srcId="{48B81783-05C9-4BED-BBA2-EE814D943DDF}" destId="{DC70C379-11EC-473B-A201-153240D6DE06}" srcOrd="3" destOrd="0" presId="urn:microsoft.com/office/officeart/2005/8/layout/vProcess5"/>
    <dgm:cxn modelId="{A439596A-086C-416F-89AE-87C712BA15A3}" type="presParOf" srcId="{48B81783-05C9-4BED-BBA2-EE814D943DDF}" destId="{6804319E-1BDF-495B-8D25-2D1623F63578}" srcOrd="4" destOrd="0" presId="urn:microsoft.com/office/officeart/2005/8/layout/vProcess5"/>
    <dgm:cxn modelId="{8DBD2F16-CB1F-45C5-8EA3-A1DE49EFB030}" type="presParOf" srcId="{48B81783-05C9-4BED-BBA2-EE814D943DDF}" destId="{554123D5-9BC9-480F-98C0-9D33A3A46EEB}" srcOrd="5" destOrd="0" presId="urn:microsoft.com/office/officeart/2005/8/layout/vProcess5"/>
    <dgm:cxn modelId="{350073A3-819B-40B1-A874-8A9DFE591FA1}" type="presParOf" srcId="{48B81783-05C9-4BED-BBA2-EE814D943DDF}" destId="{0C46DD18-08B4-4815-BD53-E3AB5C268E66}" srcOrd="6" destOrd="0" presId="urn:microsoft.com/office/officeart/2005/8/layout/vProcess5"/>
    <dgm:cxn modelId="{058C16C9-5C4B-473D-A687-63BB425B33B2}" type="presParOf" srcId="{48B81783-05C9-4BED-BBA2-EE814D943DDF}" destId="{47A40DE1-D974-41B6-821E-2BE920CEC32A}" srcOrd="7" destOrd="0" presId="urn:microsoft.com/office/officeart/2005/8/layout/vProcess5"/>
    <dgm:cxn modelId="{859F1204-9086-41A2-BB33-02C8D935F1DB}" type="presParOf" srcId="{48B81783-05C9-4BED-BBA2-EE814D943DDF}" destId="{21C3B8CB-4304-438D-94D3-86550BDBAC9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832AE6-70D5-4453-85A5-90D2566421D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520D2A2-C5F5-4877-9A23-BE804EDFCCEF}">
      <dgm:prSet/>
      <dgm:spPr/>
      <dgm:t>
        <a:bodyPr/>
        <a:lstStyle/>
        <a:p>
          <a:pPr>
            <a:lnSpc>
              <a:spcPct val="100000"/>
            </a:lnSpc>
          </a:pPr>
          <a:r>
            <a:rPr lang="en-US" dirty="0"/>
            <a:t>Pygame – Creates game window and UI</a:t>
          </a:r>
        </a:p>
      </dgm:t>
    </dgm:pt>
    <dgm:pt modelId="{30A0C37E-B6A8-4C89-842C-35B80B2870F2}" type="parTrans" cxnId="{34DDEAF6-E245-40BA-8A66-AA59A1826236}">
      <dgm:prSet/>
      <dgm:spPr/>
      <dgm:t>
        <a:bodyPr/>
        <a:lstStyle/>
        <a:p>
          <a:endParaRPr lang="en-US"/>
        </a:p>
      </dgm:t>
    </dgm:pt>
    <dgm:pt modelId="{ADAE8D19-1BCF-44DE-A534-B7D7D754F032}" type="sibTrans" cxnId="{34DDEAF6-E245-40BA-8A66-AA59A1826236}">
      <dgm:prSet/>
      <dgm:spPr/>
      <dgm:t>
        <a:bodyPr/>
        <a:lstStyle/>
        <a:p>
          <a:pPr>
            <a:lnSpc>
              <a:spcPct val="100000"/>
            </a:lnSpc>
          </a:pPr>
          <a:endParaRPr lang="en-US"/>
        </a:p>
      </dgm:t>
    </dgm:pt>
    <dgm:pt modelId="{6E9F7124-CB25-4E5A-843E-AC235821F7B2}">
      <dgm:prSet/>
      <dgm:spPr/>
      <dgm:t>
        <a:bodyPr/>
        <a:lstStyle/>
        <a:p>
          <a:pPr>
            <a:lnSpc>
              <a:spcPct val="100000"/>
            </a:lnSpc>
          </a:pPr>
          <a:r>
            <a:rPr lang="en-US"/>
            <a:t>Random – Generates random values for coordinates and random movement</a:t>
          </a:r>
        </a:p>
      </dgm:t>
    </dgm:pt>
    <dgm:pt modelId="{EFAE9FA8-722F-4F92-BEF4-85EBCC182592}" type="parTrans" cxnId="{0CA71E6B-E597-4C1B-8146-4564D37B0B6C}">
      <dgm:prSet/>
      <dgm:spPr/>
      <dgm:t>
        <a:bodyPr/>
        <a:lstStyle/>
        <a:p>
          <a:endParaRPr lang="en-US"/>
        </a:p>
      </dgm:t>
    </dgm:pt>
    <dgm:pt modelId="{D7EFF88D-EAFC-4F25-8BFC-1E947B2B4A12}" type="sibTrans" cxnId="{0CA71E6B-E597-4C1B-8146-4564D37B0B6C}">
      <dgm:prSet/>
      <dgm:spPr/>
      <dgm:t>
        <a:bodyPr/>
        <a:lstStyle/>
        <a:p>
          <a:pPr>
            <a:lnSpc>
              <a:spcPct val="100000"/>
            </a:lnSpc>
          </a:pPr>
          <a:endParaRPr lang="en-US"/>
        </a:p>
      </dgm:t>
    </dgm:pt>
    <dgm:pt modelId="{B90DD7E0-F144-4777-A878-73980217CCD5}">
      <dgm:prSet/>
      <dgm:spPr/>
      <dgm:t>
        <a:bodyPr/>
        <a:lstStyle/>
        <a:p>
          <a:pPr>
            <a:lnSpc>
              <a:spcPct val="100000"/>
            </a:lnSpc>
          </a:pPr>
          <a:r>
            <a:rPr lang="en-US"/>
            <a:t>Sys- Exits when requested</a:t>
          </a:r>
        </a:p>
      </dgm:t>
    </dgm:pt>
    <dgm:pt modelId="{A435D3F4-0189-47BF-A7C5-B207D26C7C1F}" type="parTrans" cxnId="{AC4AD384-48AD-43A7-8C42-F43BA621F0BD}">
      <dgm:prSet/>
      <dgm:spPr/>
      <dgm:t>
        <a:bodyPr/>
        <a:lstStyle/>
        <a:p>
          <a:endParaRPr lang="en-US"/>
        </a:p>
      </dgm:t>
    </dgm:pt>
    <dgm:pt modelId="{F1AD55E3-DD5A-480A-9493-713DDA618958}" type="sibTrans" cxnId="{AC4AD384-48AD-43A7-8C42-F43BA621F0BD}">
      <dgm:prSet/>
      <dgm:spPr/>
      <dgm:t>
        <a:bodyPr/>
        <a:lstStyle/>
        <a:p>
          <a:pPr>
            <a:lnSpc>
              <a:spcPct val="100000"/>
            </a:lnSpc>
          </a:pPr>
          <a:endParaRPr lang="en-US"/>
        </a:p>
      </dgm:t>
    </dgm:pt>
    <dgm:pt modelId="{5EE11033-1F8C-4A54-A91E-928B65D1A938}">
      <dgm:prSet/>
      <dgm:spPr/>
      <dgm:t>
        <a:bodyPr/>
        <a:lstStyle/>
        <a:p>
          <a:pPr>
            <a:lnSpc>
              <a:spcPct val="100000"/>
            </a:lnSpc>
          </a:pPr>
          <a:r>
            <a:rPr lang="en-US"/>
            <a:t>Time – Used for time delays</a:t>
          </a:r>
        </a:p>
      </dgm:t>
    </dgm:pt>
    <dgm:pt modelId="{7B0978F6-5577-4E7B-B0FA-6E523C22F97A}" type="parTrans" cxnId="{09CC32D7-05EF-43B9-BD34-56F00600B826}">
      <dgm:prSet/>
      <dgm:spPr/>
      <dgm:t>
        <a:bodyPr/>
        <a:lstStyle/>
        <a:p>
          <a:endParaRPr lang="en-US"/>
        </a:p>
      </dgm:t>
    </dgm:pt>
    <dgm:pt modelId="{425C7825-C47E-4F87-8981-495814B0EA9E}" type="sibTrans" cxnId="{09CC32D7-05EF-43B9-BD34-56F00600B826}">
      <dgm:prSet/>
      <dgm:spPr/>
      <dgm:t>
        <a:bodyPr/>
        <a:lstStyle/>
        <a:p>
          <a:pPr>
            <a:lnSpc>
              <a:spcPct val="100000"/>
            </a:lnSpc>
          </a:pPr>
          <a:endParaRPr lang="en-US"/>
        </a:p>
      </dgm:t>
    </dgm:pt>
    <dgm:pt modelId="{82926BD8-C4A4-4AC8-86FA-43B5D4F292C7}">
      <dgm:prSet/>
      <dgm:spPr/>
      <dgm:t>
        <a:bodyPr/>
        <a:lstStyle/>
        <a:p>
          <a:pPr>
            <a:lnSpc>
              <a:spcPct val="100000"/>
            </a:lnSpc>
          </a:pPr>
          <a:r>
            <a:rPr lang="en-US"/>
            <a:t>Triples List – List of the first 127 primitive Pythagorean triples</a:t>
          </a:r>
        </a:p>
      </dgm:t>
    </dgm:pt>
    <dgm:pt modelId="{97EE1F24-D9FE-457E-A5EA-66658CA3A805}" type="parTrans" cxnId="{B6DC649D-4A08-43CE-A1F4-310529ECE8FD}">
      <dgm:prSet/>
      <dgm:spPr/>
      <dgm:t>
        <a:bodyPr/>
        <a:lstStyle/>
        <a:p>
          <a:endParaRPr lang="en-US"/>
        </a:p>
      </dgm:t>
    </dgm:pt>
    <dgm:pt modelId="{E6966E6A-AF53-4ABC-A033-2C783DBDC133}" type="sibTrans" cxnId="{B6DC649D-4A08-43CE-A1F4-310529ECE8FD}">
      <dgm:prSet/>
      <dgm:spPr/>
      <dgm:t>
        <a:bodyPr/>
        <a:lstStyle/>
        <a:p>
          <a:pPr>
            <a:lnSpc>
              <a:spcPct val="100000"/>
            </a:lnSpc>
          </a:pPr>
          <a:endParaRPr lang="en-US"/>
        </a:p>
      </dgm:t>
    </dgm:pt>
    <dgm:pt modelId="{513BAC6B-A68D-4C87-994F-54AC8F8E93B3}">
      <dgm:prSet/>
      <dgm:spPr/>
      <dgm:t>
        <a:bodyPr/>
        <a:lstStyle/>
        <a:p>
          <a:pPr>
            <a:lnSpc>
              <a:spcPct val="100000"/>
            </a:lnSpc>
          </a:pPr>
          <a:r>
            <a:rPr lang="en-US"/>
            <a:t>Translation File – Contains the functions for my translation method</a:t>
          </a:r>
        </a:p>
      </dgm:t>
    </dgm:pt>
    <dgm:pt modelId="{4510E319-B8C6-4B2A-84DD-700EBE6CC4CC}" type="parTrans" cxnId="{31F81120-ED86-4DE2-B421-66438A3D7B18}">
      <dgm:prSet/>
      <dgm:spPr/>
      <dgm:t>
        <a:bodyPr/>
        <a:lstStyle/>
        <a:p>
          <a:endParaRPr lang="en-US"/>
        </a:p>
      </dgm:t>
    </dgm:pt>
    <dgm:pt modelId="{4100D82D-40AB-41E9-9D5A-CA02CEC39D6C}" type="sibTrans" cxnId="{31F81120-ED86-4DE2-B421-66438A3D7B18}">
      <dgm:prSet/>
      <dgm:spPr/>
      <dgm:t>
        <a:bodyPr/>
        <a:lstStyle/>
        <a:p>
          <a:pPr>
            <a:lnSpc>
              <a:spcPct val="100000"/>
            </a:lnSpc>
          </a:pPr>
          <a:endParaRPr lang="en-US"/>
        </a:p>
      </dgm:t>
    </dgm:pt>
    <dgm:pt modelId="{C464C4DA-6E19-4C00-871C-35B1C7116000}">
      <dgm:prSet/>
      <dgm:spPr/>
      <dgm:t>
        <a:bodyPr/>
        <a:lstStyle/>
        <a:p>
          <a:pPr>
            <a:lnSpc>
              <a:spcPct val="100000"/>
            </a:lnSpc>
          </a:pPr>
          <a:r>
            <a:rPr lang="en-US"/>
            <a:t>Calculations File – Contains the functions for calculating Distance, Midpoint and Gradient</a:t>
          </a:r>
        </a:p>
      </dgm:t>
    </dgm:pt>
    <dgm:pt modelId="{8CBF35D9-39BC-4E78-99DB-C19EBCF90DD2}" type="parTrans" cxnId="{20A23EA9-5BA2-4225-B894-29685668642D}">
      <dgm:prSet/>
      <dgm:spPr/>
      <dgm:t>
        <a:bodyPr/>
        <a:lstStyle/>
        <a:p>
          <a:endParaRPr lang="en-US"/>
        </a:p>
      </dgm:t>
    </dgm:pt>
    <dgm:pt modelId="{563CFCD2-83F0-4839-B133-0A5035D960E7}" type="sibTrans" cxnId="{20A23EA9-5BA2-4225-B894-29685668642D}">
      <dgm:prSet/>
      <dgm:spPr/>
      <dgm:t>
        <a:bodyPr/>
        <a:lstStyle/>
        <a:p>
          <a:pPr>
            <a:lnSpc>
              <a:spcPct val="100000"/>
            </a:lnSpc>
          </a:pPr>
          <a:endParaRPr lang="en-US"/>
        </a:p>
      </dgm:t>
    </dgm:pt>
    <dgm:pt modelId="{DA1FFBDC-8D85-4E0C-8A00-A3CBF465B53B}" type="pres">
      <dgm:prSet presAssocID="{01832AE6-70D5-4453-85A5-90D2566421D7}" presName="root" presStyleCnt="0">
        <dgm:presLayoutVars>
          <dgm:dir/>
          <dgm:resizeHandles val="exact"/>
        </dgm:presLayoutVars>
      </dgm:prSet>
      <dgm:spPr/>
    </dgm:pt>
    <dgm:pt modelId="{2BAD95F7-BAD3-49AB-91AB-79D9B0A87CC8}" type="pres">
      <dgm:prSet presAssocID="{01832AE6-70D5-4453-85A5-90D2566421D7}" presName="container" presStyleCnt="0">
        <dgm:presLayoutVars>
          <dgm:dir/>
          <dgm:resizeHandles val="exact"/>
        </dgm:presLayoutVars>
      </dgm:prSet>
      <dgm:spPr/>
    </dgm:pt>
    <dgm:pt modelId="{65EC4625-B148-460E-8580-DCB8BF4C26C1}" type="pres">
      <dgm:prSet presAssocID="{F520D2A2-C5F5-4877-9A23-BE804EDFCCEF}" presName="compNode" presStyleCnt="0"/>
      <dgm:spPr/>
    </dgm:pt>
    <dgm:pt modelId="{7A5F0D3A-BC52-4A42-91E0-4C96E490997F}" type="pres">
      <dgm:prSet presAssocID="{F520D2A2-C5F5-4877-9A23-BE804EDFCCEF}" presName="iconBgRect" presStyleLbl="bgShp" presStyleIdx="0" presStyleCnt="7"/>
      <dgm:spPr/>
    </dgm:pt>
    <dgm:pt modelId="{D1E8E8DC-0510-40EC-B0B1-4FCB5896694D}" type="pres">
      <dgm:prSet presAssocID="{F520D2A2-C5F5-4877-9A23-BE804EDFCCE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owser Window"/>
        </a:ext>
      </dgm:extLst>
    </dgm:pt>
    <dgm:pt modelId="{C3D69E31-44C4-4735-B6AB-C18AD4696A08}" type="pres">
      <dgm:prSet presAssocID="{F520D2A2-C5F5-4877-9A23-BE804EDFCCEF}" presName="spaceRect" presStyleCnt="0"/>
      <dgm:spPr/>
    </dgm:pt>
    <dgm:pt modelId="{8C850559-8EAD-4409-82ED-EAB2426A50E8}" type="pres">
      <dgm:prSet presAssocID="{F520D2A2-C5F5-4877-9A23-BE804EDFCCEF}" presName="textRect" presStyleLbl="revTx" presStyleIdx="0" presStyleCnt="7">
        <dgm:presLayoutVars>
          <dgm:chMax val="1"/>
          <dgm:chPref val="1"/>
        </dgm:presLayoutVars>
      </dgm:prSet>
      <dgm:spPr/>
    </dgm:pt>
    <dgm:pt modelId="{960A2CFA-5AC3-4283-BE2E-0A740CDC4F44}" type="pres">
      <dgm:prSet presAssocID="{ADAE8D19-1BCF-44DE-A534-B7D7D754F032}" presName="sibTrans" presStyleLbl="sibTrans2D1" presStyleIdx="0" presStyleCnt="0"/>
      <dgm:spPr/>
    </dgm:pt>
    <dgm:pt modelId="{69858756-C7E2-4E8C-962C-D9A6760C0B5A}" type="pres">
      <dgm:prSet presAssocID="{6E9F7124-CB25-4E5A-843E-AC235821F7B2}" presName="compNode" presStyleCnt="0"/>
      <dgm:spPr/>
    </dgm:pt>
    <dgm:pt modelId="{E2051A95-18E6-43E8-BF51-3E2723FCB272}" type="pres">
      <dgm:prSet presAssocID="{6E9F7124-CB25-4E5A-843E-AC235821F7B2}" presName="iconBgRect" presStyleLbl="bgShp" presStyleIdx="1" presStyleCnt="7"/>
      <dgm:spPr/>
    </dgm:pt>
    <dgm:pt modelId="{ADE548CA-30F5-446A-8209-217DB973662F}" type="pres">
      <dgm:prSet presAssocID="{6E9F7124-CB25-4E5A-843E-AC235821F7B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rcle with Left Arrow"/>
        </a:ext>
      </dgm:extLst>
    </dgm:pt>
    <dgm:pt modelId="{68F1A45B-A176-40F3-846D-5133612E09E8}" type="pres">
      <dgm:prSet presAssocID="{6E9F7124-CB25-4E5A-843E-AC235821F7B2}" presName="spaceRect" presStyleCnt="0"/>
      <dgm:spPr/>
    </dgm:pt>
    <dgm:pt modelId="{9697E690-4DF2-4D59-A113-4E26B4243201}" type="pres">
      <dgm:prSet presAssocID="{6E9F7124-CB25-4E5A-843E-AC235821F7B2}" presName="textRect" presStyleLbl="revTx" presStyleIdx="1" presStyleCnt="7">
        <dgm:presLayoutVars>
          <dgm:chMax val="1"/>
          <dgm:chPref val="1"/>
        </dgm:presLayoutVars>
      </dgm:prSet>
      <dgm:spPr/>
    </dgm:pt>
    <dgm:pt modelId="{CF42C479-795B-492D-B8AB-425E6C9B58E0}" type="pres">
      <dgm:prSet presAssocID="{D7EFF88D-EAFC-4F25-8BFC-1E947B2B4A12}" presName="sibTrans" presStyleLbl="sibTrans2D1" presStyleIdx="0" presStyleCnt="0"/>
      <dgm:spPr/>
    </dgm:pt>
    <dgm:pt modelId="{6B130D2A-581A-4702-A768-F1613B9D6A43}" type="pres">
      <dgm:prSet presAssocID="{B90DD7E0-F144-4777-A878-73980217CCD5}" presName="compNode" presStyleCnt="0"/>
      <dgm:spPr/>
    </dgm:pt>
    <dgm:pt modelId="{CB18740E-2EFA-448D-B99B-45579361FA72}" type="pres">
      <dgm:prSet presAssocID="{B90DD7E0-F144-4777-A878-73980217CCD5}" presName="iconBgRect" presStyleLbl="bgShp" presStyleIdx="2" presStyleCnt="7"/>
      <dgm:spPr/>
    </dgm:pt>
    <dgm:pt modelId="{EA4BA01A-EEE1-47B2-866F-955CF98E2A9E}" type="pres">
      <dgm:prSet presAssocID="{B90DD7E0-F144-4777-A878-73980217CCD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edle"/>
        </a:ext>
      </dgm:extLst>
    </dgm:pt>
    <dgm:pt modelId="{0485597D-BE29-4AFF-9C05-D5EFE4731A4D}" type="pres">
      <dgm:prSet presAssocID="{B90DD7E0-F144-4777-A878-73980217CCD5}" presName="spaceRect" presStyleCnt="0"/>
      <dgm:spPr/>
    </dgm:pt>
    <dgm:pt modelId="{3D846C6B-7C72-4B5D-9A29-725EFB75F7A5}" type="pres">
      <dgm:prSet presAssocID="{B90DD7E0-F144-4777-A878-73980217CCD5}" presName="textRect" presStyleLbl="revTx" presStyleIdx="2" presStyleCnt="7">
        <dgm:presLayoutVars>
          <dgm:chMax val="1"/>
          <dgm:chPref val="1"/>
        </dgm:presLayoutVars>
      </dgm:prSet>
      <dgm:spPr/>
    </dgm:pt>
    <dgm:pt modelId="{6F666223-563C-4B7A-B080-8B7729BE95F7}" type="pres">
      <dgm:prSet presAssocID="{F1AD55E3-DD5A-480A-9493-713DDA618958}" presName="sibTrans" presStyleLbl="sibTrans2D1" presStyleIdx="0" presStyleCnt="0"/>
      <dgm:spPr/>
    </dgm:pt>
    <dgm:pt modelId="{8363A52F-12DC-47A6-AAB1-EA9CF4F9BF74}" type="pres">
      <dgm:prSet presAssocID="{5EE11033-1F8C-4A54-A91E-928B65D1A938}" presName="compNode" presStyleCnt="0"/>
      <dgm:spPr/>
    </dgm:pt>
    <dgm:pt modelId="{D655A77C-489F-4DB9-A3C4-0420D8D54825}" type="pres">
      <dgm:prSet presAssocID="{5EE11033-1F8C-4A54-A91E-928B65D1A938}" presName="iconBgRect" presStyleLbl="bgShp" presStyleIdx="3" presStyleCnt="7"/>
      <dgm:spPr/>
    </dgm:pt>
    <dgm:pt modelId="{B0BE0415-59B6-490A-9AAC-C22DFE2BB837}" type="pres">
      <dgm:prSet presAssocID="{5EE11033-1F8C-4A54-A91E-928B65D1A93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ourglass"/>
        </a:ext>
      </dgm:extLst>
    </dgm:pt>
    <dgm:pt modelId="{C73F50B3-0629-41D4-A285-6DDC3B55BCA2}" type="pres">
      <dgm:prSet presAssocID="{5EE11033-1F8C-4A54-A91E-928B65D1A938}" presName="spaceRect" presStyleCnt="0"/>
      <dgm:spPr/>
    </dgm:pt>
    <dgm:pt modelId="{116F0316-974A-4F37-895C-4AA1432FA950}" type="pres">
      <dgm:prSet presAssocID="{5EE11033-1F8C-4A54-A91E-928B65D1A938}" presName="textRect" presStyleLbl="revTx" presStyleIdx="3" presStyleCnt="7">
        <dgm:presLayoutVars>
          <dgm:chMax val="1"/>
          <dgm:chPref val="1"/>
        </dgm:presLayoutVars>
      </dgm:prSet>
      <dgm:spPr/>
    </dgm:pt>
    <dgm:pt modelId="{BBE57019-F53A-4E74-AFA2-EB8CD8C109F4}" type="pres">
      <dgm:prSet presAssocID="{425C7825-C47E-4F87-8981-495814B0EA9E}" presName="sibTrans" presStyleLbl="sibTrans2D1" presStyleIdx="0" presStyleCnt="0"/>
      <dgm:spPr/>
    </dgm:pt>
    <dgm:pt modelId="{B4B80D35-1060-4DAC-BA47-DCCA23462EA0}" type="pres">
      <dgm:prSet presAssocID="{82926BD8-C4A4-4AC8-86FA-43B5D4F292C7}" presName="compNode" presStyleCnt="0"/>
      <dgm:spPr/>
    </dgm:pt>
    <dgm:pt modelId="{75CE069E-BCA6-4F2B-AEA5-F01FBE23B659}" type="pres">
      <dgm:prSet presAssocID="{82926BD8-C4A4-4AC8-86FA-43B5D4F292C7}" presName="iconBgRect" presStyleLbl="bgShp" presStyleIdx="4" presStyleCnt="7"/>
      <dgm:spPr/>
    </dgm:pt>
    <dgm:pt modelId="{54BEAEE5-00CB-4B7E-8552-2DA3285EB71F}" type="pres">
      <dgm:prSet presAssocID="{82926BD8-C4A4-4AC8-86FA-43B5D4F292C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thematics"/>
        </a:ext>
      </dgm:extLst>
    </dgm:pt>
    <dgm:pt modelId="{F8C0B4A5-9691-4C97-A322-1D4BA4CEADE5}" type="pres">
      <dgm:prSet presAssocID="{82926BD8-C4A4-4AC8-86FA-43B5D4F292C7}" presName="spaceRect" presStyleCnt="0"/>
      <dgm:spPr/>
    </dgm:pt>
    <dgm:pt modelId="{DF363E03-9888-473E-AD54-F083FDFF9F73}" type="pres">
      <dgm:prSet presAssocID="{82926BD8-C4A4-4AC8-86FA-43B5D4F292C7}" presName="textRect" presStyleLbl="revTx" presStyleIdx="4" presStyleCnt="7">
        <dgm:presLayoutVars>
          <dgm:chMax val="1"/>
          <dgm:chPref val="1"/>
        </dgm:presLayoutVars>
      </dgm:prSet>
      <dgm:spPr/>
    </dgm:pt>
    <dgm:pt modelId="{2CC85E36-3258-423C-B8EF-F03DBAC52ECE}" type="pres">
      <dgm:prSet presAssocID="{E6966E6A-AF53-4ABC-A033-2C783DBDC133}" presName="sibTrans" presStyleLbl="sibTrans2D1" presStyleIdx="0" presStyleCnt="0"/>
      <dgm:spPr/>
    </dgm:pt>
    <dgm:pt modelId="{0391A5E9-7E6B-47C1-97B1-2D6B609A841C}" type="pres">
      <dgm:prSet presAssocID="{513BAC6B-A68D-4C87-994F-54AC8F8E93B3}" presName="compNode" presStyleCnt="0"/>
      <dgm:spPr/>
    </dgm:pt>
    <dgm:pt modelId="{A7E759F7-62FE-4E51-A418-EBC6DF702F18}" type="pres">
      <dgm:prSet presAssocID="{513BAC6B-A68D-4C87-994F-54AC8F8E93B3}" presName="iconBgRect" presStyleLbl="bgShp" presStyleIdx="5" presStyleCnt="7"/>
      <dgm:spPr/>
    </dgm:pt>
    <dgm:pt modelId="{EBAD307A-667C-49FC-9785-234534076583}" type="pres">
      <dgm:prSet presAssocID="{513BAC6B-A68D-4C87-994F-54AC8F8E93B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ubtitles"/>
        </a:ext>
      </dgm:extLst>
    </dgm:pt>
    <dgm:pt modelId="{C1DBC0D1-C8D9-4EC5-9269-CFBC1CB06BB6}" type="pres">
      <dgm:prSet presAssocID="{513BAC6B-A68D-4C87-994F-54AC8F8E93B3}" presName="spaceRect" presStyleCnt="0"/>
      <dgm:spPr/>
    </dgm:pt>
    <dgm:pt modelId="{56196CFC-32CA-4642-9E9E-0FCA304B6078}" type="pres">
      <dgm:prSet presAssocID="{513BAC6B-A68D-4C87-994F-54AC8F8E93B3}" presName="textRect" presStyleLbl="revTx" presStyleIdx="5" presStyleCnt="7">
        <dgm:presLayoutVars>
          <dgm:chMax val="1"/>
          <dgm:chPref val="1"/>
        </dgm:presLayoutVars>
      </dgm:prSet>
      <dgm:spPr/>
    </dgm:pt>
    <dgm:pt modelId="{5DE98B55-005B-464A-A258-A515D1E21E9A}" type="pres">
      <dgm:prSet presAssocID="{4100D82D-40AB-41E9-9D5A-CA02CEC39D6C}" presName="sibTrans" presStyleLbl="sibTrans2D1" presStyleIdx="0" presStyleCnt="0"/>
      <dgm:spPr/>
    </dgm:pt>
    <dgm:pt modelId="{75F8C124-F653-4F7D-804D-92F2538CA6E1}" type="pres">
      <dgm:prSet presAssocID="{C464C4DA-6E19-4C00-871C-35B1C7116000}" presName="compNode" presStyleCnt="0"/>
      <dgm:spPr/>
    </dgm:pt>
    <dgm:pt modelId="{F3BFF592-DE50-41AA-A41A-6CFD041A0DC3}" type="pres">
      <dgm:prSet presAssocID="{C464C4DA-6E19-4C00-871C-35B1C7116000}" presName="iconBgRect" presStyleLbl="bgShp" presStyleIdx="6" presStyleCnt="7"/>
      <dgm:spPr/>
    </dgm:pt>
    <dgm:pt modelId="{48BEB314-627E-410F-A885-BAD876CD2FB1}" type="pres">
      <dgm:prSet presAssocID="{C464C4DA-6E19-4C00-871C-35B1C711600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Drawing Compass"/>
        </a:ext>
      </dgm:extLst>
    </dgm:pt>
    <dgm:pt modelId="{7476D5DF-2463-4317-8F89-B2B634CAF366}" type="pres">
      <dgm:prSet presAssocID="{C464C4DA-6E19-4C00-871C-35B1C7116000}" presName="spaceRect" presStyleCnt="0"/>
      <dgm:spPr/>
    </dgm:pt>
    <dgm:pt modelId="{28A1D219-C790-498A-879D-FF35964B3BC9}" type="pres">
      <dgm:prSet presAssocID="{C464C4DA-6E19-4C00-871C-35B1C7116000}" presName="textRect" presStyleLbl="revTx" presStyleIdx="6" presStyleCnt="7">
        <dgm:presLayoutVars>
          <dgm:chMax val="1"/>
          <dgm:chPref val="1"/>
        </dgm:presLayoutVars>
      </dgm:prSet>
      <dgm:spPr/>
    </dgm:pt>
  </dgm:ptLst>
  <dgm:cxnLst>
    <dgm:cxn modelId="{84289A01-BB4E-4599-AB23-F326D15CFE47}" type="presOf" srcId="{4100D82D-40AB-41E9-9D5A-CA02CEC39D6C}" destId="{5DE98B55-005B-464A-A258-A515D1E21E9A}" srcOrd="0" destOrd="0" presId="urn:microsoft.com/office/officeart/2018/2/layout/IconCircleList"/>
    <dgm:cxn modelId="{20D0B50E-219F-4666-AB21-156872303570}" type="presOf" srcId="{B90DD7E0-F144-4777-A878-73980217CCD5}" destId="{3D846C6B-7C72-4B5D-9A29-725EFB75F7A5}" srcOrd="0" destOrd="0" presId="urn:microsoft.com/office/officeart/2018/2/layout/IconCircleList"/>
    <dgm:cxn modelId="{3EFB6614-3749-4287-B96C-605090760D74}" type="presOf" srcId="{C464C4DA-6E19-4C00-871C-35B1C7116000}" destId="{28A1D219-C790-498A-879D-FF35964B3BC9}" srcOrd="0" destOrd="0" presId="urn:microsoft.com/office/officeart/2018/2/layout/IconCircleList"/>
    <dgm:cxn modelId="{31F81120-ED86-4DE2-B421-66438A3D7B18}" srcId="{01832AE6-70D5-4453-85A5-90D2566421D7}" destId="{513BAC6B-A68D-4C87-994F-54AC8F8E93B3}" srcOrd="5" destOrd="0" parTransId="{4510E319-B8C6-4B2A-84DD-700EBE6CC4CC}" sibTransId="{4100D82D-40AB-41E9-9D5A-CA02CEC39D6C}"/>
    <dgm:cxn modelId="{CDA24823-C307-423B-8558-702A77EBF358}" type="presOf" srcId="{513BAC6B-A68D-4C87-994F-54AC8F8E93B3}" destId="{56196CFC-32CA-4642-9E9E-0FCA304B6078}" srcOrd="0" destOrd="0" presId="urn:microsoft.com/office/officeart/2018/2/layout/IconCircleList"/>
    <dgm:cxn modelId="{B083FC29-FC17-456C-967A-FB4B2FFAFC2A}" type="presOf" srcId="{5EE11033-1F8C-4A54-A91E-928B65D1A938}" destId="{116F0316-974A-4F37-895C-4AA1432FA950}" srcOrd="0" destOrd="0" presId="urn:microsoft.com/office/officeart/2018/2/layout/IconCircleList"/>
    <dgm:cxn modelId="{C200112F-26F1-4919-B014-BFE62A8F3DF9}" type="presOf" srcId="{ADAE8D19-1BCF-44DE-A534-B7D7D754F032}" destId="{960A2CFA-5AC3-4283-BE2E-0A740CDC4F44}" srcOrd="0" destOrd="0" presId="urn:microsoft.com/office/officeart/2018/2/layout/IconCircleList"/>
    <dgm:cxn modelId="{4A10343C-2309-4FBB-8046-C0794BAA8557}" type="presOf" srcId="{01832AE6-70D5-4453-85A5-90D2566421D7}" destId="{DA1FFBDC-8D85-4E0C-8A00-A3CBF465B53B}" srcOrd="0" destOrd="0" presId="urn:microsoft.com/office/officeart/2018/2/layout/IconCircleList"/>
    <dgm:cxn modelId="{0ECBD765-1AEE-44C0-977A-F70ECBB4AEB3}" type="presOf" srcId="{F520D2A2-C5F5-4877-9A23-BE804EDFCCEF}" destId="{8C850559-8EAD-4409-82ED-EAB2426A50E8}" srcOrd="0" destOrd="0" presId="urn:microsoft.com/office/officeart/2018/2/layout/IconCircleList"/>
    <dgm:cxn modelId="{0CA71E6B-E597-4C1B-8146-4564D37B0B6C}" srcId="{01832AE6-70D5-4453-85A5-90D2566421D7}" destId="{6E9F7124-CB25-4E5A-843E-AC235821F7B2}" srcOrd="1" destOrd="0" parTransId="{EFAE9FA8-722F-4F92-BEF4-85EBCC182592}" sibTransId="{D7EFF88D-EAFC-4F25-8BFC-1E947B2B4A12}"/>
    <dgm:cxn modelId="{FB03584F-2F9E-43B7-BF29-F92903B58D72}" type="presOf" srcId="{82926BD8-C4A4-4AC8-86FA-43B5D4F292C7}" destId="{DF363E03-9888-473E-AD54-F083FDFF9F73}" srcOrd="0" destOrd="0" presId="urn:microsoft.com/office/officeart/2018/2/layout/IconCircleList"/>
    <dgm:cxn modelId="{8E521E50-3F0F-4FE8-B17E-A96F9C58D4A7}" type="presOf" srcId="{D7EFF88D-EAFC-4F25-8BFC-1E947B2B4A12}" destId="{CF42C479-795B-492D-B8AB-425E6C9B58E0}" srcOrd="0" destOrd="0" presId="urn:microsoft.com/office/officeart/2018/2/layout/IconCircleList"/>
    <dgm:cxn modelId="{AC4AD384-48AD-43A7-8C42-F43BA621F0BD}" srcId="{01832AE6-70D5-4453-85A5-90D2566421D7}" destId="{B90DD7E0-F144-4777-A878-73980217CCD5}" srcOrd="2" destOrd="0" parTransId="{A435D3F4-0189-47BF-A7C5-B207D26C7C1F}" sibTransId="{F1AD55E3-DD5A-480A-9493-713DDA618958}"/>
    <dgm:cxn modelId="{BA84DE98-8451-40DB-A1C8-E6C60896961C}" type="presOf" srcId="{425C7825-C47E-4F87-8981-495814B0EA9E}" destId="{BBE57019-F53A-4E74-AFA2-EB8CD8C109F4}" srcOrd="0" destOrd="0" presId="urn:microsoft.com/office/officeart/2018/2/layout/IconCircleList"/>
    <dgm:cxn modelId="{B6DC649D-4A08-43CE-A1F4-310529ECE8FD}" srcId="{01832AE6-70D5-4453-85A5-90D2566421D7}" destId="{82926BD8-C4A4-4AC8-86FA-43B5D4F292C7}" srcOrd="4" destOrd="0" parTransId="{97EE1F24-D9FE-457E-A5EA-66658CA3A805}" sibTransId="{E6966E6A-AF53-4ABC-A033-2C783DBDC133}"/>
    <dgm:cxn modelId="{20A23EA9-5BA2-4225-B894-29685668642D}" srcId="{01832AE6-70D5-4453-85A5-90D2566421D7}" destId="{C464C4DA-6E19-4C00-871C-35B1C7116000}" srcOrd="6" destOrd="0" parTransId="{8CBF35D9-39BC-4E78-99DB-C19EBCF90DD2}" sibTransId="{563CFCD2-83F0-4839-B133-0A5035D960E7}"/>
    <dgm:cxn modelId="{BEA141B3-579F-4721-91E9-FE97CFB2FF66}" type="presOf" srcId="{6E9F7124-CB25-4E5A-843E-AC235821F7B2}" destId="{9697E690-4DF2-4D59-A113-4E26B4243201}" srcOrd="0" destOrd="0" presId="urn:microsoft.com/office/officeart/2018/2/layout/IconCircleList"/>
    <dgm:cxn modelId="{003E0FCB-ADF5-48B0-A8F6-D7309AD7CE4A}" type="presOf" srcId="{F1AD55E3-DD5A-480A-9493-713DDA618958}" destId="{6F666223-563C-4B7A-B080-8B7729BE95F7}" srcOrd="0" destOrd="0" presId="urn:microsoft.com/office/officeart/2018/2/layout/IconCircleList"/>
    <dgm:cxn modelId="{09CC32D7-05EF-43B9-BD34-56F00600B826}" srcId="{01832AE6-70D5-4453-85A5-90D2566421D7}" destId="{5EE11033-1F8C-4A54-A91E-928B65D1A938}" srcOrd="3" destOrd="0" parTransId="{7B0978F6-5577-4E7B-B0FA-6E523C22F97A}" sibTransId="{425C7825-C47E-4F87-8981-495814B0EA9E}"/>
    <dgm:cxn modelId="{79A5B9D9-A23A-48D1-ACF0-440F63908740}" type="presOf" srcId="{E6966E6A-AF53-4ABC-A033-2C783DBDC133}" destId="{2CC85E36-3258-423C-B8EF-F03DBAC52ECE}" srcOrd="0" destOrd="0" presId="urn:microsoft.com/office/officeart/2018/2/layout/IconCircleList"/>
    <dgm:cxn modelId="{34DDEAF6-E245-40BA-8A66-AA59A1826236}" srcId="{01832AE6-70D5-4453-85A5-90D2566421D7}" destId="{F520D2A2-C5F5-4877-9A23-BE804EDFCCEF}" srcOrd="0" destOrd="0" parTransId="{30A0C37E-B6A8-4C89-842C-35B80B2870F2}" sibTransId="{ADAE8D19-1BCF-44DE-A534-B7D7D754F032}"/>
    <dgm:cxn modelId="{28C9A2CC-C94F-4A00-926E-95BBC891EC77}" type="presParOf" srcId="{DA1FFBDC-8D85-4E0C-8A00-A3CBF465B53B}" destId="{2BAD95F7-BAD3-49AB-91AB-79D9B0A87CC8}" srcOrd="0" destOrd="0" presId="urn:microsoft.com/office/officeart/2018/2/layout/IconCircleList"/>
    <dgm:cxn modelId="{A328A82E-CD40-45E8-91E3-331726653DD0}" type="presParOf" srcId="{2BAD95F7-BAD3-49AB-91AB-79D9B0A87CC8}" destId="{65EC4625-B148-460E-8580-DCB8BF4C26C1}" srcOrd="0" destOrd="0" presId="urn:microsoft.com/office/officeart/2018/2/layout/IconCircleList"/>
    <dgm:cxn modelId="{5EC8278F-51EF-4A51-813F-E6AFAB1D7253}" type="presParOf" srcId="{65EC4625-B148-460E-8580-DCB8BF4C26C1}" destId="{7A5F0D3A-BC52-4A42-91E0-4C96E490997F}" srcOrd="0" destOrd="0" presId="urn:microsoft.com/office/officeart/2018/2/layout/IconCircleList"/>
    <dgm:cxn modelId="{9396A4BB-77C0-47EC-A5F8-4B42994AAC7B}" type="presParOf" srcId="{65EC4625-B148-460E-8580-DCB8BF4C26C1}" destId="{D1E8E8DC-0510-40EC-B0B1-4FCB5896694D}" srcOrd="1" destOrd="0" presId="urn:microsoft.com/office/officeart/2018/2/layout/IconCircleList"/>
    <dgm:cxn modelId="{2DC55FB8-9A0A-40E0-B4D9-B2FEB02303C8}" type="presParOf" srcId="{65EC4625-B148-460E-8580-DCB8BF4C26C1}" destId="{C3D69E31-44C4-4735-B6AB-C18AD4696A08}" srcOrd="2" destOrd="0" presId="urn:microsoft.com/office/officeart/2018/2/layout/IconCircleList"/>
    <dgm:cxn modelId="{12E8CF9D-DD82-4B4C-A760-0D90EB7FE978}" type="presParOf" srcId="{65EC4625-B148-460E-8580-DCB8BF4C26C1}" destId="{8C850559-8EAD-4409-82ED-EAB2426A50E8}" srcOrd="3" destOrd="0" presId="urn:microsoft.com/office/officeart/2018/2/layout/IconCircleList"/>
    <dgm:cxn modelId="{F24C2396-4053-433B-959E-703D36E1967B}" type="presParOf" srcId="{2BAD95F7-BAD3-49AB-91AB-79D9B0A87CC8}" destId="{960A2CFA-5AC3-4283-BE2E-0A740CDC4F44}" srcOrd="1" destOrd="0" presId="urn:microsoft.com/office/officeart/2018/2/layout/IconCircleList"/>
    <dgm:cxn modelId="{39F036E4-3E6D-406A-BE7E-7446AF26F79E}" type="presParOf" srcId="{2BAD95F7-BAD3-49AB-91AB-79D9B0A87CC8}" destId="{69858756-C7E2-4E8C-962C-D9A6760C0B5A}" srcOrd="2" destOrd="0" presId="urn:microsoft.com/office/officeart/2018/2/layout/IconCircleList"/>
    <dgm:cxn modelId="{BE73D27B-01C0-40E8-8F28-7F00A8F2A2AA}" type="presParOf" srcId="{69858756-C7E2-4E8C-962C-D9A6760C0B5A}" destId="{E2051A95-18E6-43E8-BF51-3E2723FCB272}" srcOrd="0" destOrd="0" presId="urn:microsoft.com/office/officeart/2018/2/layout/IconCircleList"/>
    <dgm:cxn modelId="{D5D86F73-B3D7-4AA9-9050-4BD24DB19F55}" type="presParOf" srcId="{69858756-C7E2-4E8C-962C-D9A6760C0B5A}" destId="{ADE548CA-30F5-446A-8209-217DB973662F}" srcOrd="1" destOrd="0" presId="urn:microsoft.com/office/officeart/2018/2/layout/IconCircleList"/>
    <dgm:cxn modelId="{552117D7-8C07-4D60-9834-1E80B5E50791}" type="presParOf" srcId="{69858756-C7E2-4E8C-962C-D9A6760C0B5A}" destId="{68F1A45B-A176-40F3-846D-5133612E09E8}" srcOrd="2" destOrd="0" presId="urn:microsoft.com/office/officeart/2018/2/layout/IconCircleList"/>
    <dgm:cxn modelId="{A9F8DCDC-E152-42F7-A06B-2DD884E6629A}" type="presParOf" srcId="{69858756-C7E2-4E8C-962C-D9A6760C0B5A}" destId="{9697E690-4DF2-4D59-A113-4E26B4243201}" srcOrd="3" destOrd="0" presId="urn:microsoft.com/office/officeart/2018/2/layout/IconCircleList"/>
    <dgm:cxn modelId="{F185D456-6828-4C84-ABBD-855318BF5C15}" type="presParOf" srcId="{2BAD95F7-BAD3-49AB-91AB-79D9B0A87CC8}" destId="{CF42C479-795B-492D-B8AB-425E6C9B58E0}" srcOrd="3" destOrd="0" presId="urn:microsoft.com/office/officeart/2018/2/layout/IconCircleList"/>
    <dgm:cxn modelId="{813C8364-F8DD-431D-8F48-9FE817FA058F}" type="presParOf" srcId="{2BAD95F7-BAD3-49AB-91AB-79D9B0A87CC8}" destId="{6B130D2A-581A-4702-A768-F1613B9D6A43}" srcOrd="4" destOrd="0" presId="urn:microsoft.com/office/officeart/2018/2/layout/IconCircleList"/>
    <dgm:cxn modelId="{DEE7A964-BFA8-446E-B5D5-27DB7AA69958}" type="presParOf" srcId="{6B130D2A-581A-4702-A768-F1613B9D6A43}" destId="{CB18740E-2EFA-448D-B99B-45579361FA72}" srcOrd="0" destOrd="0" presId="urn:microsoft.com/office/officeart/2018/2/layout/IconCircleList"/>
    <dgm:cxn modelId="{05F19517-5DAD-4E8C-8AF0-B3A9488E7BBB}" type="presParOf" srcId="{6B130D2A-581A-4702-A768-F1613B9D6A43}" destId="{EA4BA01A-EEE1-47B2-866F-955CF98E2A9E}" srcOrd="1" destOrd="0" presId="urn:microsoft.com/office/officeart/2018/2/layout/IconCircleList"/>
    <dgm:cxn modelId="{C70B5253-31A3-4BBA-AB56-54DE9952F9A2}" type="presParOf" srcId="{6B130D2A-581A-4702-A768-F1613B9D6A43}" destId="{0485597D-BE29-4AFF-9C05-D5EFE4731A4D}" srcOrd="2" destOrd="0" presId="urn:microsoft.com/office/officeart/2018/2/layout/IconCircleList"/>
    <dgm:cxn modelId="{168A5033-0955-4A3C-8465-F45059C192F5}" type="presParOf" srcId="{6B130D2A-581A-4702-A768-F1613B9D6A43}" destId="{3D846C6B-7C72-4B5D-9A29-725EFB75F7A5}" srcOrd="3" destOrd="0" presId="urn:microsoft.com/office/officeart/2018/2/layout/IconCircleList"/>
    <dgm:cxn modelId="{2D4AA295-1B0D-4E7D-B0A9-9BB2A5A5C0F5}" type="presParOf" srcId="{2BAD95F7-BAD3-49AB-91AB-79D9B0A87CC8}" destId="{6F666223-563C-4B7A-B080-8B7729BE95F7}" srcOrd="5" destOrd="0" presId="urn:microsoft.com/office/officeart/2018/2/layout/IconCircleList"/>
    <dgm:cxn modelId="{6198305E-AAB1-4D5C-AE9E-E80C47F9EC90}" type="presParOf" srcId="{2BAD95F7-BAD3-49AB-91AB-79D9B0A87CC8}" destId="{8363A52F-12DC-47A6-AAB1-EA9CF4F9BF74}" srcOrd="6" destOrd="0" presId="urn:microsoft.com/office/officeart/2018/2/layout/IconCircleList"/>
    <dgm:cxn modelId="{DCC7AD2C-DDB3-49D3-BEC3-F780E83759A1}" type="presParOf" srcId="{8363A52F-12DC-47A6-AAB1-EA9CF4F9BF74}" destId="{D655A77C-489F-4DB9-A3C4-0420D8D54825}" srcOrd="0" destOrd="0" presId="urn:microsoft.com/office/officeart/2018/2/layout/IconCircleList"/>
    <dgm:cxn modelId="{5FB752C1-30EC-4AB4-A0A4-1E5BFF43A91E}" type="presParOf" srcId="{8363A52F-12DC-47A6-AAB1-EA9CF4F9BF74}" destId="{B0BE0415-59B6-490A-9AAC-C22DFE2BB837}" srcOrd="1" destOrd="0" presId="urn:microsoft.com/office/officeart/2018/2/layout/IconCircleList"/>
    <dgm:cxn modelId="{5E709C7D-E246-4CB1-9AC9-16EA8C68BE52}" type="presParOf" srcId="{8363A52F-12DC-47A6-AAB1-EA9CF4F9BF74}" destId="{C73F50B3-0629-41D4-A285-6DDC3B55BCA2}" srcOrd="2" destOrd="0" presId="urn:microsoft.com/office/officeart/2018/2/layout/IconCircleList"/>
    <dgm:cxn modelId="{26CCE2B0-87C5-4DDA-AD43-4ACCEEA6FFB6}" type="presParOf" srcId="{8363A52F-12DC-47A6-AAB1-EA9CF4F9BF74}" destId="{116F0316-974A-4F37-895C-4AA1432FA950}" srcOrd="3" destOrd="0" presId="urn:microsoft.com/office/officeart/2018/2/layout/IconCircleList"/>
    <dgm:cxn modelId="{DE23B2A4-988A-4000-BD29-5DF51690DF48}" type="presParOf" srcId="{2BAD95F7-BAD3-49AB-91AB-79D9B0A87CC8}" destId="{BBE57019-F53A-4E74-AFA2-EB8CD8C109F4}" srcOrd="7" destOrd="0" presId="urn:microsoft.com/office/officeart/2018/2/layout/IconCircleList"/>
    <dgm:cxn modelId="{A1562CB7-D957-4047-AAA0-FF263F910DF7}" type="presParOf" srcId="{2BAD95F7-BAD3-49AB-91AB-79D9B0A87CC8}" destId="{B4B80D35-1060-4DAC-BA47-DCCA23462EA0}" srcOrd="8" destOrd="0" presId="urn:microsoft.com/office/officeart/2018/2/layout/IconCircleList"/>
    <dgm:cxn modelId="{D1D86E54-74E6-452A-B79B-6573D12DD45E}" type="presParOf" srcId="{B4B80D35-1060-4DAC-BA47-DCCA23462EA0}" destId="{75CE069E-BCA6-4F2B-AEA5-F01FBE23B659}" srcOrd="0" destOrd="0" presId="urn:microsoft.com/office/officeart/2018/2/layout/IconCircleList"/>
    <dgm:cxn modelId="{DA5A7825-EB68-461F-B005-B492759025A5}" type="presParOf" srcId="{B4B80D35-1060-4DAC-BA47-DCCA23462EA0}" destId="{54BEAEE5-00CB-4B7E-8552-2DA3285EB71F}" srcOrd="1" destOrd="0" presId="urn:microsoft.com/office/officeart/2018/2/layout/IconCircleList"/>
    <dgm:cxn modelId="{5039AA79-EF08-43FB-BF98-DD1EFC4D3D0A}" type="presParOf" srcId="{B4B80D35-1060-4DAC-BA47-DCCA23462EA0}" destId="{F8C0B4A5-9691-4C97-A322-1D4BA4CEADE5}" srcOrd="2" destOrd="0" presId="urn:microsoft.com/office/officeart/2018/2/layout/IconCircleList"/>
    <dgm:cxn modelId="{50A40FC2-3740-4BE6-A9A7-57207DA486F0}" type="presParOf" srcId="{B4B80D35-1060-4DAC-BA47-DCCA23462EA0}" destId="{DF363E03-9888-473E-AD54-F083FDFF9F73}" srcOrd="3" destOrd="0" presId="urn:microsoft.com/office/officeart/2018/2/layout/IconCircleList"/>
    <dgm:cxn modelId="{A8CD836D-6FA0-47D8-A771-6452C2F613C6}" type="presParOf" srcId="{2BAD95F7-BAD3-49AB-91AB-79D9B0A87CC8}" destId="{2CC85E36-3258-423C-B8EF-F03DBAC52ECE}" srcOrd="9" destOrd="0" presId="urn:microsoft.com/office/officeart/2018/2/layout/IconCircleList"/>
    <dgm:cxn modelId="{95DF0887-02FF-408C-8F66-CA82FC778A66}" type="presParOf" srcId="{2BAD95F7-BAD3-49AB-91AB-79D9B0A87CC8}" destId="{0391A5E9-7E6B-47C1-97B1-2D6B609A841C}" srcOrd="10" destOrd="0" presId="urn:microsoft.com/office/officeart/2018/2/layout/IconCircleList"/>
    <dgm:cxn modelId="{D2CDB3EB-639E-4B99-BCA6-A3353281A80F}" type="presParOf" srcId="{0391A5E9-7E6B-47C1-97B1-2D6B609A841C}" destId="{A7E759F7-62FE-4E51-A418-EBC6DF702F18}" srcOrd="0" destOrd="0" presId="urn:microsoft.com/office/officeart/2018/2/layout/IconCircleList"/>
    <dgm:cxn modelId="{C5B3DA0B-7B5E-4F9D-9EB7-4DAAAAFD0BB7}" type="presParOf" srcId="{0391A5E9-7E6B-47C1-97B1-2D6B609A841C}" destId="{EBAD307A-667C-49FC-9785-234534076583}" srcOrd="1" destOrd="0" presId="urn:microsoft.com/office/officeart/2018/2/layout/IconCircleList"/>
    <dgm:cxn modelId="{DA2BFBFA-6694-46B8-8823-0A2A0CF168D0}" type="presParOf" srcId="{0391A5E9-7E6B-47C1-97B1-2D6B609A841C}" destId="{C1DBC0D1-C8D9-4EC5-9269-CFBC1CB06BB6}" srcOrd="2" destOrd="0" presId="urn:microsoft.com/office/officeart/2018/2/layout/IconCircleList"/>
    <dgm:cxn modelId="{06598996-DFE1-484F-8AF9-37E0D4861A6F}" type="presParOf" srcId="{0391A5E9-7E6B-47C1-97B1-2D6B609A841C}" destId="{56196CFC-32CA-4642-9E9E-0FCA304B6078}" srcOrd="3" destOrd="0" presId="urn:microsoft.com/office/officeart/2018/2/layout/IconCircleList"/>
    <dgm:cxn modelId="{9F9D15D2-D4BB-4D34-AFA9-E68E9987B52B}" type="presParOf" srcId="{2BAD95F7-BAD3-49AB-91AB-79D9B0A87CC8}" destId="{5DE98B55-005B-464A-A258-A515D1E21E9A}" srcOrd="11" destOrd="0" presId="urn:microsoft.com/office/officeart/2018/2/layout/IconCircleList"/>
    <dgm:cxn modelId="{256041C0-69AD-46D1-8DFE-84E5200EF319}" type="presParOf" srcId="{2BAD95F7-BAD3-49AB-91AB-79D9B0A87CC8}" destId="{75F8C124-F653-4F7D-804D-92F2538CA6E1}" srcOrd="12" destOrd="0" presId="urn:microsoft.com/office/officeart/2018/2/layout/IconCircleList"/>
    <dgm:cxn modelId="{0CCB78B5-126F-4EA5-9CA2-EDB586BBD8E4}" type="presParOf" srcId="{75F8C124-F653-4F7D-804D-92F2538CA6E1}" destId="{F3BFF592-DE50-41AA-A41A-6CFD041A0DC3}" srcOrd="0" destOrd="0" presId="urn:microsoft.com/office/officeart/2018/2/layout/IconCircleList"/>
    <dgm:cxn modelId="{B35136F0-B6FC-45ED-AF9C-DFD0BC2D21F9}" type="presParOf" srcId="{75F8C124-F653-4F7D-804D-92F2538CA6E1}" destId="{48BEB314-627E-410F-A885-BAD876CD2FB1}" srcOrd="1" destOrd="0" presId="urn:microsoft.com/office/officeart/2018/2/layout/IconCircleList"/>
    <dgm:cxn modelId="{2B606720-455C-4DD5-A0EA-880112323D39}" type="presParOf" srcId="{75F8C124-F653-4F7D-804D-92F2538CA6E1}" destId="{7476D5DF-2463-4317-8F89-B2B634CAF366}" srcOrd="2" destOrd="0" presId="urn:microsoft.com/office/officeart/2018/2/layout/IconCircleList"/>
    <dgm:cxn modelId="{F3EF42F0-0B97-4F77-9184-C347990ADD35}" type="presParOf" srcId="{75F8C124-F653-4F7D-804D-92F2538CA6E1}" destId="{28A1D219-C790-498A-879D-FF35964B3BC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7856F3-A099-42DD-91ED-66F89265439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3E62AA9-7537-4D6A-BD61-1932E9935537}">
      <dgm:prSet/>
      <dgm:spPr/>
      <dgm:t>
        <a:bodyPr/>
        <a:lstStyle/>
        <a:p>
          <a:r>
            <a:rPr lang="en-US" dirty="0"/>
            <a:t>All the entities have a buffer zone of radius 10 units</a:t>
          </a:r>
        </a:p>
      </dgm:t>
    </dgm:pt>
    <dgm:pt modelId="{2D45E041-5345-4590-8DA7-D402BABAF3E5}" type="parTrans" cxnId="{35A8310B-11E0-4D5A-9D1A-A6CD88E018C7}">
      <dgm:prSet/>
      <dgm:spPr/>
      <dgm:t>
        <a:bodyPr/>
        <a:lstStyle/>
        <a:p>
          <a:endParaRPr lang="en-US"/>
        </a:p>
      </dgm:t>
    </dgm:pt>
    <dgm:pt modelId="{9528F770-1DDC-4566-9B24-006D474912F2}" type="sibTrans" cxnId="{35A8310B-11E0-4D5A-9D1A-A6CD88E018C7}">
      <dgm:prSet/>
      <dgm:spPr/>
      <dgm:t>
        <a:bodyPr/>
        <a:lstStyle/>
        <a:p>
          <a:endParaRPr lang="en-US"/>
        </a:p>
      </dgm:t>
    </dgm:pt>
    <dgm:pt modelId="{F9344B70-A0A7-421C-BDBE-B865EBC55048}">
      <dgm:prSet/>
      <dgm:spPr/>
      <dgm:t>
        <a:bodyPr/>
        <a:lstStyle/>
        <a:p>
          <a:r>
            <a:rPr lang="en-US"/>
            <a:t>A win is found using distance if a player is in the buffer zone of another entity, their distance will be less than or equal to 10 units</a:t>
          </a:r>
        </a:p>
      </dgm:t>
    </dgm:pt>
    <dgm:pt modelId="{4D0E3877-2B2C-4440-83AF-7728DFF24AE3}" type="parTrans" cxnId="{0D5E7546-FF44-46A4-9E12-0609A09FFCC5}">
      <dgm:prSet/>
      <dgm:spPr/>
      <dgm:t>
        <a:bodyPr/>
        <a:lstStyle/>
        <a:p>
          <a:endParaRPr lang="en-US"/>
        </a:p>
      </dgm:t>
    </dgm:pt>
    <dgm:pt modelId="{BEAE4A88-DD7C-4A4F-8A91-CBFBC7D36444}" type="sibTrans" cxnId="{0D5E7546-FF44-46A4-9E12-0609A09FFCC5}">
      <dgm:prSet/>
      <dgm:spPr/>
      <dgm:t>
        <a:bodyPr/>
        <a:lstStyle/>
        <a:p>
          <a:endParaRPr lang="en-US"/>
        </a:p>
      </dgm:t>
    </dgm:pt>
    <dgm:pt modelId="{7CBEC8A7-733C-4FC2-A65D-0E760B5764C9}">
      <dgm:prSet/>
      <dgm:spPr/>
      <dgm:t>
        <a:bodyPr/>
        <a:lstStyle/>
        <a:p>
          <a:r>
            <a:rPr lang="en-US"/>
            <a:t>If the distance is found to be 10 or fewer units then the player who made the move will win</a:t>
          </a:r>
        </a:p>
      </dgm:t>
    </dgm:pt>
    <dgm:pt modelId="{E39F492C-E727-48D1-8263-426D28EA87BC}" type="parTrans" cxnId="{069CE497-1349-4D78-AC87-B60C070AB7B4}">
      <dgm:prSet/>
      <dgm:spPr/>
      <dgm:t>
        <a:bodyPr/>
        <a:lstStyle/>
        <a:p>
          <a:endParaRPr lang="en-US"/>
        </a:p>
      </dgm:t>
    </dgm:pt>
    <dgm:pt modelId="{3D739B5F-73E5-4A61-BF8C-27094A4AA5E1}" type="sibTrans" cxnId="{069CE497-1349-4D78-AC87-B60C070AB7B4}">
      <dgm:prSet/>
      <dgm:spPr/>
      <dgm:t>
        <a:bodyPr/>
        <a:lstStyle/>
        <a:p>
          <a:endParaRPr lang="en-US"/>
        </a:p>
      </dgm:t>
    </dgm:pt>
    <dgm:pt modelId="{111998B4-776D-495A-BE11-DAF5305998BF}" type="pres">
      <dgm:prSet presAssocID="{437856F3-A099-42DD-91ED-66F892654392}" presName="root" presStyleCnt="0">
        <dgm:presLayoutVars>
          <dgm:dir/>
          <dgm:resizeHandles val="exact"/>
        </dgm:presLayoutVars>
      </dgm:prSet>
      <dgm:spPr/>
    </dgm:pt>
    <dgm:pt modelId="{1B8C478B-A56A-4892-B613-AE832CA05A71}" type="pres">
      <dgm:prSet presAssocID="{63E62AA9-7537-4D6A-BD61-1932E9935537}" presName="compNode" presStyleCnt="0"/>
      <dgm:spPr/>
    </dgm:pt>
    <dgm:pt modelId="{CA799ACD-AF9D-4664-BDA3-BE733CF79ECF}" type="pres">
      <dgm:prSet presAssocID="{63E62AA9-7537-4D6A-BD61-1932E9935537}" presName="bgRect" presStyleLbl="bgShp" presStyleIdx="0" presStyleCnt="3"/>
      <dgm:spPr/>
    </dgm:pt>
    <dgm:pt modelId="{665F2A88-59D5-451C-A7CE-D136E4CA6F58}" type="pres">
      <dgm:prSet presAssocID="{63E62AA9-7537-4D6A-BD61-1932E99355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dge 10 outline"/>
        </a:ext>
      </dgm:extLst>
    </dgm:pt>
    <dgm:pt modelId="{BC2918A4-AC8D-4A0C-BFD2-31D9693248D2}" type="pres">
      <dgm:prSet presAssocID="{63E62AA9-7537-4D6A-BD61-1932E9935537}" presName="spaceRect" presStyleCnt="0"/>
      <dgm:spPr/>
    </dgm:pt>
    <dgm:pt modelId="{3AC5E313-E780-47A1-B8A1-095EE90D7E94}" type="pres">
      <dgm:prSet presAssocID="{63E62AA9-7537-4D6A-BD61-1932E9935537}" presName="parTx" presStyleLbl="revTx" presStyleIdx="0" presStyleCnt="3">
        <dgm:presLayoutVars>
          <dgm:chMax val="0"/>
          <dgm:chPref val="0"/>
        </dgm:presLayoutVars>
      </dgm:prSet>
      <dgm:spPr/>
    </dgm:pt>
    <dgm:pt modelId="{437BC8E6-510C-4EEF-ACDE-8819CAF90C84}" type="pres">
      <dgm:prSet presAssocID="{9528F770-1DDC-4566-9B24-006D474912F2}" presName="sibTrans" presStyleCnt="0"/>
      <dgm:spPr/>
    </dgm:pt>
    <dgm:pt modelId="{2EB4A99E-03ED-4E6D-87BC-D3CC73D83692}" type="pres">
      <dgm:prSet presAssocID="{F9344B70-A0A7-421C-BDBE-B865EBC55048}" presName="compNode" presStyleCnt="0"/>
      <dgm:spPr/>
    </dgm:pt>
    <dgm:pt modelId="{1329D783-CA2B-479A-8ACD-2C3FA58E6689}" type="pres">
      <dgm:prSet presAssocID="{F9344B70-A0A7-421C-BDBE-B865EBC55048}" presName="bgRect" presStyleLbl="bgShp" presStyleIdx="1" presStyleCnt="3"/>
      <dgm:spPr/>
    </dgm:pt>
    <dgm:pt modelId="{D329EA03-C9FA-4056-A351-E6AEBF6EFB12}" type="pres">
      <dgm:prSet presAssocID="{F9344B70-A0A7-421C-BDBE-B865EBC550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ircles with lines outline"/>
        </a:ext>
      </dgm:extLst>
    </dgm:pt>
    <dgm:pt modelId="{0ED4509F-B9B4-4F98-8ED4-D4C49D07C94A}" type="pres">
      <dgm:prSet presAssocID="{F9344B70-A0A7-421C-BDBE-B865EBC55048}" presName="spaceRect" presStyleCnt="0"/>
      <dgm:spPr/>
    </dgm:pt>
    <dgm:pt modelId="{4546D5CA-DF6F-48D9-B39D-F64575032990}" type="pres">
      <dgm:prSet presAssocID="{F9344B70-A0A7-421C-BDBE-B865EBC55048}" presName="parTx" presStyleLbl="revTx" presStyleIdx="1" presStyleCnt="3">
        <dgm:presLayoutVars>
          <dgm:chMax val="0"/>
          <dgm:chPref val="0"/>
        </dgm:presLayoutVars>
      </dgm:prSet>
      <dgm:spPr/>
    </dgm:pt>
    <dgm:pt modelId="{34EDB55E-63B4-40B2-8B20-0AFC7825A00F}" type="pres">
      <dgm:prSet presAssocID="{BEAE4A88-DD7C-4A4F-8A91-CBFBC7D36444}" presName="sibTrans" presStyleCnt="0"/>
      <dgm:spPr/>
    </dgm:pt>
    <dgm:pt modelId="{830FC1B6-A49D-4A0B-A027-46E1B45777AC}" type="pres">
      <dgm:prSet presAssocID="{7CBEC8A7-733C-4FC2-A65D-0E760B5764C9}" presName="compNode" presStyleCnt="0"/>
      <dgm:spPr/>
    </dgm:pt>
    <dgm:pt modelId="{E6A044FA-E6DF-4C16-855D-7193A1026B74}" type="pres">
      <dgm:prSet presAssocID="{7CBEC8A7-733C-4FC2-A65D-0E760B5764C9}" presName="bgRect" presStyleLbl="bgShp" presStyleIdx="2" presStyleCnt="3"/>
      <dgm:spPr/>
    </dgm:pt>
    <dgm:pt modelId="{C2F886E8-552E-4CAD-AD34-915D505F4C6C}" type="pres">
      <dgm:prSet presAssocID="{7CBEC8A7-733C-4FC2-A65D-0E760B5764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alculator outline"/>
        </a:ext>
      </dgm:extLst>
    </dgm:pt>
    <dgm:pt modelId="{D49FB763-B3AE-4665-9E06-1047BD1080F7}" type="pres">
      <dgm:prSet presAssocID="{7CBEC8A7-733C-4FC2-A65D-0E760B5764C9}" presName="spaceRect" presStyleCnt="0"/>
      <dgm:spPr/>
    </dgm:pt>
    <dgm:pt modelId="{8593D43F-0D8F-4443-9F63-AAAE3F5C6420}" type="pres">
      <dgm:prSet presAssocID="{7CBEC8A7-733C-4FC2-A65D-0E760B5764C9}" presName="parTx" presStyleLbl="revTx" presStyleIdx="2" presStyleCnt="3">
        <dgm:presLayoutVars>
          <dgm:chMax val="0"/>
          <dgm:chPref val="0"/>
        </dgm:presLayoutVars>
      </dgm:prSet>
      <dgm:spPr/>
    </dgm:pt>
  </dgm:ptLst>
  <dgm:cxnLst>
    <dgm:cxn modelId="{35A8310B-11E0-4D5A-9D1A-A6CD88E018C7}" srcId="{437856F3-A099-42DD-91ED-66F892654392}" destId="{63E62AA9-7537-4D6A-BD61-1932E9935537}" srcOrd="0" destOrd="0" parTransId="{2D45E041-5345-4590-8DA7-D402BABAF3E5}" sibTransId="{9528F770-1DDC-4566-9B24-006D474912F2}"/>
    <dgm:cxn modelId="{AFB5D222-76C1-4F0D-89D3-2B43347B0462}" type="presOf" srcId="{437856F3-A099-42DD-91ED-66F892654392}" destId="{111998B4-776D-495A-BE11-DAF5305998BF}" srcOrd="0" destOrd="0" presId="urn:microsoft.com/office/officeart/2018/2/layout/IconVerticalSolidList"/>
    <dgm:cxn modelId="{41BD5F66-0DA4-42F7-B67E-0488C7F00639}" type="presOf" srcId="{7CBEC8A7-733C-4FC2-A65D-0E760B5764C9}" destId="{8593D43F-0D8F-4443-9F63-AAAE3F5C6420}" srcOrd="0" destOrd="0" presId="urn:microsoft.com/office/officeart/2018/2/layout/IconVerticalSolidList"/>
    <dgm:cxn modelId="{0D5E7546-FF44-46A4-9E12-0609A09FFCC5}" srcId="{437856F3-A099-42DD-91ED-66F892654392}" destId="{F9344B70-A0A7-421C-BDBE-B865EBC55048}" srcOrd="1" destOrd="0" parTransId="{4D0E3877-2B2C-4440-83AF-7728DFF24AE3}" sibTransId="{BEAE4A88-DD7C-4A4F-8A91-CBFBC7D36444}"/>
    <dgm:cxn modelId="{7317E493-5AD6-4DE2-9A8A-45F1D8709F9D}" type="presOf" srcId="{63E62AA9-7537-4D6A-BD61-1932E9935537}" destId="{3AC5E313-E780-47A1-B8A1-095EE90D7E94}" srcOrd="0" destOrd="0" presId="urn:microsoft.com/office/officeart/2018/2/layout/IconVerticalSolidList"/>
    <dgm:cxn modelId="{069CE497-1349-4D78-AC87-B60C070AB7B4}" srcId="{437856F3-A099-42DD-91ED-66F892654392}" destId="{7CBEC8A7-733C-4FC2-A65D-0E760B5764C9}" srcOrd="2" destOrd="0" parTransId="{E39F492C-E727-48D1-8263-426D28EA87BC}" sibTransId="{3D739B5F-73E5-4A61-BF8C-27094A4AA5E1}"/>
    <dgm:cxn modelId="{765D69E5-C7AE-4CC5-AE63-59D0EE6E3E0C}" type="presOf" srcId="{F9344B70-A0A7-421C-BDBE-B865EBC55048}" destId="{4546D5CA-DF6F-48D9-B39D-F64575032990}" srcOrd="0" destOrd="0" presId="urn:microsoft.com/office/officeart/2018/2/layout/IconVerticalSolidList"/>
    <dgm:cxn modelId="{7833BBEC-BD41-4227-A33A-6DBDDFC34685}" type="presParOf" srcId="{111998B4-776D-495A-BE11-DAF5305998BF}" destId="{1B8C478B-A56A-4892-B613-AE832CA05A71}" srcOrd="0" destOrd="0" presId="urn:microsoft.com/office/officeart/2018/2/layout/IconVerticalSolidList"/>
    <dgm:cxn modelId="{84C870DA-5F1A-434A-8C4F-1E40B2E61914}" type="presParOf" srcId="{1B8C478B-A56A-4892-B613-AE832CA05A71}" destId="{CA799ACD-AF9D-4664-BDA3-BE733CF79ECF}" srcOrd="0" destOrd="0" presId="urn:microsoft.com/office/officeart/2018/2/layout/IconVerticalSolidList"/>
    <dgm:cxn modelId="{80C70D33-1D62-4801-ABC1-9FD320A4F718}" type="presParOf" srcId="{1B8C478B-A56A-4892-B613-AE832CA05A71}" destId="{665F2A88-59D5-451C-A7CE-D136E4CA6F58}" srcOrd="1" destOrd="0" presId="urn:microsoft.com/office/officeart/2018/2/layout/IconVerticalSolidList"/>
    <dgm:cxn modelId="{43622CD5-3BC9-4250-819C-1D520A1D4503}" type="presParOf" srcId="{1B8C478B-A56A-4892-B613-AE832CA05A71}" destId="{BC2918A4-AC8D-4A0C-BFD2-31D9693248D2}" srcOrd="2" destOrd="0" presId="urn:microsoft.com/office/officeart/2018/2/layout/IconVerticalSolidList"/>
    <dgm:cxn modelId="{C3D42C7E-FD39-48EF-8DA1-0A7EB52A357E}" type="presParOf" srcId="{1B8C478B-A56A-4892-B613-AE832CA05A71}" destId="{3AC5E313-E780-47A1-B8A1-095EE90D7E94}" srcOrd="3" destOrd="0" presId="urn:microsoft.com/office/officeart/2018/2/layout/IconVerticalSolidList"/>
    <dgm:cxn modelId="{2C5E8FCA-62F1-4A8D-8311-7204F00CA91C}" type="presParOf" srcId="{111998B4-776D-495A-BE11-DAF5305998BF}" destId="{437BC8E6-510C-4EEF-ACDE-8819CAF90C84}" srcOrd="1" destOrd="0" presId="urn:microsoft.com/office/officeart/2018/2/layout/IconVerticalSolidList"/>
    <dgm:cxn modelId="{49A22060-F6D2-4A5E-B804-9E03794A69D2}" type="presParOf" srcId="{111998B4-776D-495A-BE11-DAF5305998BF}" destId="{2EB4A99E-03ED-4E6D-87BC-D3CC73D83692}" srcOrd="2" destOrd="0" presId="urn:microsoft.com/office/officeart/2018/2/layout/IconVerticalSolidList"/>
    <dgm:cxn modelId="{EEA65665-E9AE-4F28-8C26-1A6A353C1F85}" type="presParOf" srcId="{2EB4A99E-03ED-4E6D-87BC-D3CC73D83692}" destId="{1329D783-CA2B-479A-8ACD-2C3FA58E6689}" srcOrd="0" destOrd="0" presId="urn:microsoft.com/office/officeart/2018/2/layout/IconVerticalSolidList"/>
    <dgm:cxn modelId="{EB71B082-6566-445D-9115-FBDEEE39A7D6}" type="presParOf" srcId="{2EB4A99E-03ED-4E6D-87BC-D3CC73D83692}" destId="{D329EA03-C9FA-4056-A351-E6AEBF6EFB12}" srcOrd="1" destOrd="0" presId="urn:microsoft.com/office/officeart/2018/2/layout/IconVerticalSolidList"/>
    <dgm:cxn modelId="{8AA0A129-8187-4574-B680-220125E5EF0C}" type="presParOf" srcId="{2EB4A99E-03ED-4E6D-87BC-D3CC73D83692}" destId="{0ED4509F-B9B4-4F98-8ED4-D4C49D07C94A}" srcOrd="2" destOrd="0" presId="urn:microsoft.com/office/officeart/2018/2/layout/IconVerticalSolidList"/>
    <dgm:cxn modelId="{719C7503-682D-435F-B5BE-4F7DE6C98A7D}" type="presParOf" srcId="{2EB4A99E-03ED-4E6D-87BC-D3CC73D83692}" destId="{4546D5CA-DF6F-48D9-B39D-F64575032990}" srcOrd="3" destOrd="0" presId="urn:microsoft.com/office/officeart/2018/2/layout/IconVerticalSolidList"/>
    <dgm:cxn modelId="{3081448F-5C4E-4899-A311-1B7355FEDD4E}" type="presParOf" srcId="{111998B4-776D-495A-BE11-DAF5305998BF}" destId="{34EDB55E-63B4-40B2-8B20-0AFC7825A00F}" srcOrd="3" destOrd="0" presId="urn:microsoft.com/office/officeart/2018/2/layout/IconVerticalSolidList"/>
    <dgm:cxn modelId="{A52A807E-542B-4192-8151-0EC44D08C60D}" type="presParOf" srcId="{111998B4-776D-495A-BE11-DAF5305998BF}" destId="{830FC1B6-A49D-4A0B-A027-46E1B45777AC}" srcOrd="4" destOrd="0" presId="urn:microsoft.com/office/officeart/2018/2/layout/IconVerticalSolidList"/>
    <dgm:cxn modelId="{8532AB6D-5453-47C8-8D5F-C9638CCCAE03}" type="presParOf" srcId="{830FC1B6-A49D-4A0B-A027-46E1B45777AC}" destId="{E6A044FA-E6DF-4C16-855D-7193A1026B74}" srcOrd="0" destOrd="0" presId="urn:microsoft.com/office/officeart/2018/2/layout/IconVerticalSolidList"/>
    <dgm:cxn modelId="{071CD05E-969F-496C-A95A-B2F6D49CB65C}" type="presParOf" srcId="{830FC1B6-A49D-4A0B-A027-46E1B45777AC}" destId="{C2F886E8-552E-4CAD-AD34-915D505F4C6C}" srcOrd="1" destOrd="0" presId="urn:microsoft.com/office/officeart/2018/2/layout/IconVerticalSolidList"/>
    <dgm:cxn modelId="{74C91DBE-5170-41C5-AFCE-7303BDF23E20}" type="presParOf" srcId="{830FC1B6-A49D-4A0B-A027-46E1B45777AC}" destId="{D49FB763-B3AE-4665-9E06-1047BD1080F7}" srcOrd="2" destOrd="0" presId="urn:microsoft.com/office/officeart/2018/2/layout/IconVerticalSolidList"/>
    <dgm:cxn modelId="{1E96DABF-25EC-4222-B7EB-ABEDC2DFFD09}" type="presParOf" srcId="{830FC1B6-A49D-4A0B-A027-46E1B45777AC}" destId="{8593D43F-0D8F-4443-9F63-AAAE3F5C64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9EB4E3-4803-4F3B-AF43-8A72E856A04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8E3C3C9-F623-424C-A5A2-6C793661814A}">
      <dgm:prSet/>
      <dgm:spPr/>
      <dgm:t>
        <a:bodyPr/>
        <a:lstStyle/>
        <a:p>
          <a:pPr>
            <a:lnSpc>
              <a:spcPct val="100000"/>
            </a:lnSpc>
          </a:pPr>
          <a:r>
            <a:rPr lang="en-US"/>
            <a:t>At the start of a player's turn, </a:t>
          </a:r>
        </a:p>
      </dgm:t>
    </dgm:pt>
    <dgm:pt modelId="{8C2900D0-37BE-4CE6-B79D-D52AE44CCCCB}" type="parTrans" cxnId="{516516D5-5536-49E1-B2FD-1E75457B5860}">
      <dgm:prSet/>
      <dgm:spPr/>
      <dgm:t>
        <a:bodyPr/>
        <a:lstStyle/>
        <a:p>
          <a:endParaRPr lang="en-US"/>
        </a:p>
      </dgm:t>
    </dgm:pt>
    <dgm:pt modelId="{A0ECB860-3354-4ADF-AB67-4665D620FD4C}" type="sibTrans" cxnId="{516516D5-5536-49E1-B2FD-1E75457B5860}">
      <dgm:prSet/>
      <dgm:spPr/>
      <dgm:t>
        <a:bodyPr/>
        <a:lstStyle/>
        <a:p>
          <a:pPr>
            <a:lnSpc>
              <a:spcPct val="100000"/>
            </a:lnSpc>
          </a:pPr>
          <a:endParaRPr lang="en-US"/>
        </a:p>
      </dgm:t>
    </dgm:pt>
    <dgm:pt modelId="{E338CF25-35A5-4CD9-AA21-290C24F758F2}">
      <dgm:prSet/>
      <dgm:spPr/>
      <dgm:t>
        <a:bodyPr/>
        <a:lstStyle/>
        <a:p>
          <a:pPr>
            <a:lnSpc>
              <a:spcPct val="100000"/>
            </a:lnSpc>
          </a:pPr>
          <a:r>
            <a:rPr lang="en-US"/>
            <a:t>A 10-second timer will begin counting down. </a:t>
          </a:r>
        </a:p>
      </dgm:t>
    </dgm:pt>
    <dgm:pt modelId="{0AC28AEB-2BFD-41FF-BD39-1DA35E656E22}" type="parTrans" cxnId="{A73D650E-E27E-40EA-90E3-B5F230480782}">
      <dgm:prSet/>
      <dgm:spPr/>
      <dgm:t>
        <a:bodyPr/>
        <a:lstStyle/>
        <a:p>
          <a:endParaRPr lang="en-US"/>
        </a:p>
      </dgm:t>
    </dgm:pt>
    <dgm:pt modelId="{232A26A1-8CAC-48CE-A83F-17000BF565A3}" type="sibTrans" cxnId="{A73D650E-E27E-40EA-90E3-B5F230480782}">
      <dgm:prSet/>
      <dgm:spPr/>
      <dgm:t>
        <a:bodyPr/>
        <a:lstStyle/>
        <a:p>
          <a:pPr>
            <a:lnSpc>
              <a:spcPct val="100000"/>
            </a:lnSpc>
          </a:pPr>
          <a:endParaRPr lang="en-US"/>
        </a:p>
      </dgm:t>
    </dgm:pt>
    <dgm:pt modelId="{A323C6E2-1ABF-43F7-B62C-ECDC172068A8}">
      <dgm:prSet/>
      <dgm:spPr/>
      <dgm:t>
        <a:bodyPr/>
        <a:lstStyle/>
        <a:p>
          <a:pPr>
            <a:lnSpc>
              <a:spcPct val="100000"/>
            </a:lnSpc>
          </a:pPr>
          <a:r>
            <a:rPr lang="en-US"/>
            <a:t>The player must input their movement within this time. </a:t>
          </a:r>
        </a:p>
      </dgm:t>
    </dgm:pt>
    <dgm:pt modelId="{4BA9EA5C-9865-471A-88A6-2E9790BFB87F}" type="parTrans" cxnId="{361758C6-724B-4275-9145-5D0C69951D98}">
      <dgm:prSet/>
      <dgm:spPr/>
      <dgm:t>
        <a:bodyPr/>
        <a:lstStyle/>
        <a:p>
          <a:endParaRPr lang="en-US"/>
        </a:p>
      </dgm:t>
    </dgm:pt>
    <dgm:pt modelId="{5626AB65-9BED-488F-A205-F2666220C236}" type="sibTrans" cxnId="{361758C6-724B-4275-9145-5D0C69951D98}">
      <dgm:prSet/>
      <dgm:spPr/>
      <dgm:t>
        <a:bodyPr/>
        <a:lstStyle/>
        <a:p>
          <a:pPr>
            <a:lnSpc>
              <a:spcPct val="100000"/>
            </a:lnSpc>
          </a:pPr>
          <a:endParaRPr lang="en-US"/>
        </a:p>
      </dgm:t>
    </dgm:pt>
    <dgm:pt modelId="{A448293C-7429-4BD3-97F4-EF871612A855}">
      <dgm:prSet/>
      <dgm:spPr/>
      <dgm:t>
        <a:bodyPr/>
        <a:lstStyle/>
        <a:p>
          <a:pPr>
            <a:lnSpc>
              <a:spcPct val="100000"/>
            </a:lnSpc>
          </a:pPr>
          <a:r>
            <a:rPr lang="en-US"/>
            <a:t>If they fail to do so, </a:t>
          </a:r>
        </a:p>
      </dgm:t>
    </dgm:pt>
    <dgm:pt modelId="{B1E93E02-6EB8-4048-8E74-92EAB2899976}" type="parTrans" cxnId="{932657E2-B20B-40FA-9039-55B2630C700D}">
      <dgm:prSet/>
      <dgm:spPr/>
      <dgm:t>
        <a:bodyPr/>
        <a:lstStyle/>
        <a:p>
          <a:endParaRPr lang="en-US"/>
        </a:p>
      </dgm:t>
    </dgm:pt>
    <dgm:pt modelId="{7D7B76E9-463B-42FB-B6C2-43E440A97D96}" type="sibTrans" cxnId="{932657E2-B20B-40FA-9039-55B2630C700D}">
      <dgm:prSet/>
      <dgm:spPr/>
      <dgm:t>
        <a:bodyPr/>
        <a:lstStyle/>
        <a:p>
          <a:pPr>
            <a:lnSpc>
              <a:spcPct val="100000"/>
            </a:lnSpc>
          </a:pPr>
          <a:endParaRPr lang="en-US"/>
        </a:p>
      </dgm:t>
    </dgm:pt>
    <dgm:pt modelId="{6A797165-066D-4360-966A-C8FBDF7821B4}">
      <dgm:prSet/>
      <dgm:spPr/>
      <dgm:t>
        <a:bodyPr/>
        <a:lstStyle/>
        <a:p>
          <a:pPr>
            <a:lnSpc>
              <a:spcPct val="100000"/>
            </a:lnSpc>
          </a:pPr>
          <a:r>
            <a:rPr lang="en-US"/>
            <a:t>the code will then make them move a random distance in a random direction.</a:t>
          </a:r>
        </a:p>
      </dgm:t>
    </dgm:pt>
    <dgm:pt modelId="{B0470FEF-B736-4779-8BD8-F52E88D9D61F}" type="parTrans" cxnId="{686A2459-4CFE-4E34-88AD-D33F8A53520F}">
      <dgm:prSet/>
      <dgm:spPr/>
      <dgm:t>
        <a:bodyPr/>
        <a:lstStyle/>
        <a:p>
          <a:endParaRPr lang="en-US"/>
        </a:p>
      </dgm:t>
    </dgm:pt>
    <dgm:pt modelId="{A2E2EE7E-1E49-40A9-AE99-821B86ECBDFA}" type="sibTrans" cxnId="{686A2459-4CFE-4E34-88AD-D33F8A53520F}">
      <dgm:prSet/>
      <dgm:spPr/>
      <dgm:t>
        <a:bodyPr/>
        <a:lstStyle/>
        <a:p>
          <a:endParaRPr lang="en-US"/>
        </a:p>
      </dgm:t>
    </dgm:pt>
    <dgm:pt modelId="{03CB5BCD-6314-4192-9B56-A05D14F1A8B5}" type="pres">
      <dgm:prSet presAssocID="{129EB4E3-4803-4F3B-AF43-8A72E856A049}" presName="root" presStyleCnt="0">
        <dgm:presLayoutVars>
          <dgm:dir/>
          <dgm:resizeHandles val="exact"/>
        </dgm:presLayoutVars>
      </dgm:prSet>
      <dgm:spPr/>
    </dgm:pt>
    <dgm:pt modelId="{8A3D7405-2193-4F74-8DAC-1C523689200E}" type="pres">
      <dgm:prSet presAssocID="{129EB4E3-4803-4F3B-AF43-8A72E856A049}" presName="container" presStyleCnt="0">
        <dgm:presLayoutVars>
          <dgm:dir/>
          <dgm:resizeHandles val="exact"/>
        </dgm:presLayoutVars>
      </dgm:prSet>
      <dgm:spPr/>
    </dgm:pt>
    <dgm:pt modelId="{7E5680F2-341B-4258-92B3-689DD331A757}" type="pres">
      <dgm:prSet presAssocID="{68E3C3C9-F623-424C-A5A2-6C793661814A}" presName="compNode" presStyleCnt="0"/>
      <dgm:spPr/>
    </dgm:pt>
    <dgm:pt modelId="{2BC7D84E-B2AD-4ACA-9437-7F6C310150D5}" type="pres">
      <dgm:prSet presAssocID="{68E3C3C9-F623-424C-A5A2-6C793661814A}" presName="iconBgRect" presStyleLbl="bgShp" presStyleIdx="0" presStyleCnt="5"/>
      <dgm:spPr/>
    </dgm:pt>
    <dgm:pt modelId="{5BBF0003-CFD1-477D-9313-F481632A167C}" type="pres">
      <dgm:prSet presAssocID="{68E3C3C9-F623-424C-A5A2-6C793661814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ay"/>
        </a:ext>
      </dgm:extLst>
    </dgm:pt>
    <dgm:pt modelId="{28ECE65D-B634-4D34-A2F5-8DCC4776777A}" type="pres">
      <dgm:prSet presAssocID="{68E3C3C9-F623-424C-A5A2-6C793661814A}" presName="spaceRect" presStyleCnt="0"/>
      <dgm:spPr/>
    </dgm:pt>
    <dgm:pt modelId="{5CB3D682-378B-4E9F-9D76-B14A73F36163}" type="pres">
      <dgm:prSet presAssocID="{68E3C3C9-F623-424C-A5A2-6C793661814A}" presName="textRect" presStyleLbl="revTx" presStyleIdx="0" presStyleCnt="5">
        <dgm:presLayoutVars>
          <dgm:chMax val="1"/>
          <dgm:chPref val="1"/>
        </dgm:presLayoutVars>
      </dgm:prSet>
      <dgm:spPr/>
    </dgm:pt>
    <dgm:pt modelId="{8D709DD5-A9A4-4722-ACB7-9EC92A5EAEF1}" type="pres">
      <dgm:prSet presAssocID="{A0ECB860-3354-4ADF-AB67-4665D620FD4C}" presName="sibTrans" presStyleLbl="sibTrans2D1" presStyleIdx="0" presStyleCnt="0"/>
      <dgm:spPr/>
    </dgm:pt>
    <dgm:pt modelId="{574152B4-CE74-4E74-890B-BF265A57A072}" type="pres">
      <dgm:prSet presAssocID="{E338CF25-35A5-4CD9-AA21-290C24F758F2}" presName="compNode" presStyleCnt="0"/>
      <dgm:spPr/>
    </dgm:pt>
    <dgm:pt modelId="{C607132A-82D4-461D-9251-797FF7CD83A6}" type="pres">
      <dgm:prSet presAssocID="{E338CF25-35A5-4CD9-AA21-290C24F758F2}" presName="iconBgRect" presStyleLbl="bgShp" presStyleIdx="1" presStyleCnt="5"/>
      <dgm:spPr/>
    </dgm:pt>
    <dgm:pt modelId="{50488EC4-6431-4150-A057-273415971AFD}" type="pres">
      <dgm:prSet presAssocID="{E338CF25-35A5-4CD9-AA21-290C24F758F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rglass"/>
        </a:ext>
      </dgm:extLst>
    </dgm:pt>
    <dgm:pt modelId="{967A353B-392A-4781-9924-EC7380DB8205}" type="pres">
      <dgm:prSet presAssocID="{E338CF25-35A5-4CD9-AA21-290C24F758F2}" presName="spaceRect" presStyleCnt="0"/>
      <dgm:spPr/>
    </dgm:pt>
    <dgm:pt modelId="{D4FBFD3D-71F2-462E-AE50-F92DAEE208D3}" type="pres">
      <dgm:prSet presAssocID="{E338CF25-35A5-4CD9-AA21-290C24F758F2}" presName="textRect" presStyleLbl="revTx" presStyleIdx="1" presStyleCnt="5">
        <dgm:presLayoutVars>
          <dgm:chMax val="1"/>
          <dgm:chPref val="1"/>
        </dgm:presLayoutVars>
      </dgm:prSet>
      <dgm:spPr/>
    </dgm:pt>
    <dgm:pt modelId="{1BC5569D-814E-4C15-B2C6-3268BFD40DE5}" type="pres">
      <dgm:prSet presAssocID="{232A26A1-8CAC-48CE-A83F-17000BF565A3}" presName="sibTrans" presStyleLbl="sibTrans2D1" presStyleIdx="0" presStyleCnt="0"/>
      <dgm:spPr/>
    </dgm:pt>
    <dgm:pt modelId="{968B958C-1F8A-4FFE-AC1E-7F13EDC14293}" type="pres">
      <dgm:prSet presAssocID="{A323C6E2-1ABF-43F7-B62C-ECDC172068A8}" presName="compNode" presStyleCnt="0"/>
      <dgm:spPr/>
    </dgm:pt>
    <dgm:pt modelId="{F9B4D353-648A-4BCF-AA4C-B3D88275D572}" type="pres">
      <dgm:prSet presAssocID="{A323C6E2-1ABF-43F7-B62C-ECDC172068A8}" presName="iconBgRect" presStyleLbl="bgShp" presStyleIdx="2" presStyleCnt="5"/>
      <dgm:spPr/>
    </dgm:pt>
    <dgm:pt modelId="{241049B8-F294-44DD-B424-61994608F04C}" type="pres">
      <dgm:prSet presAssocID="{A323C6E2-1ABF-43F7-B62C-ECDC172068A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vron Arrows"/>
        </a:ext>
      </dgm:extLst>
    </dgm:pt>
    <dgm:pt modelId="{CB9ACB30-230E-44C7-91C1-1AB1848F6B87}" type="pres">
      <dgm:prSet presAssocID="{A323C6E2-1ABF-43F7-B62C-ECDC172068A8}" presName="spaceRect" presStyleCnt="0"/>
      <dgm:spPr/>
    </dgm:pt>
    <dgm:pt modelId="{DA41E8D6-9C4B-42A8-B6C8-51B8662EA9A5}" type="pres">
      <dgm:prSet presAssocID="{A323C6E2-1ABF-43F7-B62C-ECDC172068A8}" presName="textRect" presStyleLbl="revTx" presStyleIdx="2" presStyleCnt="5">
        <dgm:presLayoutVars>
          <dgm:chMax val="1"/>
          <dgm:chPref val="1"/>
        </dgm:presLayoutVars>
      </dgm:prSet>
      <dgm:spPr/>
    </dgm:pt>
    <dgm:pt modelId="{BB29D915-B31E-4066-9223-181A90AAB7A4}" type="pres">
      <dgm:prSet presAssocID="{5626AB65-9BED-488F-A205-F2666220C236}" presName="sibTrans" presStyleLbl="sibTrans2D1" presStyleIdx="0" presStyleCnt="0"/>
      <dgm:spPr/>
    </dgm:pt>
    <dgm:pt modelId="{6BEDC226-DC4E-4280-805D-F1FB08DCF447}" type="pres">
      <dgm:prSet presAssocID="{A448293C-7429-4BD3-97F4-EF871612A855}" presName="compNode" presStyleCnt="0"/>
      <dgm:spPr/>
    </dgm:pt>
    <dgm:pt modelId="{179BAEDD-5578-4DBE-8187-20AEB15B33FA}" type="pres">
      <dgm:prSet presAssocID="{A448293C-7429-4BD3-97F4-EF871612A855}" presName="iconBgRect" presStyleLbl="bgShp" presStyleIdx="3" presStyleCnt="5"/>
      <dgm:spPr/>
    </dgm:pt>
    <dgm:pt modelId="{9EC0D4AE-3425-48E7-8CCB-42A118D09367}" type="pres">
      <dgm:prSet presAssocID="{A448293C-7429-4BD3-97F4-EF871612A85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rning"/>
        </a:ext>
      </dgm:extLst>
    </dgm:pt>
    <dgm:pt modelId="{787C9A39-07A2-49CF-8B10-66AC497F0783}" type="pres">
      <dgm:prSet presAssocID="{A448293C-7429-4BD3-97F4-EF871612A855}" presName="spaceRect" presStyleCnt="0"/>
      <dgm:spPr/>
    </dgm:pt>
    <dgm:pt modelId="{0129B40C-2D1F-428C-954D-CBC6C58B2027}" type="pres">
      <dgm:prSet presAssocID="{A448293C-7429-4BD3-97F4-EF871612A855}" presName="textRect" presStyleLbl="revTx" presStyleIdx="3" presStyleCnt="5">
        <dgm:presLayoutVars>
          <dgm:chMax val="1"/>
          <dgm:chPref val="1"/>
        </dgm:presLayoutVars>
      </dgm:prSet>
      <dgm:spPr/>
    </dgm:pt>
    <dgm:pt modelId="{ADC62187-09D8-4560-B618-66C68FCF5003}" type="pres">
      <dgm:prSet presAssocID="{7D7B76E9-463B-42FB-B6C2-43E440A97D96}" presName="sibTrans" presStyleLbl="sibTrans2D1" presStyleIdx="0" presStyleCnt="0"/>
      <dgm:spPr/>
    </dgm:pt>
    <dgm:pt modelId="{366E90EB-C3C3-404A-A9C8-AA6DAFB4AED8}" type="pres">
      <dgm:prSet presAssocID="{6A797165-066D-4360-966A-C8FBDF7821B4}" presName="compNode" presStyleCnt="0"/>
      <dgm:spPr/>
    </dgm:pt>
    <dgm:pt modelId="{8C960130-5833-47B7-B6C5-D92108850A4A}" type="pres">
      <dgm:prSet presAssocID="{6A797165-066D-4360-966A-C8FBDF7821B4}" presName="iconBgRect" presStyleLbl="bgShp" presStyleIdx="4" presStyleCnt="5"/>
      <dgm:spPr/>
    </dgm:pt>
    <dgm:pt modelId="{5CCA0D68-BE8F-4992-B281-0F1263BEB22C}" type="pres">
      <dgm:prSet presAssocID="{6A797165-066D-4360-966A-C8FBDF7821B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ransfer"/>
        </a:ext>
      </dgm:extLst>
    </dgm:pt>
    <dgm:pt modelId="{E9F1D411-9C61-4B2B-86DB-DD425E2C15A8}" type="pres">
      <dgm:prSet presAssocID="{6A797165-066D-4360-966A-C8FBDF7821B4}" presName="spaceRect" presStyleCnt="0"/>
      <dgm:spPr/>
    </dgm:pt>
    <dgm:pt modelId="{98F503E8-0FC3-473A-B038-212CF5CAE757}" type="pres">
      <dgm:prSet presAssocID="{6A797165-066D-4360-966A-C8FBDF7821B4}" presName="textRect" presStyleLbl="revTx" presStyleIdx="4" presStyleCnt="5">
        <dgm:presLayoutVars>
          <dgm:chMax val="1"/>
          <dgm:chPref val="1"/>
        </dgm:presLayoutVars>
      </dgm:prSet>
      <dgm:spPr/>
    </dgm:pt>
  </dgm:ptLst>
  <dgm:cxnLst>
    <dgm:cxn modelId="{A73D650E-E27E-40EA-90E3-B5F230480782}" srcId="{129EB4E3-4803-4F3B-AF43-8A72E856A049}" destId="{E338CF25-35A5-4CD9-AA21-290C24F758F2}" srcOrd="1" destOrd="0" parTransId="{0AC28AEB-2BFD-41FF-BD39-1DA35E656E22}" sibTransId="{232A26A1-8CAC-48CE-A83F-17000BF565A3}"/>
    <dgm:cxn modelId="{71E14E32-C376-47FD-8146-8C3DBE78D471}" type="presOf" srcId="{68E3C3C9-F623-424C-A5A2-6C793661814A}" destId="{5CB3D682-378B-4E9F-9D76-B14A73F36163}" srcOrd="0" destOrd="0" presId="urn:microsoft.com/office/officeart/2018/2/layout/IconCircleList"/>
    <dgm:cxn modelId="{22A29A54-BB24-4455-B504-2444F7920584}" type="presOf" srcId="{A323C6E2-1ABF-43F7-B62C-ECDC172068A8}" destId="{DA41E8D6-9C4B-42A8-B6C8-51B8662EA9A5}" srcOrd="0" destOrd="0" presId="urn:microsoft.com/office/officeart/2018/2/layout/IconCircleList"/>
    <dgm:cxn modelId="{686A2459-4CFE-4E34-88AD-D33F8A53520F}" srcId="{129EB4E3-4803-4F3B-AF43-8A72E856A049}" destId="{6A797165-066D-4360-966A-C8FBDF7821B4}" srcOrd="4" destOrd="0" parTransId="{B0470FEF-B736-4779-8BD8-F52E88D9D61F}" sibTransId="{A2E2EE7E-1E49-40A9-AE99-821B86ECBDFA}"/>
    <dgm:cxn modelId="{6BB3D986-5A12-4174-9915-493702176A2A}" type="presOf" srcId="{A0ECB860-3354-4ADF-AB67-4665D620FD4C}" destId="{8D709DD5-A9A4-4722-ACB7-9EC92A5EAEF1}" srcOrd="0" destOrd="0" presId="urn:microsoft.com/office/officeart/2018/2/layout/IconCircleList"/>
    <dgm:cxn modelId="{F2AD2687-B2D7-4ACA-9EBC-416391337D2F}" type="presOf" srcId="{A448293C-7429-4BD3-97F4-EF871612A855}" destId="{0129B40C-2D1F-428C-954D-CBC6C58B2027}" srcOrd="0" destOrd="0" presId="urn:microsoft.com/office/officeart/2018/2/layout/IconCircleList"/>
    <dgm:cxn modelId="{5F21CD9E-099A-44E4-B0FF-76EB313DF576}" type="presOf" srcId="{6A797165-066D-4360-966A-C8FBDF7821B4}" destId="{98F503E8-0FC3-473A-B038-212CF5CAE757}" srcOrd="0" destOrd="0" presId="urn:microsoft.com/office/officeart/2018/2/layout/IconCircleList"/>
    <dgm:cxn modelId="{8082BDA8-5C47-4C4F-AAB5-7E94147A1FF2}" type="presOf" srcId="{232A26A1-8CAC-48CE-A83F-17000BF565A3}" destId="{1BC5569D-814E-4C15-B2C6-3268BFD40DE5}" srcOrd="0" destOrd="0" presId="urn:microsoft.com/office/officeart/2018/2/layout/IconCircleList"/>
    <dgm:cxn modelId="{1831A2BA-8B3F-44DE-BF15-EAC5F8E7FABA}" type="presOf" srcId="{E338CF25-35A5-4CD9-AA21-290C24F758F2}" destId="{D4FBFD3D-71F2-462E-AE50-F92DAEE208D3}" srcOrd="0" destOrd="0" presId="urn:microsoft.com/office/officeart/2018/2/layout/IconCircleList"/>
    <dgm:cxn modelId="{B4DC72C2-444E-4882-B776-BD0E216E61C7}" type="presOf" srcId="{7D7B76E9-463B-42FB-B6C2-43E440A97D96}" destId="{ADC62187-09D8-4560-B618-66C68FCF5003}" srcOrd="0" destOrd="0" presId="urn:microsoft.com/office/officeart/2018/2/layout/IconCircleList"/>
    <dgm:cxn modelId="{5FE670C5-CEB3-4CDA-BBE7-93FE41DD408C}" type="presOf" srcId="{5626AB65-9BED-488F-A205-F2666220C236}" destId="{BB29D915-B31E-4066-9223-181A90AAB7A4}" srcOrd="0" destOrd="0" presId="urn:microsoft.com/office/officeart/2018/2/layout/IconCircleList"/>
    <dgm:cxn modelId="{361758C6-724B-4275-9145-5D0C69951D98}" srcId="{129EB4E3-4803-4F3B-AF43-8A72E856A049}" destId="{A323C6E2-1ABF-43F7-B62C-ECDC172068A8}" srcOrd="2" destOrd="0" parTransId="{4BA9EA5C-9865-471A-88A6-2E9790BFB87F}" sibTransId="{5626AB65-9BED-488F-A205-F2666220C236}"/>
    <dgm:cxn modelId="{516516D5-5536-49E1-B2FD-1E75457B5860}" srcId="{129EB4E3-4803-4F3B-AF43-8A72E856A049}" destId="{68E3C3C9-F623-424C-A5A2-6C793661814A}" srcOrd="0" destOrd="0" parTransId="{8C2900D0-37BE-4CE6-B79D-D52AE44CCCCB}" sibTransId="{A0ECB860-3354-4ADF-AB67-4665D620FD4C}"/>
    <dgm:cxn modelId="{932657E2-B20B-40FA-9039-55B2630C700D}" srcId="{129EB4E3-4803-4F3B-AF43-8A72E856A049}" destId="{A448293C-7429-4BD3-97F4-EF871612A855}" srcOrd="3" destOrd="0" parTransId="{B1E93E02-6EB8-4048-8E74-92EAB2899976}" sibTransId="{7D7B76E9-463B-42FB-B6C2-43E440A97D96}"/>
    <dgm:cxn modelId="{2870C5FA-68D0-446A-9495-2B52E41E115B}" type="presOf" srcId="{129EB4E3-4803-4F3B-AF43-8A72E856A049}" destId="{03CB5BCD-6314-4192-9B56-A05D14F1A8B5}" srcOrd="0" destOrd="0" presId="urn:microsoft.com/office/officeart/2018/2/layout/IconCircleList"/>
    <dgm:cxn modelId="{47064B5C-2FDA-40B1-BD54-5C511FB147E0}" type="presParOf" srcId="{03CB5BCD-6314-4192-9B56-A05D14F1A8B5}" destId="{8A3D7405-2193-4F74-8DAC-1C523689200E}" srcOrd="0" destOrd="0" presId="urn:microsoft.com/office/officeart/2018/2/layout/IconCircleList"/>
    <dgm:cxn modelId="{2FAE96A7-331D-4152-9ED8-F2E6FD97CB4E}" type="presParOf" srcId="{8A3D7405-2193-4F74-8DAC-1C523689200E}" destId="{7E5680F2-341B-4258-92B3-689DD331A757}" srcOrd="0" destOrd="0" presId="urn:microsoft.com/office/officeart/2018/2/layout/IconCircleList"/>
    <dgm:cxn modelId="{98ED2A3D-4005-46FF-9C73-F69F08E6445C}" type="presParOf" srcId="{7E5680F2-341B-4258-92B3-689DD331A757}" destId="{2BC7D84E-B2AD-4ACA-9437-7F6C310150D5}" srcOrd="0" destOrd="0" presId="urn:microsoft.com/office/officeart/2018/2/layout/IconCircleList"/>
    <dgm:cxn modelId="{2124993C-0E31-433E-AE41-99541BBD4673}" type="presParOf" srcId="{7E5680F2-341B-4258-92B3-689DD331A757}" destId="{5BBF0003-CFD1-477D-9313-F481632A167C}" srcOrd="1" destOrd="0" presId="urn:microsoft.com/office/officeart/2018/2/layout/IconCircleList"/>
    <dgm:cxn modelId="{377DAFF3-3F95-4B43-A8D0-EC396FCC23A2}" type="presParOf" srcId="{7E5680F2-341B-4258-92B3-689DD331A757}" destId="{28ECE65D-B634-4D34-A2F5-8DCC4776777A}" srcOrd="2" destOrd="0" presId="urn:microsoft.com/office/officeart/2018/2/layout/IconCircleList"/>
    <dgm:cxn modelId="{5A6CB5A0-FCD8-45C0-BF9B-609A1DA9EC70}" type="presParOf" srcId="{7E5680F2-341B-4258-92B3-689DD331A757}" destId="{5CB3D682-378B-4E9F-9D76-B14A73F36163}" srcOrd="3" destOrd="0" presId="urn:microsoft.com/office/officeart/2018/2/layout/IconCircleList"/>
    <dgm:cxn modelId="{A7CDFCEB-3209-48B0-843C-0BE217256251}" type="presParOf" srcId="{8A3D7405-2193-4F74-8DAC-1C523689200E}" destId="{8D709DD5-A9A4-4722-ACB7-9EC92A5EAEF1}" srcOrd="1" destOrd="0" presId="urn:microsoft.com/office/officeart/2018/2/layout/IconCircleList"/>
    <dgm:cxn modelId="{0F13E39B-0504-4668-9854-E09F13A57164}" type="presParOf" srcId="{8A3D7405-2193-4F74-8DAC-1C523689200E}" destId="{574152B4-CE74-4E74-890B-BF265A57A072}" srcOrd="2" destOrd="0" presId="urn:microsoft.com/office/officeart/2018/2/layout/IconCircleList"/>
    <dgm:cxn modelId="{4EAEA66D-DFB7-4285-AE5B-D4692F370620}" type="presParOf" srcId="{574152B4-CE74-4E74-890B-BF265A57A072}" destId="{C607132A-82D4-461D-9251-797FF7CD83A6}" srcOrd="0" destOrd="0" presId="urn:microsoft.com/office/officeart/2018/2/layout/IconCircleList"/>
    <dgm:cxn modelId="{141CB210-C585-4E11-AF1E-E2D214165BED}" type="presParOf" srcId="{574152B4-CE74-4E74-890B-BF265A57A072}" destId="{50488EC4-6431-4150-A057-273415971AFD}" srcOrd="1" destOrd="0" presId="urn:microsoft.com/office/officeart/2018/2/layout/IconCircleList"/>
    <dgm:cxn modelId="{8FAC9A73-C7DE-4095-9B63-AFE3FEBD7C52}" type="presParOf" srcId="{574152B4-CE74-4E74-890B-BF265A57A072}" destId="{967A353B-392A-4781-9924-EC7380DB8205}" srcOrd="2" destOrd="0" presId="urn:microsoft.com/office/officeart/2018/2/layout/IconCircleList"/>
    <dgm:cxn modelId="{B1B00DC4-ACDF-497C-A1E9-9FFE5B397D4F}" type="presParOf" srcId="{574152B4-CE74-4E74-890B-BF265A57A072}" destId="{D4FBFD3D-71F2-462E-AE50-F92DAEE208D3}" srcOrd="3" destOrd="0" presId="urn:microsoft.com/office/officeart/2018/2/layout/IconCircleList"/>
    <dgm:cxn modelId="{A55944AD-7426-41C0-B180-A4C8B16F02C1}" type="presParOf" srcId="{8A3D7405-2193-4F74-8DAC-1C523689200E}" destId="{1BC5569D-814E-4C15-B2C6-3268BFD40DE5}" srcOrd="3" destOrd="0" presId="urn:microsoft.com/office/officeart/2018/2/layout/IconCircleList"/>
    <dgm:cxn modelId="{C9F42516-D99F-4FD3-92B2-147B1BCDF168}" type="presParOf" srcId="{8A3D7405-2193-4F74-8DAC-1C523689200E}" destId="{968B958C-1F8A-4FFE-AC1E-7F13EDC14293}" srcOrd="4" destOrd="0" presId="urn:microsoft.com/office/officeart/2018/2/layout/IconCircleList"/>
    <dgm:cxn modelId="{4FC1ADE2-FED2-4B36-BE41-3BC5973B910A}" type="presParOf" srcId="{968B958C-1F8A-4FFE-AC1E-7F13EDC14293}" destId="{F9B4D353-648A-4BCF-AA4C-B3D88275D572}" srcOrd="0" destOrd="0" presId="urn:microsoft.com/office/officeart/2018/2/layout/IconCircleList"/>
    <dgm:cxn modelId="{C45C0FAF-D30C-4A4E-B983-3F9003F903CA}" type="presParOf" srcId="{968B958C-1F8A-4FFE-AC1E-7F13EDC14293}" destId="{241049B8-F294-44DD-B424-61994608F04C}" srcOrd="1" destOrd="0" presId="urn:microsoft.com/office/officeart/2018/2/layout/IconCircleList"/>
    <dgm:cxn modelId="{2D0B1402-24B9-427C-A946-75C07D51DE3A}" type="presParOf" srcId="{968B958C-1F8A-4FFE-AC1E-7F13EDC14293}" destId="{CB9ACB30-230E-44C7-91C1-1AB1848F6B87}" srcOrd="2" destOrd="0" presId="urn:microsoft.com/office/officeart/2018/2/layout/IconCircleList"/>
    <dgm:cxn modelId="{594FEB41-F4A7-4673-84D9-27FF417753F3}" type="presParOf" srcId="{968B958C-1F8A-4FFE-AC1E-7F13EDC14293}" destId="{DA41E8D6-9C4B-42A8-B6C8-51B8662EA9A5}" srcOrd="3" destOrd="0" presId="urn:microsoft.com/office/officeart/2018/2/layout/IconCircleList"/>
    <dgm:cxn modelId="{DFEC8954-4958-436B-842E-878A84235774}" type="presParOf" srcId="{8A3D7405-2193-4F74-8DAC-1C523689200E}" destId="{BB29D915-B31E-4066-9223-181A90AAB7A4}" srcOrd="5" destOrd="0" presId="urn:microsoft.com/office/officeart/2018/2/layout/IconCircleList"/>
    <dgm:cxn modelId="{9BB5388F-0371-4228-B764-2A4A1850EC37}" type="presParOf" srcId="{8A3D7405-2193-4F74-8DAC-1C523689200E}" destId="{6BEDC226-DC4E-4280-805D-F1FB08DCF447}" srcOrd="6" destOrd="0" presId="urn:microsoft.com/office/officeart/2018/2/layout/IconCircleList"/>
    <dgm:cxn modelId="{3FF9EF2E-F484-4660-9262-C796A600F1DF}" type="presParOf" srcId="{6BEDC226-DC4E-4280-805D-F1FB08DCF447}" destId="{179BAEDD-5578-4DBE-8187-20AEB15B33FA}" srcOrd="0" destOrd="0" presId="urn:microsoft.com/office/officeart/2018/2/layout/IconCircleList"/>
    <dgm:cxn modelId="{6C05158A-81D4-4B43-9D17-C37F155A6575}" type="presParOf" srcId="{6BEDC226-DC4E-4280-805D-F1FB08DCF447}" destId="{9EC0D4AE-3425-48E7-8CCB-42A118D09367}" srcOrd="1" destOrd="0" presId="urn:microsoft.com/office/officeart/2018/2/layout/IconCircleList"/>
    <dgm:cxn modelId="{72C7BCED-5625-43FB-94B4-39AF52E48137}" type="presParOf" srcId="{6BEDC226-DC4E-4280-805D-F1FB08DCF447}" destId="{787C9A39-07A2-49CF-8B10-66AC497F0783}" srcOrd="2" destOrd="0" presId="urn:microsoft.com/office/officeart/2018/2/layout/IconCircleList"/>
    <dgm:cxn modelId="{23E7712A-AFDB-40AB-AE5F-40C698995F53}" type="presParOf" srcId="{6BEDC226-DC4E-4280-805D-F1FB08DCF447}" destId="{0129B40C-2D1F-428C-954D-CBC6C58B2027}" srcOrd="3" destOrd="0" presId="urn:microsoft.com/office/officeart/2018/2/layout/IconCircleList"/>
    <dgm:cxn modelId="{B9A4A526-7809-48FE-A76E-7A3FE4D53E93}" type="presParOf" srcId="{8A3D7405-2193-4F74-8DAC-1C523689200E}" destId="{ADC62187-09D8-4560-B618-66C68FCF5003}" srcOrd="7" destOrd="0" presId="urn:microsoft.com/office/officeart/2018/2/layout/IconCircleList"/>
    <dgm:cxn modelId="{28F27673-20EE-4E7A-A513-BDAA53493C79}" type="presParOf" srcId="{8A3D7405-2193-4F74-8DAC-1C523689200E}" destId="{366E90EB-C3C3-404A-A9C8-AA6DAFB4AED8}" srcOrd="8" destOrd="0" presId="urn:microsoft.com/office/officeart/2018/2/layout/IconCircleList"/>
    <dgm:cxn modelId="{8AABC98D-E0D7-4C52-A5F3-33FB244B3B4C}" type="presParOf" srcId="{366E90EB-C3C3-404A-A9C8-AA6DAFB4AED8}" destId="{8C960130-5833-47B7-B6C5-D92108850A4A}" srcOrd="0" destOrd="0" presId="urn:microsoft.com/office/officeart/2018/2/layout/IconCircleList"/>
    <dgm:cxn modelId="{AC6F20C1-F6A3-4F37-942B-B73FDF9E9818}" type="presParOf" srcId="{366E90EB-C3C3-404A-A9C8-AA6DAFB4AED8}" destId="{5CCA0D68-BE8F-4992-B281-0F1263BEB22C}" srcOrd="1" destOrd="0" presId="urn:microsoft.com/office/officeart/2018/2/layout/IconCircleList"/>
    <dgm:cxn modelId="{3B7BE8B1-61C7-4FC8-8ADC-EA87D86908FA}" type="presParOf" srcId="{366E90EB-C3C3-404A-A9C8-AA6DAFB4AED8}" destId="{E9F1D411-9C61-4B2B-86DB-DD425E2C15A8}" srcOrd="2" destOrd="0" presId="urn:microsoft.com/office/officeart/2018/2/layout/IconCircleList"/>
    <dgm:cxn modelId="{4996C3E1-D393-4352-91B2-928EC9A2E3DA}" type="presParOf" srcId="{366E90EB-C3C3-404A-A9C8-AA6DAFB4AED8}" destId="{98F503E8-0FC3-473A-B038-212CF5CAE75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30A57-3105-48B5-B9D1-C2975A9FF730}">
      <dsp:nvSpPr>
        <dsp:cNvPr id="0" name=""/>
        <dsp:cNvSpPr/>
      </dsp:nvSpPr>
      <dsp:spPr>
        <a:xfrm>
          <a:off x="0" y="0"/>
          <a:ext cx="8611711" cy="10947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code will verify if the distance and direction inputs are integers. </a:t>
          </a:r>
        </a:p>
      </dsp:txBody>
      <dsp:txXfrm>
        <a:off x="32064" y="32064"/>
        <a:ext cx="7430401" cy="1030611"/>
      </dsp:txXfrm>
    </dsp:sp>
    <dsp:sp modelId="{DBAD6166-3F28-4568-8F18-F4AF3F2EC45E}">
      <dsp:nvSpPr>
        <dsp:cNvPr id="0" name=""/>
        <dsp:cNvSpPr/>
      </dsp:nvSpPr>
      <dsp:spPr>
        <a:xfrm>
          <a:off x="759856" y="1277196"/>
          <a:ext cx="8611711" cy="10947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It will also check if the distance is a positive value and if the direction is between 1 and 8 or not. </a:t>
          </a:r>
        </a:p>
      </dsp:txBody>
      <dsp:txXfrm>
        <a:off x="791920" y="1309260"/>
        <a:ext cx="7076145" cy="1030611"/>
      </dsp:txXfrm>
    </dsp:sp>
    <dsp:sp modelId="{DC70C379-11EC-473B-A201-153240D6DE06}">
      <dsp:nvSpPr>
        <dsp:cNvPr id="0" name=""/>
        <dsp:cNvSpPr/>
      </dsp:nvSpPr>
      <dsp:spPr>
        <a:xfrm>
          <a:off x="1519713" y="2554393"/>
          <a:ext cx="8611711" cy="10947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If any of these tests fail, it will return an error message that explains the reason for the failure and instructs the user to try again.</a:t>
          </a:r>
        </a:p>
      </dsp:txBody>
      <dsp:txXfrm>
        <a:off x="1551777" y="2586457"/>
        <a:ext cx="7076145" cy="1030611"/>
      </dsp:txXfrm>
    </dsp:sp>
    <dsp:sp modelId="{6804319E-1BDF-495B-8D25-2D1623F63578}">
      <dsp:nvSpPr>
        <dsp:cNvPr id="0" name=""/>
        <dsp:cNvSpPr/>
      </dsp:nvSpPr>
      <dsp:spPr>
        <a:xfrm>
          <a:off x="7900130" y="830177"/>
          <a:ext cx="711580" cy="711580"/>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060235" y="830177"/>
        <a:ext cx="391370" cy="535464"/>
      </dsp:txXfrm>
    </dsp:sp>
    <dsp:sp modelId="{554123D5-9BC9-480F-98C0-9D33A3A46EEB}">
      <dsp:nvSpPr>
        <dsp:cNvPr id="0" name=""/>
        <dsp:cNvSpPr/>
      </dsp:nvSpPr>
      <dsp:spPr>
        <a:xfrm>
          <a:off x="8659987" y="2100076"/>
          <a:ext cx="711580" cy="711580"/>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820092" y="2100076"/>
        <a:ext cx="391370" cy="5354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F0D3A-BC52-4A42-91E0-4C96E490997F}">
      <dsp:nvSpPr>
        <dsp:cNvPr id="0" name=""/>
        <dsp:cNvSpPr/>
      </dsp:nvSpPr>
      <dsp:spPr>
        <a:xfrm>
          <a:off x="772696" y="87938"/>
          <a:ext cx="744299" cy="7442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E8E8DC-0510-40EC-B0B1-4FCB5896694D}">
      <dsp:nvSpPr>
        <dsp:cNvPr id="0" name=""/>
        <dsp:cNvSpPr/>
      </dsp:nvSpPr>
      <dsp:spPr>
        <a:xfrm>
          <a:off x="928999" y="244241"/>
          <a:ext cx="431693" cy="4316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850559-8EAD-4409-82ED-EAB2426A50E8}">
      <dsp:nvSpPr>
        <dsp:cNvPr id="0" name=""/>
        <dsp:cNvSpPr/>
      </dsp:nvSpPr>
      <dsp:spPr>
        <a:xfrm>
          <a:off x="1676489" y="87938"/>
          <a:ext cx="1754421" cy="7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Pygame – Creates game window and UI</a:t>
          </a:r>
        </a:p>
      </dsp:txBody>
      <dsp:txXfrm>
        <a:off x="1676489" y="87938"/>
        <a:ext cx="1754421" cy="744299"/>
      </dsp:txXfrm>
    </dsp:sp>
    <dsp:sp modelId="{E2051A95-18E6-43E8-BF51-3E2723FCB272}">
      <dsp:nvSpPr>
        <dsp:cNvPr id="0" name=""/>
        <dsp:cNvSpPr/>
      </dsp:nvSpPr>
      <dsp:spPr>
        <a:xfrm>
          <a:off x="3736605" y="87938"/>
          <a:ext cx="744299" cy="7442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548CA-30F5-446A-8209-217DB973662F}">
      <dsp:nvSpPr>
        <dsp:cNvPr id="0" name=""/>
        <dsp:cNvSpPr/>
      </dsp:nvSpPr>
      <dsp:spPr>
        <a:xfrm>
          <a:off x="3892908" y="244241"/>
          <a:ext cx="431693" cy="4316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7E690-4DF2-4D59-A113-4E26B4243201}">
      <dsp:nvSpPr>
        <dsp:cNvPr id="0" name=""/>
        <dsp:cNvSpPr/>
      </dsp:nvSpPr>
      <dsp:spPr>
        <a:xfrm>
          <a:off x="4640398" y="87938"/>
          <a:ext cx="1754421" cy="7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Random – Generates random values for coordinates and random movement</a:t>
          </a:r>
        </a:p>
      </dsp:txBody>
      <dsp:txXfrm>
        <a:off x="4640398" y="87938"/>
        <a:ext cx="1754421" cy="744299"/>
      </dsp:txXfrm>
    </dsp:sp>
    <dsp:sp modelId="{CB18740E-2EFA-448D-B99B-45579361FA72}">
      <dsp:nvSpPr>
        <dsp:cNvPr id="0" name=""/>
        <dsp:cNvSpPr/>
      </dsp:nvSpPr>
      <dsp:spPr>
        <a:xfrm>
          <a:off x="6700514" y="87938"/>
          <a:ext cx="744299" cy="7442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4BA01A-EEE1-47B2-866F-955CF98E2A9E}">
      <dsp:nvSpPr>
        <dsp:cNvPr id="0" name=""/>
        <dsp:cNvSpPr/>
      </dsp:nvSpPr>
      <dsp:spPr>
        <a:xfrm>
          <a:off x="6856817" y="244241"/>
          <a:ext cx="431693" cy="4316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846C6B-7C72-4B5D-9A29-725EFB75F7A5}">
      <dsp:nvSpPr>
        <dsp:cNvPr id="0" name=""/>
        <dsp:cNvSpPr/>
      </dsp:nvSpPr>
      <dsp:spPr>
        <a:xfrm>
          <a:off x="7604306" y="87938"/>
          <a:ext cx="1754421" cy="7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Sys- Exits when requested</a:t>
          </a:r>
        </a:p>
      </dsp:txBody>
      <dsp:txXfrm>
        <a:off x="7604306" y="87938"/>
        <a:ext cx="1754421" cy="744299"/>
      </dsp:txXfrm>
    </dsp:sp>
    <dsp:sp modelId="{D655A77C-489F-4DB9-A3C4-0420D8D54825}">
      <dsp:nvSpPr>
        <dsp:cNvPr id="0" name=""/>
        <dsp:cNvSpPr/>
      </dsp:nvSpPr>
      <dsp:spPr>
        <a:xfrm>
          <a:off x="772696" y="1452681"/>
          <a:ext cx="744299" cy="7442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BE0415-59B6-490A-9AAC-C22DFE2BB837}">
      <dsp:nvSpPr>
        <dsp:cNvPr id="0" name=""/>
        <dsp:cNvSpPr/>
      </dsp:nvSpPr>
      <dsp:spPr>
        <a:xfrm>
          <a:off x="928999" y="1608984"/>
          <a:ext cx="431693" cy="4316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6F0316-974A-4F37-895C-4AA1432FA950}">
      <dsp:nvSpPr>
        <dsp:cNvPr id="0" name=""/>
        <dsp:cNvSpPr/>
      </dsp:nvSpPr>
      <dsp:spPr>
        <a:xfrm>
          <a:off x="1676489" y="1452681"/>
          <a:ext cx="1754421" cy="7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Time – Used for time delays</a:t>
          </a:r>
        </a:p>
      </dsp:txBody>
      <dsp:txXfrm>
        <a:off x="1676489" y="1452681"/>
        <a:ext cx="1754421" cy="744299"/>
      </dsp:txXfrm>
    </dsp:sp>
    <dsp:sp modelId="{75CE069E-BCA6-4F2B-AEA5-F01FBE23B659}">
      <dsp:nvSpPr>
        <dsp:cNvPr id="0" name=""/>
        <dsp:cNvSpPr/>
      </dsp:nvSpPr>
      <dsp:spPr>
        <a:xfrm>
          <a:off x="3736605" y="1452681"/>
          <a:ext cx="744299" cy="7442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EAEE5-00CB-4B7E-8552-2DA3285EB71F}">
      <dsp:nvSpPr>
        <dsp:cNvPr id="0" name=""/>
        <dsp:cNvSpPr/>
      </dsp:nvSpPr>
      <dsp:spPr>
        <a:xfrm>
          <a:off x="3892908" y="1608984"/>
          <a:ext cx="431693" cy="4316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363E03-9888-473E-AD54-F083FDFF9F73}">
      <dsp:nvSpPr>
        <dsp:cNvPr id="0" name=""/>
        <dsp:cNvSpPr/>
      </dsp:nvSpPr>
      <dsp:spPr>
        <a:xfrm>
          <a:off x="4640398" y="1452681"/>
          <a:ext cx="1754421" cy="7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Triples List – List of the first 127 primitive Pythagorean triples</a:t>
          </a:r>
        </a:p>
      </dsp:txBody>
      <dsp:txXfrm>
        <a:off x="4640398" y="1452681"/>
        <a:ext cx="1754421" cy="744299"/>
      </dsp:txXfrm>
    </dsp:sp>
    <dsp:sp modelId="{A7E759F7-62FE-4E51-A418-EBC6DF702F18}">
      <dsp:nvSpPr>
        <dsp:cNvPr id="0" name=""/>
        <dsp:cNvSpPr/>
      </dsp:nvSpPr>
      <dsp:spPr>
        <a:xfrm>
          <a:off x="6700514" y="1452681"/>
          <a:ext cx="744299" cy="7442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AD307A-667C-49FC-9785-234534076583}">
      <dsp:nvSpPr>
        <dsp:cNvPr id="0" name=""/>
        <dsp:cNvSpPr/>
      </dsp:nvSpPr>
      <dsp:spPr>
        <a:xfrm>
          <a:off x="6856817" y="1608984"/>
          <a:ext cx="431693" cy="43169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196CFC-32CA-4642-9E9E-0FCA304B6078}">
      <dsp:nvSpPr>
        <dsp:cNvPr id="0" name=""/>
        <dsp:cNvSpPr/>
      </dsp:nvSpPr>
      <dsp:spPr>
        <a:xfrm>
          <a:off x="7604306" y="1452681"/>
          <a:ext cx="1754421" cy="7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Translation File – Contains the functions for my translation method</a:t>
          </a:r>
        </a:p>
      </dsp:txBody>
      <dsp:txXfrm>
        <a:off x="7604306" y="1452681"/>
        <a:ext cx="1754421" cy="744299"/>
      </dsp:txXfrm>
    </dsp:sp>
    <dsp:sp modelId="{F3BFF592-DE50-41AA-A41A-6CFD041A0DC3}">
      <dsp:nvSpPr>
        <dsp:cNvPr id="0" name=""/>
        <dsp:cNvSpPr/>
      </dsp:nvSpPr>
      <dsp:spPr>
        <a:xfrm>
          <a:off x="772696" y="2817423"/>
          <a:ext cx="744299" cy="7442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BEB314-627E-410F-A885-BAD876CD2FB1}">
      <dsp:nvSpPr>
        <dsp:cNvPr id="0" name=""/>
        <dsp:cNvSpPr/>
      </dsp:nvSpPr>
      <dsp:spPr>
        <a:xfrm>
          <a:off x="928999" y="2973726"/>
          <a:ext cx="431693" cy="43169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A1D219-C790-498A-879D-FF35964B3BC9}">
      <dsp:nvSpPr>
        <dsp:cNvPr id="0" name=""/>
        <dsp:cNvSpPr/>
      </dsp:nvSpPr>
      <dsp:spPr>
        <a:xfrm>
          <a:off x="1676489" y="2817423"/>
          <a:ext cx="1754421" cy="744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Calculations File – Contains the functions for calculating Distance, Midpoint and Gradient</a:t>
          </a:r>
        </a:p>
      </dsp:txBody>
      <dsp:txXfrm>
        <a:off x="1676489" y="2817423"/>
        <a:ext cx="1754421" cy="7442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99ACD-AF9D-4664-BDA3-BE733CF79ECF}">
      <dsp:nvSpPr>
        <dsp:cNvPr id="0" name=""/>
        <dsp:cNvSpPr/>
      </dsp:nvSpPr>
      <dsp:spPr>
        <a:xfrm>
          <a:off x="0" y="600"/>
          <a:ext cx="5886291" cy="140457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5F2A88-59D5-451C-A7CE-D136E4CA6F58}">
      <dsp:nvSpPr>
        <dsp:cNvPr id="0" name=""/>
        <dsp:cNvSpPr/>
      </dsp:nvSpPr>
      <dsp:spPr>
        <a:xfrm>
          <a:off x="424883" y="316629"/>
          <a:ext cx="772515" cy="772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C5E313-E780-47A1-B8A1-095EE90D7E94}">
      <dsp:nvSpPr>
        <dsp:cNvPr id="0" name=""/>
        <dsp:cNvSpPr/>
      </dsp:nvSpPr>
      <dsp:spPr>
        <a:xfrm>
          <a:off x="1622283" y="600"/>
          <a:ext cx="4264007"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844550">
            <a:lnSpc>
              <a:spcPct val="90000"/>
            </a:lnSpc>
            <a:spcBef>
              <a:spcPct val="0"/>
            </a:spcBef>
            <a:spcAft>
              <a:spcPct val="35000"/>
            </a:spcAft>
            <a:buNone/>
          </a:pPr>
          <a:r>
            <a:rPr lang="en-US" sz="1900" kern="1200" dirty="0"/>
            <a:t>All the entities have a buffer zone of radius 10 units</a:t>
          </a:r>
        </a:p>
      </dsp:txBody>
      <dsp:txXfrm>
        <a:off x="1622283" y="600"/>
        <a:ext cx="4264007" cy="1404574"/>
      </dsp:txXfrm>
    </dsp:sp>
    <dsp:sp modelId="{1329D783-CA2B-479A-8ACD-2C3FA58E6689}">
      <dsp:nvSpPr>
        <dsp:cNvPr id="0" name=""/>
        <dsp:cNvSpPr/>
      </dsp:nvSpPr>
      <dsp:spPr>
        <a:xfrm>
          <a:off x="0" y="1756318"/>
          <a:ext cx="5886291" cy="14045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29EA03-C9FA-4056-A351-E6AEBF6EFB12}">
      <dsp:nvSpPr>
        <dsp:cNvPr id="0" name=""/>
        <dsp:cNvSpPr/>
      </dsp:nvSpPr>
      <dsp:spPr>
        <a:xfrm>
          <a:off x="424883" y="2072347"/>
          <a:ext cx="772515" cy="772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46D5CA-DF6F-48D9-B39D-F64575032990}">
      <dsp:nvSpPr>
        <dsp:cNvPr id="0" name=""/>
        <dsp:cNvSpPr/>
      </dsp:nvSpPr>
      <dsp:spPr>
        <a:xfrm>
          <a:off x="1622283" y="1756318"/>
          <a:ext cx="4264007"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844550">
            <a:lnSpc>
              <a:spcPct val="90000"/>
            </a:lnSpc>
            <a:spcBef>
              <a:spcPct val="0"/>
            </a:spcBef>
            <a:spcAft>
              <a:spcPct val="35000"/>
            </a:spcAft>
            <a:buNone/>
          </a:pPr>
          <a:r>
            <a:rPr lang="en-US" sz="1900" kern="1200"/>
            <a:t>A win is found using distance if a player is in the buffer zone of another entity, their distance will be less than or equal to 10 units</a:t>
          </a:r>
        </a:p>
      </dsp:txBody>
      <dsp:txXfrm>
        <a:off x="1622283" y="1756318"/>
        <a:ext cx="4264007" cy="1404574"/>
      </dsp:txXfrm>
    </dsp:sp>
    <dsp:sp modelId="{E6A044FA-E6DF-4C16-855D-7193A1026B74}">
      <dsp:nvSpPr>
        <dsp:cNvPr id="0" name=""/>
        <dsp:cNvSpPr/>
      </dsp:nvSpPr>
      <dsp:spPr>
        <a:xfrm>
          <a:off x="0" y="3512036"/>
          <a:ext cx="5886291" cy="140457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F886E8-552E-4CAD-AD34-915D505F4C6C}">
      <dsp:nvSpPr>
        <dsp:cNvPr id="0" name=""/>
        <dsp:cNvSpPr/>
      </dsp:nvSpPr>
      <dsp:spPr>
        <a:xfrm>
          <a:off x="424883" y="3828065"/>
          <a:ext cx="772515" cy="772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93D43F-0D8F-4443-9F63-AAAE3F5C6420}">
      <dsp:nvSpPr>
        <dsp:cNvPr id="0" name=""/>
        <dsp:cNvSpPr/>
      </dsp:nvSpPr>
      <dsp:spPr>
        <a:xfrm>
          <a:off x="1622283" y="3512036"/>
          <a:ext cx="4264007"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844550">
            <a:lnSpc>
              <a:spcPct val="90000"/>
            </a:lnSpc>
            <a:spcBef>
              <a:spcPct val="0"/>
            </a:spcBef>
            <a:spcAft>
              <a:spcPct val="35000"/>
            </a:spcAft>
            <a:buNone/>
          </a:pPr>
          <a:r>
            <a:rPr lang="en-US" sz="1900" kern="1200"/>
            <a:t>If the distance is found to be 10 or fewer units then the player who made the move will win</a:t>
          </a:r>
        </a:p>
      </dsp:txBody>
      <dsp:txXfrm>
        <a:off x="1622283" y="3512036"/>
        <a:ext cx="4264007" cy="14045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7D84E-B2AD-4ACA-9437-7F6C310150D5}">
      <dsp:nvSpPr>
        <dsp:cNvPr id="0" name=""/>
        <dsp:cNvSpPr/>
      </dsp:nvSpPr>
      <dsp:spPr>
        <a:xfrm>
          <a:off x="370388" y="700340"/>
          <a:ext cx="814049" cy="81404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F0003-CFD1-477D-9313-F481632A167C}">
      <dsp:nvSpPr>
        <dsp:cNvPr id="0" name=""/>
        <dsp:cNvSpPr/>
      </dsp:nvSpPr>
      <dsp:spPr>
        <a:xfrm>
          <a:off x="541339" y="871290"/>
          <a:ext cx="472148" cy="472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B3D682-378B-4E9F-9D76-B14A73F36163}">
      <dsp:nvSpPr>
        <dsp:cNvPr id="0" name=""/>
        <dsp:cNvSpPr/>
      </dsp:nvSpPr>
      <dsp:spPr>
        <a:xfrm>
          <a:off x="1358878" y="700340"/>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At the start of a player's turn, </a:t>
          </a:r>
        </a:p>
      </dsp:txBody>
      <dsp:txXfrm>
        <a:off x="1358878" y="700340"/>
        <a:ext cx="1918831" cy="814049"/>
      </dsp:txXfrm>
    </dsp:sp>
    <dsp:sp modelId="{C607132A-82D4-461D-9251-797FF7CD83A6}">
      <dsp:nvSpPr>
        <dsp:cNvPr id="0" name=""/>
        <dsp:cNvSpPr/>
      </dsp:nvSpPr>
      <dsp:spPr>
        <a:xfrm>
          <a:off x="3612051" y="700340"/>
          <a:ext cx="814049" cy="81404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88EC4-6431-4150-A057-273415971AFD}">
      <dsp:nvSpPr>
        <dsp:cNvPr id="0" name=""/>
        <dsp:cNvSpPr/>
      </dsp:nvSpPr>
      <dsp:spPr>
        <a:xfrm>
          <a:off x="3783002" y="871290"/>
          <a:ext cx="472148" cy="472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FBFD3D-71F2-462E-AE50-F92DAEE208D3}">
      <dsp:nvSpPr>
        <dsp:cNvPr id="0" name=""/>
        <dsp:cNvSpPr/>
      </dsp:nvSpPr>
      <dsp:spPr>
        <a:xfrm>
          <a:off x="4600541" y="700340"/>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A 10-second timer will begin counting down. </a:t>
          </a:r>
        </a:p>
      </dsp:txBody>
      <dsp:txXfrm>
        <a:off x="4600541" y="700340"/>
        <a:ext cx="1918831" cy="814049"/>
      </dsp:txXfrm>
    </dsp:sp>
    <dsp:sp modelId="{F9B4D353-648A-4BCF-AA4C-B3D88275D572}">
      <dsp:nvSpPr>
        <dsp:cNvPr id="0" name=""/>
        <dsp:cNvSpPr/>
      </dsp:nvSpPr>
      <dsp:spPr>
        <a:xfrm>
          <a:off x="6853714" y="700340"/>
          <a:ext cx="814049" cy="81404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1049B8-F294-44DD-B424-61994608F04C}">
      <dsp:nvSpPr>
        <dsp:cNvPr id="0" name=""/>
        <dsp:cNvSpPr/>
      </dsp:nvSpPr>
      <dsp:spPr>
        <a:xfrm>
          <a:off x="7024665" y="871290"/>
          <a:ext cx="472148" cy="472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1E8D6-9C4B-42A8-B6C8-51B8662EA9A5}">
      <dsp:nvSpPr>
        <dsp:cNvPr id="0" name=""/>
        <dsp:cNvSpPr/>
      </dsp:nvSpPr>
      <dsp:spPr>
        <a:xfrm>
          <a:off x="7842204" y="700340"/>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The player must input their movement within this time. </a:t>
          </a:r>
        </a:p>
      </dsp:txBody>
      <dsp:txXfrm>
        <a:off x="7842204" y="700340"/>
        <a:ext cx="1918831" cy="814049"/>
      </dsp:txXfrm>
    </dsp:sp>
    <dsp:sp modelId="{179BAEDD-5578-4DBE-8187-20AEB15B33FA}">
      <dsp:nvSpPr>
        <dsp:cNvPr id="0" name=""/>
        <dsp:cNvSpPr/>
      </dsp:nvSpPr>
      <dsp:spPr>
        <a:xfrm>
          <a:off x="370388" y="2134742"/>
          <a:ext cx="814049" cy="81404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0D4AE-3425-48E7-8CCB-42A118D09367}">
      <dsp:nvSpPr>
        <dsp:cNvPr id="0" name=""/>
        <dsp:cNvSpPr/>
      </dsp:nvSpPr>
      <dsp:spPr>
        <a:xfrm>
          <a:off x="541339" y="2305693"/>
          <a:ext cx="472148" cy="4721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29B40C-2D1F-428C-954D-CBC6C58B2027}">
      <dsp:nvSpPr>
        <dsp:cNvPr id="0" name=""/>
        <dsp:cNvSpPr/>
      </dsp:nvSpPr>
      <dsp:spPr>
        <a:xfrm>
          <a:off x="1358878" y="2134742"/>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If they fail to do so, </a:t>
          </a:r>
        </a:p>
      </dsp:txBody>
      <dsp:txXfrm>
        <a:off x="1358878" y="2134742"/>
        <a:ext cx="1918831" cy="814049"/>
      </dsp:txXfrm>
    </dsp:sp>
    <dsp:sp modelId="{8C960130-5833-47B7-B6C5-D92108850A4A}">
      <dsp:nvSpPr>
        <dsp:cNvPr id="0" name=""/>
        <dsp:cNvSpPr/>
      </dsp:nvSpPr>
      <dsp:spPr>
        <a:xfrm>
          <a:off x="3612051" y="2134742"/>
          <a:ext cx="814049" cy="81404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CA0D68-BE8F-4992-B281-0F1263BEB22C}">
      <dsp:nvSpPr>
        <dsp:cNvPr id="0" name=""/>
        <dsp:cNvSpPr/>
      </dsp:nvSpPr>
      <dsp:spPr>
        <a:xfrm>
          <a:off x="3783002" y="2305693"/>
          <a:ext cx="472148" cy="4721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503E8-0FC3-473A-B038-212CF5CAE757}">
      <dsp:nvSpPr>
        <dsp:cNvPr id="0" name=""/>
        <dsp:cNvSpPr/>
      </dsp:nvSpPr>
      <dsp:spPr>
        <a:xfrm>
          <a:off x="4600541" y="2134742"/>
          <a:ext cx="1918831" cy="814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the code will then make them move a random distance in a random direction.</a:t>
          </a:r>
        </a:p>
      </dsp:txBody>
      <dsp:txXfrm>
        <a:off x="4600541" y="2134742"/>
        <a:ext cx="1918831" cy="81404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98740AF-0CE4-4EB0-A9A9-194AD3A8D274}" type="datetimeFigureOut">
              <a:rPr lang="en-AU" smtClean="0"/>
              <a:t>26/04/2024</a:t>
            </a:fld>
            <a:endParaRPr lang="en-AU"/>
          </a:p>
        </p:txBody>
      </p:sp>
      <p:sp>
        <p:nvSpPr>
          <p:cNvPr id="5" name="Footer Placeholder 4"/>
          <p:cNvSpPr>
            <a:spLocks noGrp="1"/>
          </p:cNvSpPr>
          <p:nvPr>
            <p:ph type="ftr" sz="quarter" idx="11"/>
          </p:nvPr>
        </p:nvSpPr>
        <p:spPr>
          <a:xfrm>
            <a:off x="3962399" y="5870575"/>
            <a:ext cx="4893958" cy="377825"/>
          </a:xfrm>
        </p:spPr>
        <p:txBody>
          <a:bodyPr/>
          <a:lstStyle/>
          <a:p>
            <a:endParaRPr lang="en-AU"/>
          </a:p>
        </p:txBody>
      </p:sp>
      <p:sp>
        <p:nvSpPr>
          <p:cNvPr id="6" name="Slide Number Placeholder 5"/>
          <p:cNvSpPr>
            <a:spLocks noGrp="1"/>
          </p:cNvSpPr>
          <p:nvPr>
            <p:ph type="sldNum" sz="quarter" idx="12"/>
          </p:nvPr>
        </p:nvSpPr>
        <p:spPr>
          <a:xfrm>
            <a:off x="10608958" y="5870575"/>
            <a:ext cx="551167" cy="377825"/>
          </a:xfrm>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8036642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740AF-0CE4-4EB0-A9A9-194AD3A8D274}" type="datetimeFigureOut">
              <a:rPr lang="en-AU" smtClean="0"/>
              <a:t>26/04/2024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244270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740AF-0CE4-4EB0-A9A9-194AD3A8D274}" type="datetimeFigureOut">
              <a:rPr lang="en-AU" smtClean="0"/>
              <a:t>26/04/2024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284041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740AF-0CE4-4EB0-A9A9-194AD3A8D274}" type="datetimeFigureOut">
              <a:rPr lang="en-AU" smtClean="0"/>
              <a:t>26/04/2024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82476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740AF-0CE4-4EB0-A9A9-194AD3A8D274}" type="datetimeFigureOut">
              <a:rPr lang="en-AU" smtClean="0"/>
              <a:t>26/04/2024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3800351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740AF-0CE4-4EB0-A9A9-194AD3A8D274}" type="datetimeFigureOut">
              <a:rPr lang="en-AU" smtClean="0"/>
              <a:t>26/04/2024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2649494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740AF-0CE4-4EB0-A9A9-194AD3A8D274}" type="datetimeFigureOut">
              <a:rPr lang="en-AU" smtClean="0"/>
              <a:t>26/04/2024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656863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740AF-0CE4-4EB0-A9A9-194AD3A8D274}" type="datetimeFigureOut">
              <a:rPr lang="en-AU" smtClean="0"/>
              <a:t>26/04/2024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D237A8-4BF2-45CD-84E0-D77BEB5CA79D}" type="slidenum">
              <a:rPr lang="en-AU" smtClean="0"/>
              <a:t>‹#›</a:t>
            </a:fld>
            <a:endParaRPr lang="en-AU"/>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405282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740AF-0CE4-4EB0-A9A9-194AD3A8D274}" type="datetimeFigureOut">
              <a:rPr lang="en-AU" smtClean="0"/>
              <a:t>26/04/2024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231055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740AF-0CE4-4EB0-A9A9-194AD3A8D274}" type="datetimeFigureOut">
              <a:rPr lang="en-AU" smtClean="0"/>
              <a:t>26/04/2024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2403099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740AF-0CE4-4EB0-A9A9-194AD3A8D274}" type="datetimeFigureOut">
              <a:rPr lang="en-AU" smtClean="0"/>
              <a:t>26/04/2024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376421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8740AF-0CE4-4EB0-A9A9-194AD3A8D274}" type="datetimeFigureOut">
              <a:rPr lang="en-AU" smtClean="0"/>
              <a:t>26/04/2024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12178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8740AF-0CE4-4EB0-A9A9-194AD3A8D274}" type="datetimeFigureOut">
              <a:rPr lang="en-AU" smtClean="0"/>
              <a:t>26/04/2024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279446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8740AF-0CE4-4EB0-A9A9-194AD3A8D274}" type="datetimeFigureOut">
              <a:rPr lang="en-AU" smtClean="0"/>
              <a:t>26/04/2024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742241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98740AF-0CE4-4EB0-A9A9-194AD3A8D274}" type="datetimeFigureOut">
              <a:rPr lang="en-AU" smtClean="0"/>
              <a:t>26/04/2024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388817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740AF-0CE4-4EB0-A9A9-194AD3A8D274}" type="datetimeFigureOut">
              <a:rPr lang="en-AU" smtClean="0"/>
              <a:t>26/04/2024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41647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740AF-0CE4-4EB0-A9A9-194AD3A8D274}" type="datetimeFigureOut">
              <a:rPr lang="en-AU" smtClean="0"/>
              <a:t>26/04/2024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9D237A8-4BF2-45CD-84E0-D77BEB5CA79D}" type="slidenum">
              <a:rPr lang="en-AU" smtClean="0"/>
              <a:t>‹#›</a:t>
            </a:fld>
            <a:endParaRPr lang="en-AU"/>
          </a:p>
        </p:txBody>
      </p:sp>
    </p:spTree>
    <p:extLst>
      <p:ext uri="{BB962C8B-B14F-4D97-AF65-F5344CB8AC3E}">
        <p14:creationId xmlns:p14="http://schemas.microsoft.com/office/powerpoint/2010/main" val="397814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8740AF-0CE4-4EB0-A9A9-194AD3A8D274}" type="datetimeFigureOut">
              <a:rPr lang="en-AU" smtClean="0"/>
              <a:t>26/04/2024</a:t>
            </a:fld>
            <a:endParaRPr lang="en-AU"/>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D237A8-4BF2-45CD-84E0-D77BEB5CA79D}" type="slidenum">
              <a:rPr lang="en-AU" smtClean="0"/>
              <a:t>‹#›</a:t>
            </a:fld>
            <a:endParaRPr lang="en-AU"/>
          </a:p>
        </p:txBody>
      </p:sp>
    </p:spTree>
    <p:extLst>
      <p:ext uri="{BB962C8B-B14F-4D97-AF65-F5344CB8AC3E}">
        <p14:creationId xmlns:p14="http://schemas.microsoft.com/office/powerpoint/2010/main" val="3806733722"/>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a:xfrm>
            <a:off x="1993805" y="1354668"/>
            <a:ext cx="8204391" cy="2346475"/>
          </a:xfrm>
        </p:spPr>
        <p:txBody>
          <a:bodyPr>
            <a:normAutofit/>
          </a:bodyPr>
          <a:lstStyle/>
          <a:p>
            <a:pPr algn="ctr"/>
            <a:r>
              <a:rPr lang="en-US" sz="6000"/>
              <a:t>Year 8 Mathematics Investigation</a:t>
            </a:r>
            <a:endParaRPr lang="en-AU" sz="600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a:xfrm>
            <a:off x="2497137" y="3940629"/>
            <a:ext cx="7197726" cy="1240970"/>
          </a:xfrm>
        </p:spPr>
        <p:txBody>
          <a:bodyPr>
            <a:normAutofit/>
          </a:bodyPr>
          <a:lstStyle/>
          <a:p>
            <a:pPr algn="ctr"/>
            <a:r>
              <a:rPr lang="en-US" dirty="0"/>
              <a:t>-The Cartesian Plane and Pythagorean Triples</a:t>
            </a:r>
            <a:endParaRPr lang="en-AU" dirty="0"/>
          </a:p>
        </p:txBody>
      </p:sp>
    </p:spTree>
    <p:extLst>
      <p:ext uri="{BB962C8B-B14F-4D97-AF65-F5344CB8AC3E}">
        <p14:creationId xmlns:p14="http://schemas.microsoft.com/office/powerpoint/2010/main" val="2582492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E32F44-52D3-5F05-6337-E61B2C102127}"/>
              </a:ext>
            </a:extLst>
          </p:cNvPr>
          <p:cNvPicPr>
            <a:picLocks noChangeAspect="1"/>
          </p:cNvPicPr>
          <p:nvPr/>
        </p:nvPicPr>
        <p:blipFill>
          <a:blip r:embed="rId2"/>
          <a:stretch>
            <a:fillRect/>
          </a:stretch>
        </p:blipFill>
        <p:spPr>
          <a:xfrm>
            <a:off x="0" y="0"/>
            <a:ext cx="3122761" cy="6864805"/>
          </a:xfrm>
          <a:prstGeom prst="rect">
            <a:avLst/>
          </a:prstGeom>
        </p:spPr>
      </p:pic>
      <p:sp>
        <p:nvSpPr>
          <p:cNvPr id="8" name="TextBox 7">
            <a:extLst>
              <a:ext uri="{FF2B5EF4-FFF2-40B4-BE49-F238E27FC236}">
                <a16:creationId xmlns:a16="http://schemas.microsoft.com/office/drawing/2014/main" id="{AAE34FCC-E122-BBB6-1087-037306401792}"/>
              </a:ext>
            </a:extLst>
          </p:cNvPr>
          <p:cNvSpPr txBox="1"/>
          <p:nvPr/>
        </p:nvSpPr>
        <p:spPr>
          <a:xfrm>
            <a:off x="4278702" y="2165230"/>
            <a:ext cx="7280694"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players and destination info are held in dictionaries.</a:t>
            </a:r>
          </a:p>
          <a:p>
            <a:pPr marL="285750" indent="-285750">
              <a:buFont typeface="Arial" panose="020B0604020202020204" pitchFamily="34" charset="0"/>
              <a:buChar char="•"/>
            </a:pPr>
            <a:r>
              <a:rPr lang="en-US" sz="2800" dirty="0"/>
              <a:t>The dictionaries hold the cartesian coordinates, </a:t>
            </a:r>
            <a:r>
              <a:rPr lang="en-US" sz="2800" dirty="0" err="1"/>
              <a:t>pygame</a:t>
            </a:r>
            <a:r>
              <a:rPr lang="en-US" sz="2800" dirty="0"/>
              <a:t> coordinates, and color</a:t>
            </a:r>
            <a:endParaRPr lang="en-AU" sz="2800" dirty="0"/>
          </a:p>
        </p:txBody>
      </p:sp>
    </p:spTree>
    <p:extLst>
      <p:ext uri="{BB962C8B-B14F-4D97-AF65-F5344CB8AC3E}">
        <p14:creationId xmlns:p14="http://schemas.microsoft.com/office/powerpoint/2010/main" val="332361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p:txBody>
          <a:bodyPr/>
          <a:lstStyle/>
          <a:p>
            <a:r>
              <a:rPr lang="en-US" dirty="0"/>
              <a:t>2.2</a:t>
            </a:r>
            <a:endParaRPr lang="en-AU" dirty="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p:txBody>
          <a:bodyPr/>
          <a:lstStyle/>
          <a:p>
            <a:r>
              <a:rPr lang="en-US" dirty="0"/>
              <a:t>-Randomly place the players and the destination</a:t>
            </a:r>
          </a:p>
          <a:p>
            <a:endParaRPr lang="en-AU" dirty="0"/>
          </a:p>
        </p:txBody>
      </p:sp>
    </p:spTree>
    <p:extLst>
      <p:ext uri="{BB962C8B-B14F-4D97-AF65-F5344CB8AC3E}">
        <p14:creationId xmlns:p14="http://schemas.microsoft.com/office/powerpoint/2010/main" val="54885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descr="A screen shot of a computer program&#10;&#10;Description automatically generated">
            <a:extLst>
              <a:ext uri="{FF2B5EF4-FFF2-40B4-BE49-F238E27FC236}">
                <a16:creationId xmlns:a16="http://schemas.microsoft.com/office/drawing/2014/main" id="{065608E9-BC3A-631A-BDBB-7591C3107068}"/>
              </a:ext>
            </a:extLst>
          </p:cNvPr>
          <p:cNvPicPr>
            <a:picLocks noChangeAspect="1"/>
          </p:cNvPicPr>
          <p:nvPr/>
        </p:nvPicPr>
        <p:blipFill>
          <a:blip r:embed="rId3"/>
          <a:stretch>
            <a:fillRect/>
          </a:stretch>
        </p:blipFill>
        <p:spPr>
          <a:xfrm>
            <a:off x="643464" y="1967842"/>
            <a:ext cx="6897878" cy="293159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6888683F-D1C4-CA65-64FE-16231E92448F}"/>
              </a:ext>
            </a:extLst>
          </p:cNvPr>
          <p:cNvSpPr>
            <a:spLocks noGrp="1"/>
          </p:cNvSpPr>
          <p:nvPr>
            <p:ph idx="1"/>
          </p:nvPr>
        </p:nvSpPr>
        <p:spPr>
          <a:xfrm>
            <a:off x="7865806" y="2251587"/>
            <a:ext cx="3706762" cy="3972232"/>
          </a:xfrm>
        </p:spPr>
        <p:txBody>
          <a:bodyPr>
            <a:normAutofit/>
          </a:bodyPr>
          <a:lstStyle/>
          <a:p>
            <a:r>
              <a:rPr lang="en-US" dirty="0"/>
              <a:t>Entities are randomly placed using </a:t>
            </a:r>
            <a:r>
              <a:rPr lang="en-US" dirty="0" err="1">
                <a:solidFill>
                  <a:schemeClr val="accent3"/>
                </a:solidFill>
              </a:rPr>
              <a:t>Randint</a:t>
            </a:r>
            <a:r>
              <a:rPr lang="en-US" dirty="0"/>
              <a:t> from the </a:t>
            </a:r>
            <a:r>
              <a:rPr lang="en-US" dirty="0">
                <a:solidFill>
                  <a:schemeClr val="accent3"/>
                </a:solidFill>
              </a:rPr>
              <a:t>random</a:t>
            </a:r>
            <a:r>
              <a:rPr lang="en-US" dirty="0"/>
              <a:t> module. </a:t>
            </a:r>
          </a:p>
          <a:p>
            <a:r>
              <a:rPr lang="en-US" dirty="0"/>
              <a:t>Random values between -400 and 400 are picked for the x and y coordinates for all entities.</a:t>
            </a:r>
            <a:endParaRPr lang="en-AU" dirty="0"/>
          </a:p>
        </p:txBody>
      </p:sp>
    </p:spTree>
    <p:extLst>
      <p:ext uri="{BB962C8B-B14F-4D97-AF65-F5344CB8AC3E}">
        <p14:creationId xmlns:p14="http://schemas.microsoft.com/office/powerpoint/2010/main" val="214347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p:txBody>
          <a:bodyPr/>
          <a:lstStyle/>
          <a:p>
            <a:r>
              <a:rPr lang="en-US" dirty="0"/>
              <a:t>2.3</a:t>
            </a:r>
            <a:endParaRPr lang="en-AU" dirty="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p:txBody>
          <a:bodyPr/>
          <a:lstStyle/>
          <a:p>
            <a:r>
              <a:rPr lang="en-US" dirty="0"/>
              <a:t>-Calculate distance, midpoint and gradient</a:t>
            </a:r>
            <a:endParaRPr lang="en-AU" dirty="0"/>
          </a:p>
        </p:txBody>
      </p:sp>
    </p:spTree>
    <p:extLst>
      <p:ext uri="{BB962C8B-B14F-4D97-AF65-F5344CB8AC3E}">
        <p14:creationId xmlns:p14="http://schemas.microsoft.com/office/powerpoint/2010/main" val="285429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A730996-4740-10C0-E752-DF876E21496E}"/>
              </a:ext>
            </a:extLst>
          </p:cNvPr>
          <p:cNvSpPr txBox="1"/>
          <p:nvPr/>
        </p:nvSpPr>
        <p:spPr>
          <a:xfrm>
            <a:off x="3203183" y="1329126"/>
            <a:ext cx="5501247" cy="1866358"/>
          </a:xfrm>
          <a:prstGeom prst="rect">
            <a:avLst/>
          </a:prstGeom>
        </p:spPr>
        <p:txBody>
          <a:bodyPr vert="horz" lIns="91440" tIns="45720" rIns="91440" bIns="45720" rtlCol="0">
            <a:normAutofit/>
          </a:bodyPr>
          <a:lstStyle/>
          <a:p>
            <a:pPr marL="342900" indent="-342900">
              <a:buFont typeface="Arial" panose="020B0604020202020204" pitchFamily="34" charset="0"/>
              <a:buChar char="•"/>
            </a:pPr>
            <a:r>
              <a:rPr lang="en-US" sz="2000" dirty="0">
                <a:solidFill>
                  <a:schemeClr val="accent6"/>
                </a:solidFill>
              </a:rPr>
              <a:t>Distance = </a:t>
            </a:r>
            <a:r>
              <a:rPr lang="en-US" sz="2000" dirty="0">
                <a:solidFill>
                  <a:schemeClr val="accent5"/>
                </a:solidFill>
              </a:rPr>
              <a:t>√</a:t>
            </a:r>
            <a:r>
              <a:rPr lang="en-US" sz="2000" dirty="0">
                <a:solidFill>
                  <a:schemeClr val="accent2"/>
                </a:solidFill>
              </a:rPr>
              <a:t>((x2-x1)^2)</a:t>
            </a:r>
            <a:r>
              <a:rPr lang="en-US" sz="2000" dirty="0">
                <a:solidFill>
                  <a:schemeClr val="accent5"/>
                </a:solidFill>
              </a:rPr>
              <a:t>+</a:t>
            </a:r>
            <a:r>
              <a:rPr lang="en-US" sz="2000" dirty="0">
                <a:solidFill>
                  <a:schemeClr val="accent4"/>
                </a:solidFill>
              </a:rPr>
              <a:t>((y2-y1)^2)</a:t>
            </a:r>
          </a:p>
          <a:p>
            <a:pPr marL="342900" indent="-342900">
              <a:buFont typeface="Arial" panose="020B0604020202020204" pitchFamily="34" charset="0"/>
              <a:buChar char="•"/>
            </a:pPr>
            <a:r>
              <a:rPr lang="en-US" sz="2000" dirty="0">
                <a:solidFill>
                  <a:schemeClr val="accent6"/>
                </a:solidFill>
              </a:rPr>
              <a:t>Midpoint = (x, y) = </a:t>
            </a:r>
            <a:r>
              <a:rPr lang="en-US" sz="2000" dirty="0">
                <a:solidFill>
                  <a:schemeClr val="accent2"/>
                </a:solidFill>
              </a:rPr>
              <a:t>((x1+x2)/2)</a:t>
            </a:r>
            <a:r>
              <a:rPr lang="en-US" sz="2000" dirty="0">
                <a:solidFill>
                  <a:schemeClr val="accent5"/>
                </a:solidFill>
              </a:rPr>
              <a:t>,</a:t>
            </a:r>
            <a:r>
              <a:rPr lang="en-US" sz="2000" dirty="0"/>
              <a:t> </a:t>
            </a:r>
            <a:r>
              <a:rPr lang="en-US" sz="2000" dirty="0">
                <a:solidFill>
                  <a:schemeClr val="accent4"/>
                </a:solidFill>
              </a:rPr>
              <a:t>((y1+y2)/2)</a:t>
            </a:r>
          </a:p>
          <a:p>
            <a:pPr marL="342900" indent="-342900">
              <a:buFont typeface="Arial" panose="020B0604020202020204" pitchFamily="34" charset="0"/>
              <a:buChar char="•"/>
            </a:pPr>
            <a:r>
              <a:rPr lang="en-US" sz="2000" dirty="0">
                <a:solidFill>
                  <a:schemeClr val="accent6"/>
                </a:solidFill>
              </a:rPr>
              <a:t>Gradient = </a:t>
            </a:r>
            <a:r>
              <a:rPr lang="en-US" sz="2000" dirty="0">
                <a:solidFill>
                  <a:schemeClr val="accent2"/>
                </a:solidFill>
              </a:rPr>
              <a:t>(y2/y1)</a:t>
            </a:r>
            <a:r>
              <a:rPr lang="en-US" sz="2000" dirty="0">
                <a:solidFill>
                  <a:schemeClr val="accent5"/>
                </a:solidFill>
              </a:rPr>
              <a:t>/</a:t>
            </a:r>
            <a:r>
              <a:rPr lang="en-US" sz="2000" dirty="0">
                <a:solidFill>
                  <a:schemeClr val="accent4"/>
                </a:solidFill>
              </a:rPr>
              <a:t>(x2-x1)</a:t>
            </a:r>
            <a:endParaRPr lang="en-AU" sz="2000" dirty="0">
              <a:solidFill>
                <a:schemeClr val="accent4"/>
              </a:solidFill>
            </a:endParaRPr>
          </a:p>
        </p:txBody>
      </p:sp>
      <p:pic>
        <p:nvPicPr>
          <p:cNvPr id="7" name="Picture 6" descr="A computer code on a black background&#10;&#10;Description automatically generated">
            <a:extLst>
              <a:ext uri="{FF2B5EF4-FFF2-40B4-BE49-F238E27FC236}">
                <a16:creationId xmlns:a16="http://schemas.microsoft.com/office/drawing/2014/main" id="{EF51F018-3F33-31BF-8D5C-94CC79E662FA}"/>
              </a:ext>
            </a:extLst>
          </p:cNvPr>
          <p:cNvPicPr>
            <a:picLocks noChangeAspect="1"/>
          </p:cNvPicPr>
          <p:nvPr/>
        </p:nvPicPr>
        <p:blipFill rotWithShape="1">
          <a:blip r:embed="rId2"/>
          <a:srcRect t="4634"/>
          <a:stretch/>
        </p:blipFill>
        <p:spPr>
          <a:xfrm>
            <a:off x="20" y="3195484"/>
            <a:ext cx="12191980" cy="3662515"/>
          </a:xfrm>
          <a:prstGeom prst="rect">
            <a:avLst/>
          </a:prstGeom>
        </p:spPr>
      </p:pic>
    </p:spTree>
    <p:extLst>
      <p:ext uri="{BB962C8B-B14F-4D97-AF65-F5344CB8AC3E}">
        <p14:creationId xmlns:p14="http://schemas.microsoft.com/office/powerpoint/2010/main" val="39885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p:txBody>
          <a:bodyPr/>
          <a:lstStyle/>
          <a:p>
            <a:r>
              <a:rPr lang="en-US" dirty="0"/>
              <a:t>2.4</a:t>
            </a:r>
            <a:endParaRPr lang="en-AU" dirty="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p:txBody>
          <a:bodyPr/>
          <a:lstStyle/>
          <a:p>
            <a:r>
              <a:rPr lang="en-US" dirty="0"/>
              <a:t>-display information about players and the destination</a:t>
            </a:r>
            <a:endParaRPr lang="en-AU" dirty="0"/>
          </a:p>
        </p:txBody>
      </p:sp>
    </p:spTree>
    <p:extLst>
      <p:ext uri="{BB962C8B-B14F-4D97-AF65-F5344CB8AC3E}">
        <p14:creationId xmlns:p14="http://schemas.microsoft.com/office/powerpoint/2010/main" val="377663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B0355-8C4E-B806-700A-A9DA2D2A3010}"/>
              </a:ext>
            </a:extLst>
          </p:cNvPr>
          <p:cNvSpPr>
            <a:spLocks noGrp="1"/>
          </p:cNvSpPr>
          <p:nvPr>
            <p:ph idx="1"/>
          </p:nvPr>
        </p:nvSpPr>
        <p:spPr>
          <a:xfrm>
            <a:off x="73325" y="278762"/>
            <a:ext cx="10131425" cy="3649133"/>
          </a:xfrm>
        </p:spPr>
        <p:txBody>
          <a:bodyPr/>
          <a:lstStyle/>
          <a:p>
            <a:r>
              <a:rPr lang="en-US" dirty="0"/>
              <a:t>Whenever the </a:t>
            </a:r>
            <a:r>
              <a:rPr lang="en-US" dirty="0" err="1">
                <a:solidFill>
                  <a:srgbClr val="FFFF00"/>
                </a:solidFill>
              </a:rPr>
              <a:t>print_player_info</a:t>
            </a:r>
            <a:r>
              <a:rPr lang="en-US" dirty="0">
                <a:solidFill>
                  <a:srgbClr val="FFFF00"/>
                </a:solidFill>
              </a:rPr>
              <a:t>()</a:t>
            </a:r>
            <a:r>
              <a:rPr lang="en-US" dirty="0"/>
              <a:t> function is called, it will print the info of the corresponding player:</a:t>
            </a:r>
          </a:p>
          <a:p>
            <a:pPr lvl="1"/>
            <a:r>
              <a:rPr lang="en-US" dirty="0"/>
              <a:t>The Location of the player</a:t>
            </a:r>
          </a:p>
          <a:p>
            <a:pPr lvl="1"/>
            <a:r>
              <a:rPr lang="en-US" dirty="0"/>
              <a:t>The Distance from the player to the destination</a:t>
            </a:r>
          </a:p>
          <a:p>
            <a:pPr lvl="1"/>
            <a:r>
              <a:rPr lang="en-US" dirty="0"/>
              <a:t>The Gradient from the player to the destination</a:t>
            </a:r>
          </a:p>
          <a:p>
            <a:pPr lvl="1"/>
            <a:r>
              <a:rPr lang="en-US" dirty="0"/>
              <a:t>The Midpoint with the other Player</a:t>
            </a:r>
          </a:p>
          <a:p>
            <a:pPr lvl="1"/>
            <a:r>
              <a:rPr lang="en-US" dirty="0"/>
              <a:t>The Midpoint with the NPC</a:t>
            </a:r>
            <a:endParaRPr lang="en-AU" dirty="0"/>
          </a:p>
        </p:txBody>
      </p:sp>
      <p:pic>
        <p:nvPicPr>
          <p:cNvPr id="5" name="Picture 4">
            <a:extLst>
              <a:ext uri="{FF2B5EF4-FFF2-40B4-BE49-F238E27FC236}">
                <a16:creationId xmlns:a16="http://schemas.microsoft.com/office/drawing/2014/main" id="{6616BE45-4327-F0F0-7E4A-4E01D6E0D92E}"/>
              </a:ext>
            </a:extLst>
          </p:cNvPr>
          <p:cNvPicPr>
            <a:picLocks noChangeAspect="1"/>
          </p:cNvPicPr>
          <p:nvPr/>
        </p:nvPicPr>
        <p:blipFill>
          <a:blip r:embed="rId2"/>
          <a:stretch>
            <a:fillRect/>
          </a:stretch>
        </p:blipFill>
        <p:spPr>
          <a:xfrm>
            <a:off x="0" y="4003816"/>
            <a:ext cx="12197880" cy="2854184"/>
          </a:xfrm>
          <a:prstGeom prst="rect">
            <a:avLst/>
          </a:prstGeom>
        </p:spPr>
      </p:pic>
    </p:spTree>
    <p:extLst>
      <p:ext uri="{BB962C8B-B14F-4D97-AF65-F5344CB8AC3E}">
        <p14:creationId xmlns:p14="http://schemas.microsoft.com/office/powerpoint/2010/main" val="12707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p:txBody>
          <a:bodyPr/>
          <a:lstStyle/>
          <a:p>
            <a:r>
              <a:rPr lang="en-US" dirty="0"/>
              <a:t>Part ii</a:t>
            </a:r>
            <a:endParaRPr lang="en-AU" dirty="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p:txBody>
          <a:bodyPr/>
          <a:lstStyle/>
          <a:p>
            <a:r>
              <a:rPr lang="en-US" dirty="0"/>
              <a:t>-taking turns moving players</a:t>
            </a:r>
            <a:endParaRPr lang="en-AU" dirty="0"/>
          </a:p>
        </p:txBody>
      </p:sp>
    </p:spTree>
    <p:extLst>
      <p:ext uri="{BB962C8B-B14F-4D97-AF65-F5344CB8AC3E}">
        <p14:creationId xmlns:p14="http://schemas.microsoft.com/office/powerpoint/2010/main" val="703139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p:txBody>
          <a:bodyPr/>
          <a:lstStyle/>
          <a:p>
            <a:r>
              <a:rPr lang="en-US" dirty="0"/>
              <a:t>3.1</a:t>
            </a:r>
            <a:endParaRPr lang="en-AU" dirty="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p:txBody>
          <a:bodyPr/>
          <a:lstStyle/>
          <a:p>
            <a:r>
              <a:rPr lang="en-US" dirty="0"/>
              <a:t>-use personal space buffer to identify a winner</a:t>
            </a:r>
            <a:endParaRPr lang="en-AU" dirty="0"/>
          </a:p>
        </p:txBody>
      </p:sp>
    </p:spTree>
    <p:extLst>
      <p:ext uri="{BB962C8B-B14F-4D97-AF65-F5344CB8AC3E}">
        <p14:creationId xmlns:p14="http://schemas.microsoft.com/office/powerpoint/2010/main" val="30579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DE66C7-72CB-B27E-4571-D5D447D02FF7}"/>
              </a:ext>
            </a:extLst>
          </p:cNvPr>
          <p:cNvSpPr/>
          <p:nvPr/>
        </p:nvSpPr>
        <p:spPr>
          <a:xfrm>
            <a:off x="4494362" y="0"/>
            <a:ext cx="7697638" cy="6858000"/>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itle 1">
            <a:extLst>
              <a:ext uri="{FF2B5EF4-FFF2-40B4-BE49-F238E27FC236}">
                <a16:creationId xmlns:a16="http://schemas.microsoft.com/office/drawing/2014/main" id="{411045F4-D938-52C1-C73F-604EAFB01B59}"/>
              </a:ext>
            </a:extLst>
          </p:cNvPr>
          <p:cNvSpPr>
            <a:spLocks noGrp="1"/>
          </p:cNvSpPr>
          <p:nvPr>
            <p:ph type="title"/>
          </p:nvPr>
        </p:nvSpPr>
        <p:spPr>
          <a:xfrm>
            <a:off x="656259" y="931333"/>
            <a:ext cx="3351530" cy="4995333"/>
          </a:xfrm>
        </p:spPr>
        <p:txBody>
          <a:bodyPr>
            <a:normAutofit/>
          </a:bodyPr>
          <a:lstStyle/>
          <a:p>
            <a:r>
              <a:rPr lang="en-US" dirty="0">
                <a:solidFill>
                  <a:srgbClr val="FFFFFF"/>
                </a:solidFill>
              </a:rPr>
              <a:t>Win condition decided by personal space buffer</a:t>
            </a:r>
            <a:endParaRPr lang="en-AU" dirty="0">
              <a:solidFill>
                <a:srgbClr val="FFFFFF"/>
              </a:solidFill>
            </a:endParaRPr>
          </a:p>
        </p:txBody>
      </p:sp>
      <p:graphicFrame>
        <p:nvGraphicFramePr>
          <p:cNvPr id="9" name="Content Placeholder 2">
            <a:extLst>
              <a:ext uri="{FF2B5EF4-FFF2-40B4-BE49-F238E27FC236}">
                <a16:creationId xmlns:a16="http://schemas.microsoft.com/office/drawing/2014/main" id="{4BFC1BCB-DD80-701D-207D-9E6FB6D31310}"/>
              </a:ext>
            </a:extLst>
          </p:cNvPr>
          <p:cNvGraphicFramePr>
            <a:graphicFrameLocks noGrp="1"/>
          </p:cNvGraphicFramePr>
          <p:nvPr>
            <p:ph idx="1"/>
            <p:extLst>
              <p:ext uri="{D42A27DB-BD31-4B8C-83A1-F6EECF244321}">
                <p14:modId xmlns:p14="http://schemas.microsoft.com/office/powerpoint/2010/main" val="1661716635"/>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C2600592-D80C-A5F9-0BCE-F231870E0C57}"/>
              </a:ext>
            </a:extLst>
          </p:cNvPr>
          <p:cNvPicPr>
            <a:picLocks noChangeAspect="1"/>
          </p:cNvPicPr>
          <p:nvPr/>
        </p:nvPicPr>
        <p:blipFill>
          <a:blip r:embed="rId7"/>
          <a:stretch>
            <a:fillRect/>
          </a:stretch>
        </p:blipFill>
        <p:spPr>
          <a:xfrm>
            <a:off x="4494360" y="6034202"/>
            <a:ext cx="7697639" cy="823798"/>
          </a:xfrm>
          <a:prstGeom prst="rect">
            <a:avLst/>
          </a:prstGeom>
        </p:spPr>
      </p:pic>
    </p:spTree>
    <p:extLst>
      <p:ext uri="{BB962C8B-B14F-4D97-AF65-F5344CB8AC3E}">
        <p14:creationId xmlns:p14="http://schemas.microsoft.com/office/powerpoint/2010/main" val="316443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a:xfrm>
            <a:off x="1993805" y="1354668"/>
            <a:ext cx="8204391" cy="2346475"/>
          </a:xfrm>
        </p:spPr>
        <p:txBody>
          <a:bodyPr>
            <a:normAutofit/>
          </a:bodyPr>
          <a:lstStyle/>
          <a:p>
            <a:pPr algn="ctr"/>
            <a:r>
              <a:rPr lang="en-US" sz="6000"/>
              <a:t>1.1</a:t>
            </a:r>
            <a:endParaRPr lang="en-AU" sz="600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a:xfrm>
            <a:off x="2497137" y="3940629"/>
            <a:ext cx="7197726" cy="1240970"/>
          </a:xfrm>
        </p:spPr>
        <p:txBody>
          <a:bodyPr>
            <a:normAutofit/>
          </a:bodyPr>
          <a:lstStyle/>
          <a:p>
            <a:pPr algn="ctr"/>
            <a:r>
              <a:rPr lang="en-US"/>
              <a:t>-Create and explain a reusable means of translations</a:t>
            </a:r>
            <a:endParaRPr lang="en-AU"/>
          </a:p>
        </p:txBody>
      </p:sp>
    </p:spTree>
    <p:extLst>
      <p:ext uri="{BB962C8B-B14F-4D97-AF65-F5344CB8AC3E}">
        <p14:creationId xmlns:p14="http://schemas.microsoft.com/office/powerpoint/2010/main" val="102247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p:txBody>
          <a:bodyPr/>
          <a:lstStyle/>
          <a:p>
            <a:r>
              <a:rPr lang="en-US" dirty="0"/>
              <a:t>3.2</a:t>
            </a:r>
            <a:endParaRPr lang="en-AU" dirty="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p:txBody>
          <a:bodyPr/>
          <a:lstStyle/>
          <a:p>
            <a:r>
              <a:rPr lang="en-US" dirty="0"/>
              <a:t>-move players along the hypotenuse of a right-angled triangle</a:t>
            </a:r>
            <a:endParaRPr lang="en-AU" dirty="0"/>
          </a:p>
        </p:txBody>
      </p:sp>
    </p:spTree>
    <p:extLst>
      <p:ext uri="{BB962C8B-B14F-4D97-AF65-F5344CB8AC3E}">
        <p14:creationId xmlns:p14="http://schemas.microsoft.com/office/powerpoint/2010/main" val="3049709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42FB-9A79-57E8-8F0A-62969E211800}"/>
              </a:ext>
            </a:extLst>
          </p:cNvPr>
          <p:cNvSpPr>
            <a:spLocks noGrp="1"/>
          </p:cNvSpPr>
          <p:nvPr>
            <p:ph type="title"/>
          </p:nvPr>
        </p:nvSpPr>
        <p:spPr/>
        <p:txBody>
          <a:bodyPr/>
          <a:lstStyle/>
          <a:p>
            <a:r>
              <a:rPr lang="en-US" dirty="0"/>
              <a:t>Moving along hypotenuse</a:t>
            </a:r>
            <a:endParaRPr lang="en-AU" dirty="0"/>
          </a:p>
        </p:txBody>
      </p:sp>
      <p:sp>
        <p:nvSpPr>
          <p:cNvPr id="3" name="Content Placeholder 2">
            <a:extLst>
              <a:ext uri="{FF2B5EF4-FFF2-40B4-BE49-F238E27FC236}">
                <a16:creationId xmlns:a16="http://schemas.microsoft.com/office/drawing/2014/main" id="{FC876DBA-676C-AE11-41EE-7C97146FF3CE}"/>
              </a:ext>
            </a:extLst>
          </p:cNvPr>
          <p:cNvSpPr>
            <a:spLocks noGrp="1"/>
          </p:cNvSpPr>
          <p:nvPr>
            <p:ph idx="1"/>
          </p:nvPr>
        </p:nvSpPr>
        <p:spPr/>
        <p:txBody>
          <a:bodyPr/>
          <a:lstStyle/>
          <a:p>
            <a:r>
              <a:rPr lang="en-US" dirty="0"/>
              <a:t>Players will enter the distance and direction of the movement they want</a:t>
            </a:r>
          </a:p>
          <a:p>
            <a:r>
              <a:rPr lang="en-US" dirty="0"/>
              <a:t>The </a:t>
            </a:r>
            <a:r>
              <a:rPr lang="en-US" dirty="0">
                <a:solidFill>
                  <a:schemeClr val="accent3"/>
                </a:solidFill>
              </a:rPr>
              <a:t>triple list</a:t>
            </a:r>
            <a:r>
              <a:rPr lang="en-US" dirty="0"/>
              <a:t> is used to match the distance to a hypotenuse (explained in 1.1, translations)</a:t>
            </a:r>
          </a:p>
          <a:p>
            <a:r>
              <a:rPr lang="en-US" dirty="0"/>
              <a:t> The movement is then translated using the two matching shorter sides to the hypotenuse</a:t>
            </a:r>
          </a:p>
          <a:p>
            <a:r>
              <a:rPr lang="en-US" dirty="0"/>
              <a:t>The two sides are matched to the x and y coordinates based on the given direction of movement (also explained in 1.1, translations)</a:t>
            </a:r>
            <a:endParaRPr lang="en-AU" dirty="0"/>
          </a:p>
        </p:txBody>
      </p:sp>
    </p:spTree>
    <p:extLst>
      <p:ext uri="{BB962C8B-B14F-4D97-AF65-F5344CB8AC3E}">
        <p14:creationId xmlns:p14="http://schemas.microsoft.com/office/powerpoint/2010/main" val="3046390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p:txBody>
          <a:bodyPr/>
          <a:lstStyle/>
          <a:p>
            <a:r>
              <a:rPr lang="en-US" dirty="0"/>
              <a:t>Part iii</a:t>
            </a:r>
            <a:endParaRPr lang="en-AU" dirty="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p:txBody>
          <a:bodyPr/>
          <a:lstStyle/>
          <a:p>
            <a:r>
              <a:rPr lang="en-US" dirty="0"/>
              <a:t>-advanced features</a:t>
            </a:r>
            <a:endParaRPr lang="en-AU" dirty="0"/>
          </a:p>
        </p:txBody>
      </p:sp>
    </p:spTree>
    <p:extLst>
      <p:ext uri="{BB962C8B-B14F-4D97-AF65-F5344CB8AC3E}">
        <p14:creationId xmlns:p14="http://schemas.microsoft.com/office/powerpoint/2010/main" val="2146841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p:txBody>
          <a:bodyPr/>
          <a:lstStyle/>
          <a:p>
            <a:r>
              <a:rPr lang="en-US" dirty="0"/>
              <a:t>4.1</a:t>
            </a:r>
            <a:endParaRPr lang="en-AU" dirty="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p:txBody>
          <a:bodyPr/>
          <a:lstStyle/>
          <a:p>
            <a:r>
              <a:rPr lang="en-US" dirty="0"/>
              <a:t>-introduce a time penalty</a:t>
            </a:r>
            <a:endParaRPr lang="en-AU" dirty="0"/>
          </a:p>
        </p:txBody>
      </p:sp>
    </p:spTree>
    <p:extLst>
      <p:ext uri="{BB962C8B-B14F-4D97-AF65-F5344CB8AC3E}">
        <p14:creationId xmlns:p14="http://schemas.microsoft.com/office/powerpoint/2010/main" val="3166870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4C7F-0191-7747-88A1-9E0AB31B200F}"/>
              </a:ext>
            </a:extLst>
          </p:cNvPr>
          <p:cNvSpPr>
            <a:spLocks noGrp="1"/>
          </p:cNvSpPr>
          <p:nvPr>
            <p:ph type="title"/>
          </p:nvPr>
        </p:nvSpPr>
        <p:spPr/>
        <p:txBody>
          <a:bodyPr/>
          <a:lstStyle/>
          <a:p>
            <a:r>
              <a:rPr lang="en-US" dirty="0"/>
              <a:t>Time Penalty</a:t>
            </a:r>
            <a:endParaRPr lang="en-AU" dirty="0"/>
          </a:p>
        </p:txBody>
      </p:sp>
      <p:graphicFrame>
        <p:nvGraphicFramePr>
          <p:cNvPr id="11" name="Content Placeholder 2">
            <a:extLst>
              <a:ext uri="{FF2B5EF4-FFF2-40B4-BE49-F238E27FC236}">
                <a16:creationId xmlns:a16="http://schemas.microsoft.com/office/drawing/2014/main" id="{783EE14A-C5B7-432F-C969-90E8E3552D23}"/>
              </a:ext>
            </a:extLst>
          </p:cNvPr>
          <p:cNvGraphicFramePr>
            <a:graphicFrameLocks noGrp="1"/>
          </p:cNvGraphicFramePr>
          <p:nvPr>
            <p:ph idx="1"/>
            <p:extLst>
              <p:ext uri="{D42A27DB-BD31-4B8C-83A1-F6EECF244321}">
                <p14:modId xmlns:p14="http://schemas.microsoft.com/office/powerpoint/2010/main" val="2061890120"/>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E378132F-8ADC-D56A-B811-88E9B377514E}"/>
              </a:ext>
            </a:extLst>
          </p:cNvPr>
          <p:cNvPicPr>
            <a:picLocks noChangeAspect="1"/>
          </p:cNvPicPr>
          <p:nvPr/>
        </p:nvPicPr>
        <p:blipFill>
          <a:blip r:embed="rId7"/>
          <a:stretch>
            <a:fillRect/>
          </a:stretch>
        </p:blipFill>
        <p:spPr>
          <a:xfrm>
            <a:off x="4267418" y="500741"/>
            <a:ext cx="5427087" cy="178458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84051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p:txBody>
          <a:bodyPr/>
          <a:lstStyle/>
          <a:p>
            <a:r>
              <a:rPr lang="en-US" dirty="0"/>
              <a:t>4.2</a:t>
            </a:r>
            <a:endParaRPr lang="en-AU" dirty="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p:txBody>
          <a:bodyPr/>
          <a:lstStyle/>
          <a:p>
            <a:r>
              <a:rPr lang="en-US" dirty="0"/>
              <a:t>-design and implement player three as an </a:t>
            </a:r>
            <a:r>
              <a:rPr lang="en-US" dirty="0" err="1"/>
              <a:t>npc</a:t>
            </a:r>
            <a:endParaRPr lang="en-AU" dirty="0"/>
          </a:p>
        </p:txBody>
      </p:sp>
    </p:spTree>
    <p:extLst>
      <p:ext uri="{BB962C8B-B14F-4D97-AF65-F5344CB8AC3E}">
        <p14:creationId xmlns:p14="http://schemas.microsoft.com/office/powerpoint/2010/main" val="1878434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EF77-8F65-7945-5CF9-71E2F808204B}"/>
              </a:ext>
            </a:extLst>
          </p:cNvPr>
          <p:cNvSpPr>
            <a:spLocks noGrp="1"/>
          </p:cNvSpPr>
          <p:nvPr>
            <p:ph type="title"/>
          </p:nvPr>
        </p:nvSpPr>
        <p:spPr>
          <a:xfrm>
            <a:off x="4955458" y="639097"/>
            <a:ext cx="6593075" cy="1612490"/>
          </a:xfrm>
        </p:spPr>
        <p:txBody>
          <a:bodyPr>
            <a:normAutofit/>
          </a:bodyPr>
          <a:lstStyle/>
          <a:p>
            <a:r>
              <a:rPr lang="en-US" dirty="0"/>
              <a:t>NPC</a:t>
            </a:r>
            <a:endParaRPr lang="en-AU" dirty="0"/>
          </a:p>
        </p:txBody>
      </p:sp>
      <p:pic>
        <p:nvPicPr>
          <p:cNvPr id="5" name="Picture 4" descr="A screen shot of a computer program&#10;&#10;Description automatically generated">
            <a:extLst>
              <a:ext uri="{FF2B5EF4-FFF2-40B4-BE49-F238E27FC236}">
                <a16:creationId xmlns:a16="http://schemas.microsoft.com/office/drawing/2014/main" id="{47642DC7-20E9-17E7-5F22-921190915A5D}"/>
              </a:ext>
            </a:extLst>
          </p:cNvPr>
          <p:cNvPicPr>
            <a:picLocks noChangeAspect="1"/>
          </p:cNvPicPr>
          <p:nvPr/>
        </p:nvPicPr>
        <p:blipFill rotWithShape="1">
          <a:blip r:embed="rId3"/>
          <a:srcRect r="1576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41B1C304-F8AA-61EB-B249-DC9A20ED39A6}"/>
              </a:ext>
            </a:extLst>
          </p:cNvPr>
          <p:cNvSpPr>
            <a:spLocks noGrp="1"/>
          </p:cNvSpPr>
          <p:nvPr>
            <p:ph idx="1"/>
          </p:nvPr>
        </p:nvSpPr>
        <p:spPr>
          <a:xfrm>
            <a:off x="4955458" y="2251587"/>
            <a:ext cx="6593075" cy="3972232"/>
          </a:xfrm>
        </p:spPr>
        <p:txBody>
          <a:bodyPr>
            <a:normAutofit/>
          </a:bodyPr>
          <a:lstStyle/>
          <a:p>
            <a:r>
              <a:rPr lang="en-US" dirty="0"/>
              <a:t>When it's the NPC's turn, it will randomly choose between </a:t>
            </a:r>
            <a:r>
              <a:rPr lang="en-US"/>
              <a:t>True</a:t>
            </a:r>
            <a:r>
              <a:rPr lang="en-US" dirty="0"/>
              <a:t> or </a:t>
            </a:r>
            <a:r>
              <a:rPr lang="en-US"/>
              <a:t>False</a:t>
            </a:r>
            <a:r>
              <a:rPr lang="en-US" dirty="0"/>
              <a:t>.</a:t>
            </a:r>
          </a:p>
          <a:p>
            <a:r>
              <a:rPr lang="en-US" dirty="0"/>
              <a:t>If </a:t>
            </a:r>
            <a:r>
              <a:rPr lang="en-US"/>
              <a:t>False</a:t>
            </a:r>
            <a:r>
              <a:rPr lang="en-US" dirty="0"/>
              <a:t> is chosen, the NPC will move a random distance in a random direction. </a:t>
            </a:r>
          </a:p>
          <a:p>
            <a:r>
              <a:rPr lang="en-US" dirty="0"/>
              <a:t>If </a:t>
            </a:r>
            <a:r>
              <a:rPr lang="en-US"/>
              <a:t>True</a:t>
            </a:r>
            <a:r>
              <a:rPr lang="en-US" dirty="0"/>
              <a:t> is chosen, the NPC will calculate the direction of the destination from its current position using things such as the gradient and position of the destination.</a:t>
            </a:r>
          </a:p>
          <a:p>
            <a:r>
              <a:rPr lang="en-US" dirty="0"/>
              <a:t>Subsequently, the NPC will move a random distance between 5 and 500 units in that direction.</a:t>
            </a:r>
            <a:endParaRPr lang="en-AU" dirty="0"/>
          </a:p>
        </p:txBody>
      </p:sp>
    </p:spTree>
    <p:extLst>
      <p:ext uri="{BB962C8B-B14F-4D97-AF65-F5344CB8AC3E}">
        <p14:creationId xmlns:p14="http://schemas.microsoft.com/office/powerpoint/2010/main" val="2836020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p:txBody>
          <a:bodyPr/>
          <a:lstStyle/>
          <a:p>
            <a:r>
              <a:rPr lang="en-US" dirty="0"/>
              <a:t>4.3</a:t>
            </a:r>
            <a:endParaRPr lang="en-AU" dirty="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p:txBody>
          <a:bodyPr/>
          <a:lstStyle/>
          <a:p>
            <a:r>
              <a:rPr lang="en-US" dirty="0"/>
              <a:t>-visual depiction of gameplay</a:t>
            </a:r>
            <a:endParaRPr lang="en-AU" dirty="0"/>
          </a:p>
        </p:txBody>
      </p:sp>
    </p:spTree>
    <p:extLst>
      <p:ext uri="{BB962C8B-B14F-4D97-AF65-F5344CB8AC3E}">
        <p14:creationId xmlns:p14="http://schemas.microsoft.com/office/powerpoint/2010/main" val="3886791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E8F4-5C6B-DD11-BBE4-F24B33137D8D}"/>
              </a:ext>
            </a:extLst>
          </p:cNvPr>
          <p:cNvSpPr>
            <a:spLocks noGrp="1"/>
          </p:cNvSpPr>
          <p:nvPr>
            <p:ph type="title"/>
          </p:nvPr>
        </p:nvSpPr>
        <p:spPr>
          <a:xfrm>
            <a:off x="825909" y="808055"/>
            <a:ext cx="3979205" cy="1453363"/>
          </a:xfrm>
        </p:spPr>
        <p:txBody>
          <a:bodyPr>
            <a:normAutofit/>
          </a:bodyPr>
          <a:lstStyle/>
          <a:p>
            <a:r>
              <a:rPr lang="en-US" dirty="0"/>
              <a:t>Visual representation</a:t>
            </a:r>
            <a:endParaRPr lang="en-AU" dirty="0"/>
          </a:p>
        </p:txBody>
      </p:sp>
      <p:sp>
        <p:nvSpPr>
          <p:cNvPr id="3" name="Content Placeholder 2">
            <a:extLst>
              <a:ext uri="{FF2B5EF4-FFF2-40B4-BE49-F238E27FC236}">
                <a16:creationId xmlns:a16="http://schemas.microsoft.com/office/drawing/2014/main" id="{2C34DB1A-D626-40CA-3043-4FB262B5C71A}"/>
              </a:ext>
            </a:extLst>
          </p:cNvPr>
          <p:cNvSpPr>
            <a:spLocks noGrp="1"/>
          </p:cNvSpPr>
          <p:nvPr>
            <p:ph idx="1"/>
          </p:nvPr>
        </p:nvSpPr>
        <p:spPr>
          <a:xfrm>
            <a:off x="802178" y="2261420"/>
            <a:ext cx="4002936" cy="3637935"/>
          </a:xfrm>
        </p:spPr>
        <p:txBody>
          <a:bodyPr>
            <a:normAutofit/>
          </a:bodyPr>
          <a:lstStyle/>
          <a:p>
            <a:r>
              <a:rPr lang="en-US" dirty="0"/>
              <a:t>Pygame is utilized to create an 800 x 800 Cartesian plane. </a:t>
            </a:r>
          </a:p>
          <a:p>
            <a:r>
              <a:rPr lang="en-US" dirty="0"/>
              <a:t>Functions are created to load the plane, players, and destination. </a:t>
            </a:r>
          </a:p>
          <a:p>
            <a:r>
              <a:rPr lang="en-US" dirty="0"/>
              <a:t>There are also functions to convert Cartesian coordinates to Pygame coordinates and to refresh the game window.</a:t>
            </a:r>
          </a:p>
          <a:p>
            <a:r>
              <a:rPr lang="en-US" dirty="0"/>
              <a:t>The personal buffer is also displayed as a circle of radius 10 around the entities</a:t>
            </a:r>
            <a:endParaRPr lang="en-AU" dirty="0"/>
          </a:p>
        </p:txBody>
      </p:sp>
      <p:pic>
        <p:nvPicPr>
          <p:cNvPr id="5" name="Picture 4" descr="A screenshot of a grid&#10;&#10;Description automatically generated">
            <a:extLst>
              <a:ext uri="{FF2B5EF4-FFF2-40B4-BE49-F238E27FC236}">
                <a16:creationId xmlns:a16="http://schemas.microsoft.com/office/drawing/2014/main" id="{8E7BF7BA-C33C-F743-77C2-7220C3A0B4D3}"/>
              </a:ext>
            </a:extLst>
          </p:cNvPr>
          <p:cNvPicPr>
            <a:picLocks noChangeAspect="1"/>
          </p:cNvPicPr>
          <p:nvPr/>
        </p:nvPicPr>
        <p:blipFill>
          <a:blip r:embed="rId3"/>
          <a:stretch>
            <a:fillRect/>
          </a:stretch>
        </p:blipFill>
        <p:spPr>
          <a:xfrm>
            <a:off x="5862621" y="796413"/>
            <a:ext cx="4949854"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74267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68FA-317B-F12E-E91F-527782A2C553}"/>
              </a:ext>
            </a:extLst>
          </p:cNvPr>
          <p:cNvSpPr>
            <a:spLocks noGrp="1"/>
          </p:cNvSpPr>
          <p:nvPr>
            <p:ph type="title"/>
          </p:nvPr>
        </p:nvSpPr>
        <p:spPr>
          <a:xfrm>
            <a:off x="7865806" y="643463"/>
            <a:ext cx="3706762" cy="1608124"/>
          </a:xfrm>
        </p:spPr>
        <p:txBody>
          <a:bodyPr>
            <a:normAutofit/>
          </a:bodyPr>
          <a:lstStyle/>
          <a:p>
            <a:r>
              <a:rPr lang="en-US" dirty="0"/>
              <a:t>UI (User interface)</a:t>
            </a:r>
            <a:endParaRPr lang="en-AU" dirty="0"/>
          </a:p>
        </p:txBody>
      </p:sp>
      <p:pic>
        <p:nvPicPr>
          <p:cNvPr id="7" name="Picture 6" descr="A screenshot of a computer&#10;&#10;Description automatically generated">
            <a:extLst>
              <a:ext uri="{FF2B5EF4-FFF2-40B4-BE49-F238E27FC236}">
                <a16:creationId xmlns:a16="http://schemas.microsoft.com/office/drawing/2014/main" id="{F8BEFB28-1D88-CC0A-DB53-1FC23208EA6F}"/>
              </a:ext>
            </a:extLst>
          </p:cNvPr>
          <p:cNvPicPr>
            <a:picLocks noChangeAspect="1"/>
          </p:cNvPicPr>
          <p:nvPr/>
        </p:nvPicPr>
        <p:blipFill>
          <a:blip r:embed="rId3"/>
          <a:stretch>
            <a:fillRect/>
          </a:stretch>
        </p:blipFill>
        <p:spPr>
          <a:xfrm>
            <a:off x="643464" y="984894"/>
            <a:ext cx="6897878" cy="489749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1C357AF2-D10B-D1AE-5F0A-DE9D0579151E}"/>
              </a:ext>
            </a:extLst>
          </p:cNvPr>
          <p:cNvSpPr>
            <a:spLocks noGrp="1"/>
          </p:cNvSpPr>
          <p:nvPr>
            <p:ph idx="1"/>
          </p:nvPr>
        </p:nvSpPr>
        <p:spPr>
          <a:xfrm>
            <a:off x="7865806" y="2251587"/>
            <a:ext cx="3706762" cy="3972232"/>
          </a:xfrm>
        </p:spPr>
        <p:txBody>
          <a:bodyPr>
            <a:normAutofit/>
          </a:bodyPr>
          <a:lstStyle/>
          <a:p>
            <a:pPr>
              <a:lnSpc>
                <a:spcPct val="90000"/>
              </a:lnSpc>
            </a:pPr>
            <a:r>
              <a:rPr lang="en-US" sz="1700" dirty="0"/>
              <a:t>There will be a game UI in the window, next to the Cartesian plane. </a:t>
            </a:r>
          </a:p>
          <a:p>
            <a:pPr>
              <a:lnSpc>
                <a:spcPct val="90000"/>
              </a:lnSpc>
            </a:pPr>
            <a:r>
              <a:rPr lang="en-US" sz="1700" dirty="0"/>
              <a:t>It will have input text boxes for inputting the distance and direction, </a:t>
            </a:r>
          </a:p>
          <a:p>
            <a:pPr>
              <a:lnSpc>
                <a:spcPct val="90000"/>
              </a:lnSpc>
            </a:pPr>
            <a:r>
              <a:rPr lang="en-US" sz="1700" dirty="0"/>
              <a:t>as well as a button for accepting the movement. </a:t>
            </a:r>
          </a:p>
          <a:p>
            <a:pPr>
              <a:lnSpc>
                <a:spcPct val="90000"/>
              </a:lnSpc>
            </a:pPr>
            <a:r>
              <a:rPr lang="en-US" sz="1700" dirty="0"/>
              <a:t>The window will also always display player information (as explained in 2.4 - display information about players and the destination).</a:t>
            </a:r>
          </a:p>
          <a:p>
            <a:pPr>
              <a:lnSpc>
                <a:spcPct val="90000"/>
              </a:lnSpc>
            </a:pPr>
            <a:r>
              <a:rPr lang="en-US" sz="1700" dirty="0"/>
              <a:t>The UI displays which player’s turn it is and the amount of time left in their turn</a:t>
            </a:r>
            <a:endParaRPr lang="en-AU" sz="1700" dirty="0"/>
          </a:p>
          <a:p>
            <a:pPr>
              <a:lnSpc>
                <a:spcPct val="90000"/>
              </a:lnSpc>
            </a:pPr>
            <a:endParaRPr lang="en-US" sz="1700" dirty="0"/>
          </a:p>
        </p:txBody>
      </p:sp>
    </p:spTree>
    <p:extLst>
      <p:ext uri="{BB962C8B-B14F-4D97-AF65-F5344CB8AC3E}">
        <p14:creationId xmlns:p14="http://schemas.microsoft.com/office/powerpoint/2010/main" val="366808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descr="A screenshot of a diagram&#10;&#10;Description automatically generated">
            <a:extLst>
              <a:ext uri="{FF2B5EF4-FFF2-40B4-BE49-F238E27FC236}">
                <a16:creationId xmlns:a16="http://schemas.microsoft.com/office/drawing/2014/main" id="{35919D20-1C2D-9BC5-BAB8-77B8B342027C}"/>
              </a:ext>
            </a:extLst>
          </p:cNvPr>
          <p:cNvPicPr>
            <a:picLocks noChangeAspect="1"/>
          </p:cNvPicPr>
          <p:nvPr/>
        </p:nvPicPr>
        <p:blipFill rotWithShape="1">
          <a:blip r:embed="rId3">
            <a:extLst>
              <a:ext uri="{28A0092B-C50C-407E-A947-70E740481C1C}">
                <a14:useLocalDpi xmlns:a14="http://schemas.microsoft.com/office/drawing/2010/main" val="0"/>
              </a:ext>
            </a:extLst>
          </a:blip>
          <a:srcRect r="25778"/>
          <a:stretch/>
        </p:blipFill>
        <p:spPr>
          <a:xfrm>
            <a:off x="20" y="975"/>
            <a:ext cx="6095980" cy="6858000"/>
          </a:xfrm>
          <a:prstGeom prst="rect">
            <a:avLst/>
          </a:prstGeom>
        </p:spPr>
      </p:pic>
      <p:sp>
        <p:nvSpPr>
          <p:cNvPr id="6" name="TextBox 5">
            <a:extLst>
              <a:ext uri="{FF2B5EF4-FFF2-40B4-BE49-F238E27FC236}">
                <a16:creationId xmlns:a16="http://schemas.microsoft.com/office/drawing/2014/main" id="{68BCE01F-C7B5-9FE8-D571-D6D2F3F30CEC}"/>
              </a:ext>
            </a:extLst>
          </p:cNvPr>
          <p:cNvSpPr txBox="1"/>
          <p:nvPr/>
        </p:nvSpPr>
        <p:spPr>
          <a:xfrm>
            <a:off x="6400800" y="2251587"/>
            <a:ext cx="5147730" cy="3637935"/>
          </a:xfrm>
          <a:prstGeom prst="rect">
            <a:avLst/>
          </a:prstGeom>
        </p:spPr>
        <p:txBody>
          <a:bodyPr vert="horz" lIns="91440" tIns="45720" rIns="91440" bIns="45720" rtlCol="0" anchor="ctr">
            <a:normAutofit/>
          </a:bodyPr>
          <a:lstStyle/>
          <a:p>
            <a:pPr>
              <a:spcAft>
                <a:spcPts val="1000"/>
              </a:spcAft>
              <a:buClr>
                <a:schemeClr val="tx1"/>
              </a:buClr>
              <a:buSzPct val="100000"/>
            </a:pPr>
            <a:r>
              <a:rPr lang="en-US" dirty="0"/>
              <a:t>When a user inputs a number, say 14 for instance, the code sorts the list of triples in descending order according to their distance. It then finds the first distance in the ordered list that is smaller than or equal to the user input, which would be 13 in this case. Finally, the code returns the triple with the hypotenuse equal to that distance, which would be (5, 12, 13).</a:t>
            </a:r>
          </a:p>
        </p:txBody>
      </p:sp>
    </p:spTree>
    <p:extLst>
      <p:ext uri="{BB962C8B-B14F-4D97-AF65-F5344CB8AC3E}">
        <p14:creationId xmlns:p14="http://schemas.microsoft.com/office/powerpoint/2010/main" val="421852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computer program&#10;&#10;Description automatically generated with medium confidence">
            <a:extLst>
              <a:ext uri="{FF2B5EF4-FFF2-40B4-BE49-F238E27FC236}">
                <a16:creationId xmlns:a16="http://schemas.microsoft.com/office/drawing/2014/main" id="{0C82B5F1-0C52-D588-6A6F-9423E05B9354}"/>
              </a:ext>
            </a:extLst>
          </p:cNvPr>
          <p:cNvPicPr>
            <a:picLocks noChangeAspect="1"/>
          </p:cNvPicPr>
          <p:nvPr/>
        </p:nvPicPr>
        <p:blipFill rotWithShape="1">
          <a:blip r:embed="rId2">
            <a:extLst>
              <a:ext uri="{28A0092B-C50C-407E-A947-70E740481C1C}">
                <a14:useLocalDpi xmlns:a14="http://schemas.microsoft.com/office/drawing/2010/main" val="0"/>
              </a:ext>
            </a:extLst>
          </a:blip>
          <a:srcRect l="1" r="38549"/>
          <a:stretch/>
        </p:blipFill>
        <p:spPr>
          <a:xfrm>
            <a:off x="0" y="0"/>
            <a:ext cx="7901796" cy="6858000"/>
          </a:xfrm>
          <a:prstGeom prst="rect">
            <a:avLst/>
          </a:prstGeom>
        </p:spPr>
      </p:pic>
      <p:sp>
        <p:nvSpPr>
          <p:cNvPr id="7" name="TextBox 6">
            <a:extLst>
              <a:ext uri="{FF2B5EF4-FFF2-40B4-BE49-F238E27FC236}">
                <a16:creationId xmlns:a16="http://schemas.microsoft.com/office/drawing/2014/main" id="{225023C5-CFA0-3E80-D28C-6D0BAC97E258}"/>
              </a:ext>
            </a:extLst>
          </p:cNvPr>
          <p:cNvSpPr txBox="1"/>
          <p:nvPr/>
        </p:nvSpPr>
        <p:spPr>
          <a:xfrm>
            <a:off x="7993175" y="1613141"/>
            <a:ext cx="4069428" cy="4293636"/>
          </a:xfrm>
          <a:prstGeom prst="rect">
            <a:avLst/>
          </a:prstGeom>
        </p:spPr>
        <p:txBody>
          <a:bodyPr vert="horz" lIns="91440" tIns="45720" rIns="91440" bIns="45720" rtlCol="0" anchor="ctr">
            <a:normAutofit/>
          </a:bodyPr>
          <a:lstStyle/>
          <a:p>
            <a:pPr>
              <a:spcAft>
                <a:spcPts val="1000"/>
              </a:spcAft>
              <a:buClr>
                <a:schemeClr val="tx1"/>
              </a:buClr>
              <a:buSzPct val="100000"/>
            </a:pPr>
            <a:r>
              <a:rPr lang="en-US" dirty="0"/>
              <a:t>To convert a triple into the appropriate values for movement, I use the following code. For example, if the user inputs a direction of 3 and a triple of (3, 4, 5), the code will search for the option in the list with the index matching the direction. It will then perform the necessary calculations and return the result. Using the given example, the code will return (3, -4).</a:t>
            </a:r>
          </a:p>
        </p:txBody>
      </p:sp>
    </p:spTree>
    <p:extLst>
      <p:ext uri="{BB962C8B-B14F-4D97-AF65-F5344CB8AC3E}">
        <p14:creationId xmlns:p14="http://schemas.microsoft.com/office/powerpoint/2010/main" val="18345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p:txBody>
          <a:bodyPr/>
          <a:lstStyle/>
          <a:p>
            <a:r>
              <a:rPr lang="en-US" dirty="0"/>
              <a:t>1.2</a:t>
            </a:r>
            <a:endParaRPr lang="en-AU" dirty="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p:txBody>
          <a:bodyPr/>
          <a:lstStyle/>
          <a:p>
            <a:r>
              <a:rPr lang="en-US" dirty="0"/>
              <a:t>-Use functions, validate input and document imports</a:t>
            </a:r>
            <a:endParaRPr lang="en-AU" dirty="0"/>
          </a:p>
        </p:txBody>
      </p:sp>
    </p:spTree>
    <p:extLst>
      <p:ext uri="{BB962C8B-B14F-4D97-AF65-F5344CB8AC3E}">
        <p14:creationId xmlns:p14="http://schemas.microsoft.com/office/powerpoint/2010/main" val="276047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2622-3BC9-A9BE-A2A9-B07D2A8EFB6C}"/>
              </a:ext>
            </a:extLst>
          </p:cNvPr>
          <p:cNvSpPr>
            <a:spLocks noGrp="1"/>
          </p:cNvSpPr>
          <p:nvPr>
            <p:ph type="title"/>
          </p:nvPr>
        </p:nvSpPr>
        <p:spPr/>
        <p:txBody>
          <a:bodyPr/>
          <a:lstStyle/>
          <a:p>
            <a:r>
              <a:rPr lang="en-US"/>
              <a:t>Validation</a:t>
            </a:r>
            <a:endParaRPr lang="en-AU" dirty="0"/>
          </a:p>
        </p:txBody>
      </p:sp>
      <p:graphicFrame>
        <p:nvGraphicFramePr>
          <p:cNvPr id="27" name="Content Placeholder 2">
            <a:extLst>
              <a:ext uri="{FF2B5EF4-FFF2-40B4-BE49-F238E27FC236}">
                <a16:creationId xmlns:a16="http://schemas.microsoft.com/office/drawing/2014/main" id="{945CC9E9-39DE-8036-22B7-63AAAFB89C09}"/>
              </a:ext>
            </a:extLst>
          </p:cNvPr>
          <p:cNvGraphicFramePr>
            <a:graphicFrameLocks noGrp="1"/>
          </p:cNvGraphicFramePr>
          <p:nvPr>
            <p:ph idx="1"/>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321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B6CE-1261-157A-A2B7-FC37C65411A7}"/>
              </a:ext>
            </a:extLst>
          </p:cNvPr>
          <p:cNvSpPr>
            <a:spLocks noGrp="1"/>
          </p:cNvSpPr>
          <p:nvPr>
            <p:ph type="title"/>
          </p:nvPr>
        </p:nvSpPr>
        <p:spPr/>
        <p:txBody>
          <a:bodyPr/>
          <a:lstStyle/>
          <a:p>
            <a:r>
              <a:rPr lang="en-US" dirty="0"/>
              <a:t>Imports</a:t>
            </a:r>
            <a:endParaRPr lang="en-AU" dirty="0"/>
          </a:p>
        </p:txBody>
      </p:sp>
      <p:graphicFrame>
        <p:nvGraphicFramePr>
          <p:cNvPr id="9" name="Content Placeholder 2">
            <a:extLst>
              <a:ext uri="{FF2B5EF4-FFF2-40B4-BE49-F238E27FC236}">
                <a16:creationId xmlns:a16="http://schemas.microsoft.com/office/drawing/2014/main" id="{959FC717-4F04-D0CD-CC9E-EBB8E7C3951C}"/>
              </a:ext>
            </a:extLst>
          </p:cNvPr>
          <p:cNvGraphicFramePr>
            <a:graphicFrameLocks noGrp="1"/>
          </p:cNvGraphicFramePr>
          <p:nvPr>
            <p:ph idx="1"/>
            <p:extLst>
              <p:ext uri="{D42A27DB-BD31-4B8C-83A1-F6EECF244321}">
                <p14:modId xmlns:p14="http://schemas.microsoft.com/office/powerpoint/2010/main" val="4141564129"/>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screenshot of a computer&#10;&#10;Description automatically generated">
            <a:extLst>
              <a:ext uri="{FF2B5EF4-FFF2-40B4-BE49-F238E27FC236}">
                <a16:creationId xmlns:a16="http://schemas.microsoft.com/office/drawing/2014/main" id="{7B1405F1-DC24-06FF-3A99-2E990A8C8A1C}"/>
              </a:ext>
            </a:extLst>
          </p:cNvPr>
          <p:cNvPicPr>
            <a:picLocks noChangeAspect="1"/>
          </p:cNvPicPr>
          <p:nvPr/>
        </p:nvPicPr>
        <p:blipFill>
          <a:blip r:embed="rId7"/>
          <a:stretch>
            <a:fillRect/>
          </a:stretch>
        </p:blipFill>
        <p:spPr>
          <a:xfrm>
            <a:off x="10064646" y="598812"/>
            <a:ext cx="1505160" cy="146705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7682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p:txBody>
          <a:bodyPr/>
          <a:lstStyle/>
          <a:p>
            <a:r>
              <a:rPr lang="en-US" dirty="0"/>
              <a:t>Part 1</a:t>
            </a:r>
            <a:endParaRPr lang="en-AU" dirty="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p:txBody>
          <a:bodyPr/>
          <a:lstStyle/>
          <a:p>
            <a:r>
              <a:rPr lang="en-US" dirty="0"/>
              <a:t>-create and place entities</a:t>
            </a:r>
            <a:endParaRPr lang="en-AU" dirty="0"/>
          </a:p>
        </p:txBody>
      </p:sp>
    </p:spTree>
    <p:extLst>
      <p:ext uri="{BB962C8B-B14F-4D97-AF65-F5344CB8AC3E}">
        <p14:creationId xmlns:p14="http://schemas.microsoft.com/office/powerpoint/2010/main" val="229284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6F21-FB26-1595-7685-B787133A68D6}"/>
              </a:ext>
            </a:extLst>
          </p:cNvPr>
          <p:cNvSpPr>
            <a:spLocks noGrp="1"/>
          </p:cNvSpPr>
          <p:nvPr>
            <p:ph type="ctrTitle"/>
          </p:nvPr>
        </p:nvSpPr>
        <p:spPr/>
        <p:txBody>
          <a:bodyPr/>
          <a:lstStyle/>
          <a:p>
            <a:r>
              <a:rPr lang="en-US" dirty="0"/>
              <a:t>2.1</a:t>
            </a:r>
            <a:endParaRPr lang="en-AU" dirty="0"/>
          </a:p>
        </p:txBody>
      </p:sp>
      <p:sp>
        <p:nvSpPr>
          <p:cNvPr id="3" name="Subtitle 2">
            <a:extLst>
              <a:ext uri="{FF2B5EF4-FFF2-40B4-BE49-F238E27FC236}">
                <a16:creationId xmlns:a16="http://schemas.microsoft.com/office/drawing/2014/main" id="{A2413A4A-C659-B5A6-67E9-C00BCBB6DD7B}"/>
              </a:ext>
            </a:extLst>
          </p:cNvPr>
          <p:cNvSpPr>
            <a:spLocks noGrp="1"/>
          </p:cNvSpPr>
          <p:nvPr>
            <p:ph type="subTitle" idx="1"/>
          </p:nvPr>
        </p:nvSpPr>
        <p:spPr/>
        <p:txBody>
          <a:bodyPr/>
          <a:lstStyle/>
          <a:p>
            <a:r>
              <a:rPr lang="en-US" dirty="0"/>
              <a:t>-Represent the two players and the destination as dictionaries</a:t>
            </a:r>
          </a:p>
          <a:p>
            <a:endParaRPr lang="en-AU" dirty="0"/>
          </a:p>
        </p:txBody>
      </p:sp>
    </p:spTree>
    <p:extLst>
      <p:ext uri="{BB962C8B-B14F-4D97-AF65-F5344CB8AC3E}">
        <p14:creationId xmlns:p14="http://schemas.microsoft.com/office/powerpoint/2010/main" val="2786492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505</TotalTime>
  <Words>986</Words>
  <Application>Microsoft Office PowerPoint</Application>
  <PresentationFormat>Widescreen</PresentationFormat>
  <Paragraphs>88</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Celestial</vt:lpstr>
      <vt:lpstr>Year 8 Mathematics Investigation</vt:lpstr>
      <vt:lpstr>1.1</vt:lpstr>
      <vt:lpstr>PowerPoint Presentation</vt:lpstr>
      <vt:lpstr>PowerPoint Presentation</vt:lpstr>
      <vt:lpstr>1.2</vt:lpstr>
      <vt:lpstr>Validation</vt:lpstr>
      <vt:lpstr>Imports</vt:lpstr>
      <vt:lpstr>Part 1</vt:lpstr>
      <vt:lpstr>2.1</vt:lpstr>
      <vt:lpstr>PowerPoint Presentation</vt:lpstr>
      <vt:lpstr>2.2</vt:lpstr>
      <vt:lpstr>PowerPoint Presentation</vt:lpstr>
      <vt:lpstr>2.3</vt:lpstr>
      <vt:lpstr>PowerPoint Presentation</vt:lpstr>
      <vt:lpstr>2.4</vt:lpstr>
      <vt:lpstr>PowerPoint Presentation</vt:lpstr>
      <vt:lpstr>Part ii</vt:lpstr>
      <vt:lpstr>3.1</vt:lpstr>
      <vt:lpstr>Win condition decided by personal space buffer</vt:lpstr>
      <vt:lpstr>3.2</vt:lpstr>
      <vt:lpstr>Moving along hypotenuse</vt:lpstr>
      <vt:lpstr>Part iii</vt:lpstr>
      <vt:lpstr>4.1</vt:lpstr>
      <vt:lpstr>Time Penalty</vt:lpstr>
      <vt:lpstr>4.2</vt:lpstr>
      <vt:lpstr>NPC</vt:lpstr>
      <vt:lpstr>4.3</vt:lpstr>
      <vt:lpstr>Visual representation</vt:lpstr>
      <vt:lpstr>UI (User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NIJMAN Andre</dc:creator>
  <cp:lastModifiedBy>NIJMAN Andre</cp:lastModifiedBy>
  <cp:revision>1</cp:revision>
  <dcterms:created xsi:type="dcterms:W3CDTF">2024-04-23T04:14:35Z</dcterms:created>
  <dcterms:modified xsi:type="dcterms:W3CDTF">2024-04-26T10:17:09Z</dcterms:modified>
</cp:coreProperties>
</file>