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8" r:id="rId22"/>
    <p:sldId id="269" r:id="rId23"/>
    <p:sldId id="271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68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1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0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90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0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7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30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5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50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1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9F16-727B-4136-B234-0111D93BB5FB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5846-3BA7-4078-B431-3EA9AC52A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0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itorio.dados.gov.br/saude/unidades-saude/unidade-basica-saude/ubs.csv.zip" TargetMode="External"/><Relationship Id="rId2" Type="http://schemas.openxmlformats.org/officeDocument/2006/relationships/hyperlink" Target="http://wiki.inetweb.com.br/index.php?title=O_que_%C3%A9_formato_CSV_%3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API e Estrutura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Gilzamir Gomes</a:t>
            </a:r>
          </a:p>
        </p:txBody>
      </p:sp>
    </p:spTree>
    <p:extLst>
      <p:ext uri="{BB962C8B-B14F-4D97-AF65-F5344CB8AC3E}">
        <p14:creationId xmlns:p14="http://schemas.microsoft.com/office/powerpoint/2010/main" val="183642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Dados: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  <a:p>
            <a:pPr lvl="1"/>
            <a:r>
              <a:rPr lang="pt-BR" dirty="0" err="1"/>
              <a:t>digitos</a:t>
            </a:r>
            <a:r>
              <a:rPr lang="pt-BR" dirty="0"/>
              <a:t> = [0, 1, 2, 3, 4, 5, 6, 7, 8]</a:t>
            </a:r>
          </a:p>
          <a:p>
            <a:pPr lvl="1"/>
            <a:r>
              <a:rPr lang="pt-BR" dirty="0"/>
              <a:t>vogais = </a:t>
            </a:r>
            <a:r>
              <a:rPr lang="pt-BR" dirty="0" err="1"/>
              <a:t>list</a:t>
            </a:r>
            <a:r>
              <a:rPr lang="pt-BR" dirty="0"/>
              <a:t>()</a:t>
            </a:r>
          </a:p>
          <a:p>
            <a:pPr lvl="1"/>
            <a:r>
              <a:rPr lang="pt-BR" dirty="0" err="1"/>
              <a:t>vogais.append</a:t>
            </a:r>
            <a:r>
              <a:rPr lang="pt-BR" dirty="0"/>
              <a:t>(‘a’)</a:t>
            </a:r>
          </a:p>
          <a:p>
            <a:pPr lvl="1"/>
            <a:r>
              <a:rPr lang="pt-BR" dirty="0" err="1"/>
              <a:t>vogais.append</a:t>
            </a:r>
            <a:r>
              <a:rPr lang="pt-BR" dirty="0"/>
              <a:t>(‘e’)</a:t>
            </a:r>
          </a:p>
          <a:p>
            <a:pPr lvl="1"/>
            <a:r>
              <a:rPr lang="pt-BR" dirty="0" err="1"/>
              <a:t>vogais.append</a:t>
            </a:r>
            <a:r>
              <a:rPr lang="pt-BR" dirty="0"/>
              <a:t>(‘i’)</a:t>
            </a:r>
          </a:p>
          <a:p>
            <a:pPr lvl="1"/>
            <a:r>
              <a:rPr lang="pt-BR" dirty="0" err="1"/>
              <a:t>vogais.append</a:t>
            </a:r>
            <a:r>
              <a:rPr lang="pt-BR" dirty="0"/>
              <a:t>(‘o’)</a:t>
            </a:r>
          </a:p>
          <a:p>
            <a:pPr lvl="1"/>
            <a:r>
              <a:rPr lang="pt-BR" dirty="0" err="1"/>
              <a:t>vogais.append</a:t>
            </a:r>
            <a:r>
              <a:rPr lang="pt-BR" dirty="0"/>
              <a:t>(‘u’)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066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Dados: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Listas:</a:t>
            </a:r>
          </a:p>
          <a:p>
            <a:pPr lvl="1"/>
            <a:r>
              <a:rPr lang="pt-BR" dirty="0"/>
              <a:t>r</a:t>
            </a:r>
            <a:r>
              <a:rPr lang="pt-BR" dirty="0"/>
              <a:t>everse() – inverter a ordem dos elementos </a:t>
            </a:r>
          </a:p>
          <a:p>
            <a:pPr lvl="1"/>
            <a:r>
              <a:rPr lang="pt-BR" dirty="0" err="1"/>
              <a:t>s</a:t>
            </a:r>
            <a:r>
              <a:rPr lang="pt-BR" dirty="0" err="1"/>
              <a:t>ort</a:t>
            </a:r>
            <a:r>
              <a:rPr lang="pt-BR" dirty="0"/>
              <a:t>() – </a:t>
            </a:r>
            <a:r>
              <a:rPr lang="pt-BR" dirty="0" err="1"/>
              <a:t>ordernar</a:t>
            </a:r>
            <a:r>
              <a:rPr lang="pt-BR" dirty="0"/>
              <a:t> por valor</a:t>
            </a:r>
          </a:p>
          <a:p>
            <a:pPr lvl="1"/>
            <a:r>
              <a:rPr lang="pt-BR" dirty="0" err="1"/>
              <a:t>e</a:t>
            </a:r>
            <a:r>
              <a:rPr lang="pt-BR" dirty="0" err="1"/>
              <a:t>xtend</a:t>
            </a:r>
            <a:r>
              <a:rPr lang="pt-BR" dirty="0"/>
              <a:t>(lista) – concatenar com outra lista</a:t>
            </a:r>
          </a:p>
          <a:p>
            <a:pPr lvl="1"/>
            <a:r>
              <a:rPr lang="pt-BR" dirty="0"/>
              <a:t>index(elemento) – descobrir a posição de um elemento</a:t>
            </a:r>
          </a:p>
          <a:p>
            <a:pPr lvl="1"/>
            <a:r>
              <a:rPr lang="pt-BR" dirty="0" err="1"/>
              <a:t>clear</a:t>
            </a:r>
            <a:r>
              <a:rPr lang="pt-BR" dirty="0"/>
              <a:t>() – apagar todos os elementos da lista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50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Dados: 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00" y="1600994"/>
            <a:ext cx="5848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5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Dados: 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lista como pilha (</a:t>
            </a:r>
            <a:r>
              <a:rPr lang="pt-BR" i="1" dirty="0" err="1"/>
              <a:t>last</a:t>
            </a:r>
            <a:r>
              <a:rPr lang="pt-BR" i="1" dirty="0"/>
              <a:t> in, </a:t>
            </a:r>
            <a:r>
              <a:rPr lang="pt-BR" i="1" dirty="0" err="1"/>
              <a:t>first</a:t>
            </a:r>
            <a:r>
              <a:rPr lang="pt-BR" i="1" dirty="0"/>
              <a:t> out</a:t>
            </a:r>
            <a:r>
              <a:rPr lang="pt-BR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52" y="2442577"/>
            <a:ext cx="3260848" cy="39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4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Dados: Deque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lista como fila (</a:t>
            </a:r>
            <a:r>
              <a:rPr lang="pt-BR" i="1" dirty="0" err="1"/>
              <a:t>first</a:t>
            </a:r>
            <a:r>
              <a:rPr lang="pt-BR" i="1" dirty="0"/>
              <a:t> in, </a:t>
            </a:r>
            <a:r>
              <a:rPr lang="pt-BR" i="1" dirty="0" err="1"/>
              <a:t>first</a:t>
            </a:r>
            <a:r>
              <a:rPr lang="pt-BR" i="1" dirty="0"/>
              <a:t> out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6" y="2576878"/>
            <a:ext cx="10399621" cy="28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e Ferramentas de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filter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, </a:t>
            </a:r>
            <a:r>
              <a:rPr lang="pt-BR" dirty="0" err="1"/>
              <a:t>sequence</a:t>
            </a:r>
            <a:r>
              <a:rPr lang="pt-BR" dirty="0"/>
              <a:t>): retorna uma sequencia consistindo dos itens da sequencia para os quais </a:t>
            </a:r>
            <a:r>
              <a:rPr lang="pt-BR" dirty="0" err="1"/>
              <a:t>function</a:t>
            </a:r>
            <a:r>
              <a:rPr lang="pt-BR" dirty="0"/>
              <a:t>(item) é verdadeiro.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33" y="3154947"/>
            <a:ext cx="10229267" cy="20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4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e Ferramentas de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map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, </a:t>
            </a:r>
            <a:r>
              <a:rPr lang="pt-BR" dirty="0" err="1"/>
              <a:t>sequence</a:t>
            </a:r>
            <a:r>
              <a:rPr lang="pt-BR" dirty="0"/>
              <a:t>): chama </a:t>
            </a:r>
            <a:r>
              <a:rPr lang="pt-BR" dirty="0" err="1"/>
              <a:t>function</a:t>
            </a:r>
            <a:r>
              <a:rPr lang="pt-BR" dirty="0"/>
              <a:t>(item) para cada item em </a:t>
            </a:r>
            <a:r>
              <a:rPr lang="pt-BR" dirty="0" err="1"/>
              <a:t>sequence</a:t>
            </a:r>
            <a:r>
              <a:rPr lang="pt-BR" dirty="0"/>
              <a:t> e retorna uma lista dos valores retornados. Por exemplo, para calcularmos a lista dos cubos de uma lista original: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33" y="3154947"/>
            <a:ext cx="10229267" cy="20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4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e Ferramentas de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map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, </a:t>
            </a:r>
            <a:r>
              <a:rPr lang="pt-BR" dirty="0" err="1"/>
              <a:t>sequence</a:t>
            </a:r>
            <a:r>
              <a:rPr lang="pt-BR" dirty="0"/>
              <a:t>): funções com vários argumentos devem ser mapeadas para a quantidade equivalente de sequencias.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18" y="3037303"/>
            <a:ext cx="7218444" cy="268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3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e Ferramentas de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reduce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, </a:t>
            </a:r>
            <a:r>
              <a:rPr lang="pt-BR" dirty="0" err="1"/>
              <a:t>sequence</a:t>
            </a:r>
            <a:r>
              <a:rPr lang="pt-BR" dirty="0"/>
              <a:t>): retorna um único valor construído por chamar a função binária </a:t>
            </a:r>
            <a:r>
              <a:rPr lang="pt-BR" dirty="0" err="1"/>
              <a:t>funcion</a:t>
            </a:r>
            <a:r>
              <a:rPr lang="pt-BR" dirty="0"/>
              <a:t> nos dois primeiros itens da sequencia, então no resultado e no próximo item, e assim por diante. Exemplo: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78" y="3465853"/>
            <a:ext cx="8100942" cy="24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0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e Ferramentas de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reduce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, </a:t>
            </a:r>
            <a:r>
              <a:rPr lang="pt-BR" dirty="0" err="1"/>
              <a:t>sequence</a:t>
            </a:r>
            <a:r>
              <a:rPr lang="pt-BR" dirty="0"/>
              <a:t>, </a:t>
            </a:r>
            <a:r>
              <a:rPr lang="pt-BR" dirty="0" err="1"/>
              <a:t>startValue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67" y="2395123"/>
            <a:ext cx="7545157" cy="38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de API: arquivo main.py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io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sys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urllib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urllib.request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zipfile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3866731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Dados: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Compreensions</a:t>
            </a:r>
            <a:r>
              <a:rPr lang="pt-BR" dirty="0"/>
              <a:t> (LC)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Provê uma forma concisa para se criar listas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15" y="2493743"/>
            <a:ext cx="8220075" cy="933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3" y="3565647"/>
            <a:ext cx="8305800" cy="29622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806353" y="5046784"/>
            <a:ext cx="86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LC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763490" y="2775802"/>
            <a:ext cx="88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LC</a:t>
            </a:r>
          </a:p>
        </p:txBody>
      </p:sp>
    </p:spTree>
    <p:extLst>
      <p:ext uri="{BB962C8B-B14F-4D97-AF65-F5344CB8AC3E}">
        <p14:creationId xmlns:p14="http://schemas.microsoft.com/office/powerpoint/2010/main" val="160990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Dados: </a:t>
            </a:r>
            <a:r>
              <a:rPr lang="pt-BR" dirty="0" err="1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Estrutura de dados sequencial.</a:t>
            </a:r>
          </a:p>
          <a:p>
            <a:pPr algn="just"/>
            <a:r>
              <a:rPr lang="pt-BR" dirty="0"/>
              <a:t>Diferentemente de uma lista, uma </a:t>
            </a:r>
            <a:r>
              <a:rPr lang="pt-BR" dirty="0" err="1"/>
              <a:t>tupla</a:t>
            </a:r>
            <a:r>
              <a:rPr lang="pt-BR" dirty="0"/>
              <a:t>, depois de criada, não pode mais ser alterada.</a:t>
            </a:r>
          </a:p>
          <a:p>
            <a:pPr algn="just"/>
            <a:r>
              <a:rPr lang="pt-BR" dirty="0"/>
              <a:t>Também são amplamente	 usadas na implementação	 de recursos da linguagem Python. Além de	 serem usadas como coleções	imutáveis,	também	são	muito	utilizadas	como </a:t>
            </a:r>
            <a:r>
              <a:rPr lang="pt-BR" dirty="0" err="1"/>
              <a:t>agrupadores</a:t>
            </a:r>
            <a:r>
              <a:rPr lang="pt-BR" dirty="0"/>
              <a:t> de	elementos	heterogêneos, como o </a:t>
            </a:r>
            <a:r>
              <a:rPr lang="pt-BR" dirty="0" err="1"/>
              <a:t>struct</a:t>
            </a:r>
            <a:r>
              <a:rPr lang="pt-BR" dirty="0"/>
              <a:t> de C.</a:t>
            </a:r>
          </a:p>
          <a:p>
            <a:pPr algn="just"/>
            <a:r>
              <a:rPr lang="pt-BR" dirty="0"/>
              <a:t>São usadas como chaves em dicionários.</a:t>
            </a:r>
          </a:p>
        </p:txBody>
      </p:sp>
    </p:spTree>
    <p:extLst>
      <p:ext uri="{BB962C8B-B14F-4D97-AF65-F5344CB8AC3E}">
        <p14:creationId xmlns:p14="http://schemas.microsoft.com/office/powerpoint/2010/main" val="292252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Estrutra</a:t>
            </a:r>
            <a:r>
              <a:rPr lang="pt-BR" dirty="0"/>
              <a:t> de Dados: </a:t>
            </a:r>
            <a:r>
              <a:rPr lang="pt-BR" dirty="0" err="1"/>
              <a:t>tuplas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391" y="1893117"/>
            <a:ext cx="9423649" cy="31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Dados: dicionários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 memórias associativas ou </a:t>
            </a:r>
            <a:r>
              <a:rPr lang="pt-BR" dirty="0" err="1"/>
              <a:t>arrays</a:t>
            </a:r>
            <a:r>
              <a:rPr lang="pt-BR" dirty="0"/>
              <a:t> associativos</a:t>
            </a:r>
          </a:p>
          <a:p>
            <a:r>
              <a:rPr lang="pt-BR" dirty="0"/>
              <a:t>São indexados por chaves, que podem ser qualquer tipo imutável</a:t>
            </a:r>
          </a:p>
          <a:p>
            <a:r>
              <a:rPr lang="pt-BR" dirty="0" err="1"/>
              <a:t>Tuplas</a:t>
            </a:r>
            <a:r>
              <a:rPr lang="pt-BR" dirty="0"/>
              <a:t> podem ser usadas como chaves apenas se contém apenas </a:t>
            </a:r>
            <a:r>
              <a:rPr lang="pt-BR" dirty="0" err="1"/>
              <a:t>tuplas</a:t>
            </a:r>
            <a:r>
              <a:rPr lang="pt-BR" dirty="0"/>
              <a:t>, números ou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r>
              <a:rPr lang="pt-BR" dirty="0" err="1"/>
              <a:t>Tuplas</a:t>
            </a:r>
            <a:r>
              <a:rPr lang="pt-BR" dirty="0"/>
              <a:t> que contém qualquer objeto mutável, direta ou indiretamente, não podem ser usadas como chaves.</a:t>
            </a:r>
          </a:p>
          <a:p>
            <a:r>
              <a:rPr lang="pt-BR" dirty="0"/>
              <a:t>Podemos pensar como um conjunto não ordenado de pares: </a:t>
            </a:r>
            <a:r>
              <a:rPr lang="pt-BR" dirty="0" err="1"/>
              <a:t>chave:valor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7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Dados: dicionários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14" y="1518944"/>
            <a:ext cx="7485381" cy="490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1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o que foi aprendido no domínio do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Baixar dados públicos no formato </a:t>
            </a:r>
            <a:r>
              <a:rPr lang="pt-BR" dirty="0" err="1"/>
              <a:t>cvs</a:t>
            </a:r>
            <a:r>
              <a:rPr lang="pt-BR" dirty="0"/>
              <a:t> (compactado no formato zip ou não). Consultar sobre este formato no site: </a:t>
            </a:r>
            <a:r>
              <a:rPr lang="pt-BR" dirty="0">
                <a:hlinkClick r:id="rId2"/>
              </a:rPr>
              <a:t>http://wiki.inetweb.com.br/index.php?title=O_que_%C3%A9_formato_CSV_%3F</a:t>
            </a:r>
            <a:r>
              <a:rPr lang="pt-BR" dirty="0"/>
              <a:t> </a:t>
            </a:r>
            <a:endParaRPr lang="pt-BR" dirty="0"/>
          </a:p>
          <a:p>
            <a:r>
              <a:rPr lang="pt-BR" dirty="0"/>
              <a:t>Armazenar os dados de forma indexada e prover consulta por campo. Utilizar o seguinte arquivo como teste em uma aplicação que permite encontrarmos a unidade de saúde mais próxima: </a:t>
            </a:r>
            <a:r>
              <a:rPr lang="pt-BR" dirty="0">
                <a:hlinkClick r:id="rId3"/>
              </a:rPr>
              <a:t>http://repositorio.dados.gov.br/saude/unidades-saude/unidade-basica-saude/ubs.csv.zip</a:t>
            </a:r>
            <a:endParaRPr lang="pt-BR" dirty="0"/>
          </a:p>
          <a:p>
            <a:r>
              <a:rPr lang="pt-BR" dirty="0"/>
              <a:t>O usuário fornece uma localização (endereço ou coordenadas de latitude e longitude) e o aplicação encontra uma unidade de saúde mais próxima.</a:t>
            </a:r>
          </a:p>
          <a:p>
            <a:pPr marL="0" indent="0">
              <a:buNone/>
            </a:pPr>
            <a:r>
              <a:rPr lang="pt-BR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16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o que foi aprendido no domínio do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/>
              <a:t>Abrindo </a:t>
            </a:r>
            <a:r>
              <a:rPr lang="pt-BR" dirty="0"/>
              <a:t>o arquivo baixado, encontramos na primeira linha:</a:t>
            </a:r>
          </a:p>
          <a:p>
            <a:pPr marL="0" indent="0">
              <a:buNone/>
            </a:pPr>
            <a:r>
              <a:rPr lang="pt-BR" dirty="0"/>
              <a:t>vlr_latitude,vlr_longitude,cod_munic,cod_cnes,nom_estab,dsc_endereco,dsc_bairro,dsc_cidade,dsc_telefone,dsc_estrut_fisic_ambiencia,dsc_adap_defic_fisic_idosos,dsc_equipamentos,dsc_medicamentos</a:t>
            </a:r>
          </a:p>
          <a:p>
            <a:pPr>
              <a:buFontTx/>
              <a:buChar char="-"/>
            </a:pPr>
            <a:r>
              <a:rPr lang="pt-BR" dirty="0"/>
              <a:t>Cada valor separado por vírgula é um campo ou coluna: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vlr_latitude</a:t>
            </a:r>
            <a:r>
              <a:rPr lang="pt-BR" dirty="0"/>
              <a:t> é significa que o primeiro valor (da lista de valores separados por vírgula) das próximas linhas corresponde ao </a:t>
            </a:r>
            <a:r>
              <a:rPr lang="pt-BR" dirty="0" err="1"/>
              <a:t>vaor</a:t>
            </a:r>
            <a:r>
              <a:rPr lang="pt-BR" dirty="0"/>
              <a:t> de latitude da unidade de saúde correspondente.</a:t>
            </a:r>
          </a:p>
          <a:p>
            <a:pPr marL="0" indent="0">
              <a:buNone/>
            </a:pPr>
            <a:r>
              <a:rPr lang="pt-BR" dirty="0"/>
              <a:t>- Cada linha contém as informações de uma unidade de saúde.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137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deve fazer 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de atualização: dado uma </a:t>
            </a:r>
            <a:r>
              <a:rPr lang="pt-BR" dirty="0" err="1"/>
              <a:t>url</a:t>
            </a:r>
            <a:r>
              <a:rPr lang="pt-BR" dirty="0"/>
              <a:t>, baixar os dados e atualiza a base de dados da aplicação com as informações no arquivo baixado.</a:t>
            </a:r>
          </a:p>
          <a:p>
            <a:r>
              <a:rPr lang="pt-BR" dirty="0"/>
              <a:t>Módulo de consulta: o usuário provê um campo e um valor aproximado do campo e o aplicativo deve procurar a unidade de saúde que melhor de aproxima do </a:t>
            </a:r>
            <a:r>
              <a:rPr lang="pt-BR"/>
              <a:t>valor fornecido.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78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de API: </a:t>
            </a:r>
            <a:r>
              <a:rPr lang="pt-BR" dirty="0"/>
              <a:t>arquivo main.py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634" y="2096586"/>
            <a:ext cx="7319126" cy="39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de API: arquivo main.py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321" y="1934368"/>
            <a:ext cx="8094461" cy="38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6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de API: arquivo main.py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83" y="1367277"/>
            <a:ext cx="8208352" cy="52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6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de API: arquivo main.py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35" y="2576879"/>
            <a:ext cx="7050330" cy="9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de API: arquivo utils.py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3" y="1583274"/>
            <a:ext cx="9051388" cy="48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de API: arquivo utils.py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97" y="1893131"/>
            <a:ext cx="6266351" cy="387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Dados: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0884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Estrutura sequencial</a:t>
            </a:r>
          </a:p>
          <a:p>
            <a:r>
              <a:rPr lang="pt-BR" dirty="0"/>
              <a:t>Em Python, são estruturas de dados otimizadas para operações rápidas de comprimento fixo e incorrem em custo de deslocamento de memória </a:t>
            </a:r>
          </a:p>
          <a:p>
            <a:pPr lvl="1"/>
            <a:r>
              <a:rPr lang="pt-BR" dirty="0"/>
              <a:t>O(n) para operações </a:t>
            </a:r>
            <a:r>
              <a:rPr lang="pt-BR" b="1" dirty="0"/>
              <a:t>pop</a:t>
            </a:r>
            <a:r>
              <a:rPr lang="pt-BR" dirty="0"/>
              <a:t> e </a:t>
            </a:r>
            <a:r>
              <a:rPr lang="pt-BR" b="1" dirty="0" err="1"/>
              <a:t>insert</a:t>
            </a:r>
            <a:r>
              <a:rPr lang="pt-BR" dirty="0"/>
              <a:t>, pois alteram o tamanho da lista e a posição da representação subsequente.</a:t>
            </a:r>
          </a:p>
        </p:txBody>
      </p:sp>
    </p:spTree>
    <p:extLst>
      <p:ext uri="{BB962C8B-B14F-4D97-AF65-F5344CB8AC3E}">
        <p14:creationId xmlns:p14="http://schemas.microsoft.com/office/powerpoint/2010/main" val="111042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872</Words>
  <Application>Microsoft Office PowerPoint</Application>
  <PresentationFormat>Widescreen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API e Estrutura de Dados</vt:lpstr>
      <vt:lpstr>Módulos de API: arquivo main.py</vt:lpstr>
      <vt:lpstr>Módulos de API: arquivo main.py</vt:lpstr>
      <vt:lpstr>Módulos de API: arquivo main.py</vt:lpstr>
      <vt:lpstr>Módulos de API: arquivo main.py</vt:lpstr>
      <vt:lpstr>Módulos de API: arquivo main.py</vt:lpstr>
      <vt:lpstr>Módulos de API: arquivo utils.py</vt:lpstr>
      <vt:lpstr>Módulos de API: arquivo utils.py</vt:lpstr>
      <vt:lpstr>Estrutura de Dados: Listas</vt:lpstr>
      <vt:lpstr>Estrutura de Dados: Listas</vt:lpstr>
      <vt:lpstr>Estrutura de Dados: Listas</vt:lpstr>
      <vt:lpstr>Estrutura de Dados: listas</vt:lpstr>
      <vt:lpstr>Estrutura de Dados: listas</vt:lpstr>
      <vt:lpstr>Estrutura de Dados: Deque</vt:lpstr>
      <vt:lpstr>Estrutura de dados e Ferramentas de Programação Funcional</vt:lpstr>
      <vt:lpstr>Estrutura de dados e Ferramentas de Programação Funcional</vt:lpstr>
      <vt:lpstr>Estrutura de dados e Ferramentas de Programação Funcional</vt:lpstr>
      <vt:lpstr>Estrutura de dados e Ferramentas de Programação Funcional</vt:lpstr>
      <vt:lpstr>Estrutura de dados e Ferramentas de Programação Funcional</vt:lpstr>
      <vt:lpstr>Estrutura de Dados: List Compreensions (LC)</vt:lpstr>
      <vt:lpstr>Estrutura de Dados: tuplas</vt:lpstr>
      <vt:lpstr>Estrutra de Dados: tuplas</vt:lpstr>
      <vt:lpstr>Estrutura de Dados: dicionários</vt:lpstr>
      <vt:lpstr>Estrutura de Dados: dicionários</vt:lpstr>
      <vt:lpstr>Aplicando o que foi aprendido no domínio do problema</vt:lpstr>
      <vt:lpstr>Aplicando o que foi aprendido no domínio do problema</vt:lpstr>
      <vt:lpstr>O que deve fazer a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e Estrutura de Dados</dc:title>
  <dc:creator>Gilzamir Gomes</dc:creator>
  <cp:lastModifiedBy>Gilzamir Gomes</cp:lastModifiedBy>
  <cp:revision>2</cp:revision>
  <dcterms:created xsi:type="dcterms:W3CDTF">2017-03-16T12:07:55Z</dcterms:created>
  <dcterms:modified xsi:type="dcterms:W3CDTF">2017-03-16T13:50:49Z</dcterms:modified>
</cp:coreProperties>
</file>