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8212-B654-48F5-A9AD-D82204F48565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6E606-F735-4FDB-84EC-46FCB9F30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1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E606-F735-4FDB-84EC-46FCB9F303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04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4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2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1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9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2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D799-ED20-44DB-AB6D-3281981CA68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B85D-E022-4232-A233-3DDC4C9A8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44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.stackoverflow.com/questions/20989/o-que-branch-tag-e-trunk-realmente-signific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 e Controle de Versão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93924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Gerais de Controle de Versões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95" y="2577757"/>
            <a:ext cx="8646379" cy="236000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85071" y="5698220"/>
            <a:ext cx="901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http://pt.stackoverflow.com/questions/20989/o-que-branch-tag-e-trunk-realmente-significam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88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GitHub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289456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28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IDE e Controle de Versão</vt:lpstr>
      <vt:lpstr>Princípios Gerais de Controle de Versões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e Controle de Versão</dc:title>
  <dc:creator>Gilzamir Gomes</dc:creator>
  <cp:lastModifiedBy>Gilzamir Gomes</cp:lastModifiedBy>
  <cp:revision>5</cp:revision>
  <dcterms:created xsi:type="dcterms:W3CDTF">2017-03-08T23:09:14Z</dcterms:created>
  <dcterms:modified xsi:type="dcterms:W3CDTF">2017-03-09T19:38:47Z</dcterms:modified>
</cp:coreProperties>
</file>