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EDF5-7D36-4510-A0DD-311BEECDF2C8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B4AF-25C3-4534-9375-01F08454CF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7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EDF5-7D36-4510-A0DD-311BEECDF2C8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B4AF-25C3-4534-9375-01F08454CF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29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EDF5-7D36-4510-A0DD-311BEECDF2C8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B4AF-25C3-4534-9375-01F08454CF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44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EDF5-7D36-4510-A0DD-311BEECDF2C8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B4AF-25C3-4534-9375-01F08454CF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74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EDF5-7D36-4510-A0DD-311BEECDF2C8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B4AF-25C3-4534-9375-01F08454CF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49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EDF5-7D36-4510-A0DD-311BEECDF2C8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B4AF-25C3-4534-9375-01F08454CF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94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EDF5-7D36-4510-A0DD-311BEECDF2C8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B4AF-25C3-4534-9375-01F08454CF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45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EDF5-7D36-4510-A0DD-311BEECDF2C8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B4AF-25C3-4534-9375-01F08454CF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02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EDF5-7D36-4510-A0DD-311BEECDF2C8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B4AF-25C3-4534-9375-01F08454CF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91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EDF5-7D36-4510-A0DD-311BEECDF2C8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B4AF-25C3-4534-9375-01F08454CF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71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EDF5-7D36-4510-A0DD-311BEECDF2C8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B4AF-25C3-4534-9375-01F08454CF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1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1EDF5-7D36-4510-A0DD-311BEECDF2C8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3B4AF-25C3-4534-9375-01F08454CF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73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Data </a:t>
            </a:r>
            <a:r>
              <a:rPr lang="da-DK" dirty="0" err="1" smtClean="0"/>
              <a:t>preprocessing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Cropping</a:t>
            </a:r>
            <a:r>
              <a:rPr lang="da-DK" dirty="0" smtClean="0"/>
              <a:t> image </a:t>
            </a:r>
            <a:r>
              <a:rPr lang="da-DK" dirty="0" err="1" smtClean="0"/>
              <a:t>around</a:t>
            </a:r>
            <a:r>
              <a:rPr lang="da-DK" dirty="0" smtClean="0"/>
              <a:t> pose + 10% in </a:t>
            </a:r>
            <a:r>
              <a:rPr lang="da-DK" dirty="0" err="1" smtClean="0"/>
              <a:t>each</a:t>
            </a:r>
            <a:r>
              <a:rPr lang="da-DK" dirty="0" smtClean="0"/>
              <a:t> </a:t>
            </a:r>
            <a:r>
              <a:rPr lang="da-DK" dirty="0" err="1" smtClean="0"/>
              <a:t>direction</a:t>
            </a:r>
            <a:endParaRPr lang="da-DK" dirty="0" smtClean="0"/>
          </a:p>
          <a:p>
            <a:r>
              <a:rPr lang="da-DK" dirty="0" err="1" smtClean="0"/>
              <a:t>Rescale</a:t>
            </a:r>
            <a:r>
              <a:rPr lang="da-DK" dirty="0" smtClean="0"/>
              <a:t> to 50 x 50</a:t>
            </a:r>
          </a:p>
          <a:p>
            <a:r>
              <a:rPr lang="da-DK" dirty="0" err="1" smtClean="0"/>
              <a:t>Randomly</a:t>
            </a:r>
            <a:r>
              <a:rPr lang="da-DK" dirty="0" smtClean="0"/>
              <a:t> </a:t>
            </a:r>
            <a:r>
              <a:rPr lang="da-DK" dirty="0" err="1" smtClean="0"/>
              <a:t>shifting</a:t>
            </a:r>
            <a:r>
              <a:rPr lang="da-DK" dirty="0" smtClean="0"/>
              <a:t> keypoints </a:t>
            </a:r>
          </a:p>
          <a:p>
            <a:pPr lvl="1"/>
            <a:r>
              <a:rPr lang="da-DK" dirty="0" err="1" smtClean="0"/>
              <a:t>Adding</a:t>
            </a:r>
            <a:r>
              <a:rPr lang="da-DK" dirty="0" smtClean="0"/>
              <a:t> -10 &lt;= </a:t>
            </a:r>
            <a:r>
              <a:rPr lang="da-DK" dirty="0" err="1" smtClean="0"/>
              <a:t>round</a:t>
            </a:r>
            <a:r>
              <a:rPr lang="da-DK" dirty="0" smtClean="0"/>
              <a:t>(</a:t>
            </a:r>
            <a:r>
              <a:rPr lang="da-DK" dirty="0" err="1" smtClean="0"/>
              <a:t>normal_dist</a:t>
            </a:r>
            <a:r>
              <a:rPr lang="da-DK" dirty="0" smtClean="0"/>
              <a:t>(</a:t>
            </a:r>
            <a:r>
              <a:rPr lang="da-DK" dirty="0" err="1" smtClean="0"/>
              <a:t>mean</a:t>
            </a:r>
            <a:r>
              <a:rPr lang="da-DK" dirty="0" smtClean="0"/>
              <a:t>=0, </a:t>
            </a:r>
            <a:r>
              <a:rPr lang="da-DK" dirty="0" err="1" smtClean="0"/>
              <a:t>std</a:t>
            </a:r>
            <a:r>
              <a:rPr lang="da-DK" dirty="0" smtClean="0"/>
              <a:t>=2.5)) &lt;= 10</a:t>
            </a:r>
          </a:p>
          <a:p>
            <a:pPr lvl="1"/>
            <a:r>
              <a:rPr lang="da-DK" dirty="0" err="1" smtClean="0"/>
              <a:t>Turning</a:t>
            </a:r>
            <a:r>
              <a:rPr lang="da-DK" dirty="0" smtClean="0"/>
              <a:t> </a:t>
            </a:r>
            <a:r>
              <a:rPr lang="da-DK" dirty="0" err="1" smtClean="0"/>
              <a:t>into</a:t>
            </a:r>
            <a:r>
              <a:rPr lang="da-DK" dirty="0" smtClean="0"/>
              <a:t> 25 </a:t>
            </a:r>
            <a:r>
              <a:rPr lang="da-DK" dirty="0" err="1" smtClean="0"/>
              <a:t>heatmaps</a:t>
            </a:r>
            <a:r>
              <a:rPr lang="da-DK" dirty="0" smtClean="0"/>
              <a:t> – </a:t>
            </a:r>
            <a:r>
              <a:rPr lang="da-DK" dirty="0" err="1" smtClean="0"/>
              <a:t>gaussian</a:t>
            </a:r>
            <a:r>
              <a:rPr lang="da-DK" dirty="0" smtClean="0"/>
              <a:t> </a:t>
            </a:r>
            <a:r>
              <a:rPr lang="da-DK" dirty="0" err="1" smtClean="0"/>
              <a:t>blur</a:t>
            </a:r>
            <a:r>
              <a:rPr lang="da-DK" dirty="0" smtClean="0"/>
              <a:t> with </a:t>
            </a:r>
            <a:r>
              <a:rPr lang="da-DK" dirty="0" err="1" smtClean="0"/>
              <a:t>std</a:t>
            </a:r>
            <a:r>
              <a:rPr lang="da-DK" dirty="0" smtClean="0"/>
              <a:t> =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189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Training parameters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4703379" cy="4351338"/>
          </a:xfrm>
        </p:spPr>
        <p:txBody>
          <a:bodyPr/>
          <a:lstStyle/>
          <a:p>
            <a:r>
              <a:rPr lang="da-DK" dirty="0" err="1" smtClean="0"/>
              <a:t>Early</a:t>
            </a:r>
            <a:r>
              <a:rPr lang="da-DK" dirty="0" smtClean="0"/>
              <a:t> stopping </a:t>
            </a:r>
            <a:r>
              <a:rPr lang="da-DK" dirty="0" err="1" smtClean="0"/>
              <a:t>patience</a:t>
            </a:r>
            <a:r>
              <a:rPr lang="da-DK" dirty="0" smtClean="0"/>
              <a:t>: 5</a:t>
            </a:r>
          </a:p>
          <a:p>
            <a:r>
              <a:rPr lang="da-DK" dirty="0" smtClean="0"/>
              <a:t>Max </a:t>
            </a:r>
            <a:r>
              <a:rPr lang="da-DK" dirty="0" err="1" smtClean="0"/>
              <a:t>epochs</a:t>
            </a:r>
            <a:r>
              <a:rPr lang="da-DK" dirty="0" smtClean="0"/>
              <a:t>: 50</a:t>
            </a:r>
          </a:p>
          <a:p>
            <a:endParaRPr lang="da-DK" dirty="0" smtClean="0"/>
          </a:p>
          <a:p>
            <a:r>
              <a:rPr lang="da-DK" dirty="0" err="1" smtClean="0"/>
              <a:t>Scheduler</a:t>
            </a:r>
            <a:r>
              <a:rPr lang="da-DK" dirty="0" smtClean="0"/>
              <a:t> </a:t>
            </a:r>
            <a:r>
              <a:rPr lang="da-DK" dirty="0" err="1" smtClean="0"/>
              <a:t>patience</a:t>
            </a:r>
            <a:r>
              <a:rPr lang="da-DK" dirty="0" smtClean="0"/>
              <a:t>: 3</a:t>
            </a:r>
          </a:p>
          <a:p>
            <a:r>
              <a:rPr lang="da-DK" dirty="0" err="1" smtClean="0"/>
              <a:t>Scheduler</a:t>
            </a:r>
            <a:r>
              <a:rPr lang="da-DK" dirty="0" smtClean="0"/>
              <a:t> </a:t>
            </a:r>
            <a:r>
              <a:rPr lang="da-DK" dirty="0" err="1" smtClean="0"/>
              <a:t>reduce</a:t>
            </a:r>
            <a:r>
              <a:rPr lang="da-DK" dirty="0" smtClean="0"/>
              <a:t> factor: 0.5</a:t>
            </a:r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5541579" y="1825625"/>
            <a:ext cx="470337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err="1" smtClean="0"/>
              <a:t>Window</a:t>
            </a:r>
            <a:r>
              <a:rPr lang="da-DK" dirty="0" smtClean="0"/>
              <a:t> </a:t>
            </a:r>
            <a:r>
              <a:rPr lang="da-DK" dirty="0" err="1" smtClean="0"/>
              <a:t>size</a:t>
            </a:r>
            <a:r>
              <a:rPr lang="da-DK" dirty="0" smtClean="0"/>
              <a:t>: 5</a:t>
            </a:r>
          </a:p>
          <a:p>
            <a:r>
              <a:rPr lang="da-DK" dirty="0" smtClean="0"/>
              <a:t>Batch </a:t>
            </a:r>
            <a:r>
              <a:rPr lang="da-DK" dirty="0" err="1" smtClean="0"/>
              <a:t>size</a:t>
            </a:r>
            <a:r>
              <a:rPr lang="da-DK" dirty="0" smtClean="0"/>
              <a:t>: 16</a:t>
            </a:r>
          </a:p>
          <a:p>
            <a:r>
              <a:rPr lang="da-DK" dirty="0" smtClean="0"/>
              <a:t>Split-ratio: .6/.2/.2</a:t>
            </a:r>
          </a:p>
          <a:p>
            <a:endParaRPr lang="da-DK" dirty="0"/>
          </a:p>
          <a:p>
            <a:r>
              <a:rPr lang="da-DK" dirty="0" err="1" smtClean="0"/>
              <a:t>Optimizer</a:t>
            </a:r>
            <a:r>
              <a:rPr lang="da-DK" dirty="0" smtClean="0"/>
              <a:t>: Adam</a:t>
            </a:r>
          </a:p>
          <a:p>
            <a:r>
              <a:rPr lang="da-DK" dirty="0" err="1" smtClean="0"/>
              <a:t>Loss</a:t>
            </a:r>
            <a:r>
              <a:rPr lang="da-DK" dirty="0" smtClean="0"/>
              <a:t>: MSE (</a:t>
            </a:r>
            <a:r>
              <a:rPr lang="da-DK" dirty="0" err="1" smtClean="0"/>
              <a:t>maybe</a:t>
            </a:r>
            <a:r>
              <a:rPr lang="da-DK" dirty="0" smtClean="0"/>
              <a:t> MAE?)</a:t>
            </a:r>
          </a:p>
          <a:p>
            <a:r>
              <a:rPr lang="da-DK" dirty="0" smtClean="0"/>
              <a:t>Learning-rate: 1e-3</a:t>
            </a:r>
          </a:p>
          <a:p>
            <a:r>
              <a:rPr lang="da-DK" dirty="0" smtClean="0"/>
              <a:t>Evaluation: PCK@0.2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405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Baseline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Conv3D</a:t>
            </a:r>
          </a:p>
          <a:p>
            <a:r>
              <a:rPr lang="da-DK" dirty="0" err="1" smtClean="0"/>
              <a:t>Kernel-size</a:t>
            </a:r>
            <a:r>
              <a:rPr lang="da-DK" dirty="0" smtClean="0"/>
              <a:t>: (</a:t>
            </a:r>
            <a:r>
              <a:rPr lang="da-DK" dirty="0" err="1" smtClean="0"/>
              <a:t>window_size</a:t>
            </a:r>
            <a:r>
              <a:rPr lang="da-DK" dirty="0" smtClean="0"/>
              <a:t>, </a:t>
            </a:r>
            <a:r>
              <a:rPr lang="da-DK" dirty="0" smtClean="0"/>
              <a:t>5</a:t>
            </a:r>
            <a:r>
              <a:rPr lang="da-DK" smtClean="0"/>
              <a:t>, 5)</a:t>
            </a:r>
            <a:endParaRPr lang="da-DK" dirty="0" smtClean="0"/>
          </a:p>
          <a:p>
            <a:r>
              <a:rPr lang="da-DK" dirty="0" smtClean="0"/>
              <a:t>Stride: 1</a:t>
            </a:r>
          </a:p>
          <a:p>
            <a:r>
              <a:rPr lang="da-DK" dirty="0" err="1" smtClean="0"/>
              <a:t>Padding</a:t>
            </a:r>
            <a:r>
              <a:rPr lang="da-DK" dirty="0" smtClean="0"/>
              <a:t>: ”same”</a:t>
            </a:r>
          </a:p>
          <a:p>
            <a:endParaRPr lang="da-DK" dirty="0" smtClean="0"/>
          </a:p>
          <a:p>
            <a:r>
              <a:rPr lang="da-DK" dirty="0" smtClean="0"/>
              <a:t>Training-time: 25min/</a:t>
            </a:r>
            <a:r>
              <a:rPr lang="da-DK" dirty="0" err="1" smtClean="0"/>
              <a:t>epoch</a:t>
            </a:r>
            <a:r>
              <a:rPr lang="da-DK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793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RNN-</a:t>
            </a:r>
            <a:r>
              <a:rPr lang="da-DK" dirty="0" err="1" smtClean="0"/>
              <a:t>based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472448" cy="4480582"/>
          </a:xfrm>
        </p:spPr>
        <p:txBody>
          <a:bodyPr/>
          <a:lstStyle/>
          <a:p>
            <a:r>
              <a:rPr lang="da-DK" dirty="0" smtClean="0"/>
              <a:t>RNN-type: LSTM/GRU</a:t>
            </a:r>
          </a:p>
          <a:p>
            <a:r>
              <a:rPr lang="da-DK" dirty="0" err="1" smtClean="0"/>
              <a:t>Direction</a:t>
            </a:r>
            <a:r>
              <a:rPr lang="da-DK" dirty="0" smtClean="0"/>
              <a:t>: </a:t>
            </a:r>
            <a:r>
              <a:rPr lang="da-DK" dirty="0" err="1" smtClean="0"/>
              <a:t>unidirectional</a:t>
            </a:r>
            <a:r>
              <a:rPr lang="da-DK" dirty="0" smtClean="0"/>
              <a:t>/</a:t>
            </a:r>
            <a:r>
              <a:rPr lang="da-DK" dirty="0" err="1" smtClean="0"/>
              <a:t>bidirection</a:t>
            </a:r>
            <a:r>
              <a:rPr lang="da-DK" dirty="0" smtClean="0"/>
              <a:t> (addition)</a:t>
            </a:r>
          </a:p>
          <a:p>
            <a:endParaRPr lang="da-DK" dirty="0" smtClean="0"/>
          </a:p>
          <a:p>
            <a:r>
              <a:rPr lang="da-DK" dirty="0" smtClean="0"/>
              <a:t>Training-time: </a:t>
            </a:r>
          </a:p>
          <a:p>
            <a:pPr lvl="1"/>
            <a:r>
              <a:rPr lang="da-DK" dirty="0" smtClean="0"/>
              <a:t>LSTM/</a:t>
            </a:r>
            <a:r>
              <a:rPr lang="da-DK" dirty="0" err="1" smtClean="0"/>
              <a:t>bidirection</a:t>
            </a:r>
            <a:r>
              <a:rPr lang="da-DK" dirty="0" smtClean="0"/>
              <a:t>: 30min/</a:t>
            </a:r>
            <a:r>
              <a:rPr lang="da-DK" dirty="0" err="1" smtClean="0"/>
              <a:t>epoch</a:t>
            </a:r>
            <a:endParaRPr lang="da-DK" dirty="0"/>
          </a:p>
          <a:p>
            <a:endParaRPr lang="da-DK" dirty="0"/>
          </a:p>
          <a:p>
            <a:r>
              <a:rPr lang="da-DK" dirty="0" err="1" smtClean="0"/>
              <a:t>Preferred</a:t>
            </a:r>
            <a:r>
              <a:rPr lang="da-DK" dirty="0" smtClean="0"/>
              <a:t> </a:t>
            </a:r>
            <a:r>
              <a:rPr lang="da-DK" dirty="0" err="1" smtClean="0"/>
              <a:t>setup</a:t>
            </a:r>
            <a:r>
              <a:rPr lang="da-DK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81514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Transformer-</a:t>
            </a:r>
            <a:r>
              <a:rPr lang="da-DK" dirty="0" err="1" smtClean="0"/>
              <a:t>based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 smtClean="0"/>
              <a:t>Sample-interval: 4; (</a:t>
            </a:r>
            <a:r>
              <a:rPr lang="en-US" dirty="0" smtClean="0"/>
              <a:t>(</a:t>
            </a:r>
            <a:r>
              <a:rPr lang="en-US" dirty="0" err="1" smtClean="0"/>
              <a:t>window_size</a:t>
            </a:r>
            <a:r>
              <a:rPr lang="en-US" dirty="0" smtClean="0"/>
              <a:t> - </a:t>
            </a:r>
            <a:r>
              <a:rPr lang="en-US" dirty="0"/>
              <a:t>1) % </a:t>
            </a:r>
            <a:r>
              <a:rPr lang="en-US" dirty="0" err="1" smtClean="0"/>
              <a:t>sample_interval</a:t>
            </a:r>
            <a:r>
              <a:rPr lang="en-US" dirty="0" smtClean="0"/>
              <a:t> == </a:t>
            </a:r>
            <a:r>
              <a:rPr lang="en-US" dirty="0"/>
              <a:t>0</a:t>
            </a:r>
            <a:r>
              <a:rPr lang="da-DK" dirty="0" smtClean="0"/>
              <a:t>)</a:t>
            </a:r>
          </a:p>
          <a:p>
            <a:r>
              <a:rPr lang="da-DK" dirty="0" err="1" smtClean="0"/>
              <a:t>Embedding</a:t>
            </a:r>
            <a:r>
              <a:rPr lang="da-DK" dirty="0" smtClean="0"/>
              <a:t>-dims: 128</a:t>
            </a:r>
          </a:p>
          <a:p>
            <a:r>
              <a:rPr lang="da-DK" dirty="0" smtClean="0"/>
              <a:t>Dropout: 0.1</a:t>
            </a:r>
          </a:p>
          <a:p>
            <a:r>
              <a:rPr lang="da-DK" dirty="0" err="1" smtClean="0"/>
              <a:t>Nheads</a:t>
            </a:r>
            <a:r>
              <a:rPr lang="da-DK" dirty="0" smtClean="0"/>
              <a:t>: 4</a:t>
            </a:r>
          </a:p>
          <a:p>
            <a:r>
              <a:rPr lang="da-DK" dirty="0" err="1" smtClean="0"/>
              <a:t>Dim_feedforward</a:t>
            </a:r>
            <a:r>
              <a:rPr lang="da-DK" dirty="0" smtClean="0"/>
              <a:t>: 256</a:t>
            </a:r>
          </a:p>
          <a:p>
            <a:r>
              <a:rPr lang="da-DK" dirty="0" err="1" smtClean="0"/>
              <a:t>Num_encoder_layers</a:t>
            </a:r>
            <a:r>
              <a:rPr lang="da-DK" dirty="0" smtClean="0"/>
              <a:t>: 5</a:t>
            </a:r>
          </a:p>
          <a:p>
            <a:r>
              <a:rPr lang="da-DK" dirty="0" err="1" smtClean="0"/>
              <a:t>Num_decoder_layers</a:t>
            </a:r>
            <a:r>
              <a:rPr lang="da-DK" dirty="0" smtClean="0"/>
              <a:t>: 5</a:t>
            </a:r>
          </a:p>
          <a:p>
            <a:endParaRPr lang="da-DK" dirty="0"/>
          </a:p>
          <a:p>
            <a:r>
              <a:rPr lang="da-DK" dirty="0" smtClean="0"/>
              <a:t>Training-time: 50min/</a:t>
            </a:r>
            <a:r>
              <a:rPr lang="da-DK" dirty="0" err="1" smtClean="0"/>
              <a:t>epoch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518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170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Office-tema</vt:lpstr>
      <vt:lpstr>Data preprocessing</vt:lpstr>
      <vt:lpstr>Training parameters</vt:lpstr>
      <vt:lpstr>Baseline</vt:lpstr>
      <vt:lpstr>RNN-based</vt:lpstr>
      <vt:lpstr>Transformer-based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parameters</dc:title>
  <dc:creator>andré andersen</dc:creator>
  <cp:lastModifiedBy>andré andersen</cp:lastModifiedBy>
  <cp:revision>16</cp:revision>
  <dcterms:created xsi:type="dcterms:W3CDTF">2023-03-21T21:10:49Z</dcterms:created>
  <dcterms:modified xsi:type="dcterms:W3CDTF">2023-03-27T21:27:52Z</dcterms:modified>
</cp:coreProperties>
</file>