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EZb15JXlE5QYCoTqzPXLbmbn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76EE34-C1F0-4E31-8DB1-3320C351A60A}">
  <a:tblStyle styleId="{D776EE34-C1F0-4E31-8DB1-3320C351A60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9" name="Google Shape;149;p1: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ecaebd29d_0_6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gcecaebd29d_0_64: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37" name="Google Shape;237;gcecaebd29d_0_64: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7741ffbea_0_21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7741ffbea_0_21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0" name="Google Shape;250;ge7741ffbea_0_212: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ecaebd29d_0_8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gcecaebd29d_0_83: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58" name="Google Shape;258;gcecaebd29d_0_83: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7741ffbea_0_22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7741ffbea_0_22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ge7741ffbea_0_22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ecaebd29d_0_11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cecaebd29d_0_110: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3" name="Google Shape;283;gcecaebd29d_0_110: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37:notes"/>
          <p:cNvSpPr txBox="1"/>
          <p:nvPr>
            <p:ph idx="1" type="body"/>
          </p:nvPr>
        </p:nvSpPr>
        <p:spPr>
          <a:xfrm>
            <a:off x="685800" y="4343400"/>
            <a:ext cx="5486400" cy="4114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5: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5" name="Google Shape;155;p5: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741ffbea_0_13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7741ffbea_0_13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ge7741ffbea_0_13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741ffbea_0_19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741ffbea_0_19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ge7741ffbea_0_196: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ecaebd29d_0_27: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cecaebd29d_0_27: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8" name="Google Shape;208;gcecaebd29d_0_27: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741ffbea_0_20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741ffbea_0_20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ge7741ffbea_0_20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caebd29d_0_4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gcecaebd29d_0_4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4" name="Google Shape;224;gcecaebd29d_0_48: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13" name="Shape 13"/>
        <p:cNvGrpSpPr/>
        <p:nvPr/>
      </p:nvGrpSpPr>
      <p:grpSpPr>
        <a:xfrm>
          <a:off x="0" y="0"/>
          <a:ext cx="0" cy="0"/>
          <a:chOff x="0" y="0"/>
          <a:chExt cx="0" cy="0"/>
        </a:xfrm>
      </p:grpSpPr>
      <p:pic>
        <p:nvPicPr>
          <p:cNvPr id="14" name="Google Shape;14;p39"/>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15" name="Google Shape;15;p39"/>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FFFFFF"/>
              </a:buClr>
              <a:buSzPts val="4000"/>
              <a:buFont typeface="Arial"/>
              <a:buNone/>
              <a:defRPr b="1" sz="40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6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6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7" name="Google Shape;5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p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 name="Google Shape;64;p6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6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6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9" name="Google Shape;6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6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6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3" name="Google Shape;7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p:cSld name="TITLE_1_1">
    <p:spTree>
      <p:nvGrpSpPr>
        <p:cNvPr id="74" name="Shape 74"/>
        <p:cNvGrpSpPr/>
        <p:nvPr/>
      </p:nvGrpSpPr>
      <p:grpSpPr>
        <a:xfrm>
          <a:off x="0" y="0"/>
          <a:ext cx="0" cy="0"/>
          <a:chOff x="0" y="0"/>
          <a:chExt cx="0" cy="0"/>
        </a:xfrm>
      </p:grpSpPr>
      <p:pic>
        <p:nvPicPr>
          <p:cNvPr id="75" name="Google Shape;75;p6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6" name="Google Shape;76;p67"/>
          <p:cNvSpPr txBox="1"/>
          <p:nvPr>
            <p:ph type="title"/>
          </p:nvPr>
        </p:nvSpPr>
        <p:spPr>
          <a:xfrm>
            <a:off x="4759034" y="1189125"/>
            <a:ext cx="3707100" cy="2085300"/>
          </a:xfrm>
          <a:prstGeom prst="rect">
            <a:avLst/>
          </a:prstGeom>
          <a:noFill/>
          <a:ln>
            <a:noFill/>
          </a:ln>
        </p:spPr>
        <p:txBody>
          <a:bodyPr anchorCtr="0" anchor="t" bIns="91425" lIns="91425" spcFirstLastPara="1" rIns="91425" wrap="square" tIns="91425">
            <a:normAutofit/>
          </a:bodyPr>
          <a:lstStyle>
            <a:lvl1pPr lvl="0" algn="r">
              <a:lnSpc>
                <a:spcPct val="85000"/>
              </a:lnSpc>
              <a:spcBef>
                <a:spcPts val="0"/>
              </a:spcBef>
              <a:spcAft>
                <a:spcPts val="0"/>
              </a:spcAft>
              <a:buSzPts val="2800"/>
              <a:buNone/>
              <a:defRPr b="1" sz="50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67"/>
          <p:cNvSpPr txBox="1"/>
          <p:nvPr>
            <p:ph idx="1" type="subTitle"/>
          </p:nvPr>
        </p:nvSpPr>
        <p:spPr>
          <a:xfrm>
            <a:off x="2830209" y="877350"/>
            <a:ext cx="56358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Arial"/>
                <a:ea typeface="Arial"/>
                <a:cs typeface="Arial"/>
                <a:sym typeface="Arial"/>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e Corpo de Texto">
  <p:cSld name="TITLE_AND_BODY_1">
    <p:spTree>
      <p:nvGrpSpPr>
        <p:cNvPr id="78" name="Shape 78"/>
        <p:cNvGrpSpPr/>
        <p:nvPr/>
      </p:nvGrpSpPr>
      <p:grpSpPr>
        <a:xfrm>
          <a:off x="0" y="0"/>
          <a:ext cx="0" cy="0"/>
          <a:chOff x="0" y="0"/>
          <a:chExt cx="0" cy="0"/>
        </a:xfrm>
      </p:grpSpPr>
      <p:sp>
        <p:nvSpPr>
          <p:cNvPr id="79" name="Google Shape;79;p68"/>
          <p:cNvSpPr txBox="1"/>
          <p:nvPr>
            <p:ph idx="1" type="subTitle"/>
          </p:nvPr>
        </p:nvSpPr>
        <p:spPr>
          <a:xfrm>
            <a:off x="454725" y="876775"/>
            <a:ext cx="7756800" cy="72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b="1" sz="2500">
                <a:latin typeface="Arial"/>
                <a:ea typeface="Arial"/>
                <a:cs typeface="Arial"/>
                <a:sym typeface="Arial"/>
              </a:defRPr>
            </a:lvl1pPr>
            <a:lvl2pPr lvl="1" algn="l">
              <a:lnSpc>
                <a:spcPct val="115000"/>
              </a:lnSpc>
              <a:spcBef>
                <a:spcPts val="1200"/>
              </a:spcBef>
              <a:spcAft>
                <a:spcPts val="0"/>
              </a:spcAft>
              <a:buSzPts val="1400"/>
              <a:buNone/>
              <a:defRPr sz="2500"/>
            </a:lvl2pPr>
            <a:lvl3pPr lvl="2" algn="l">
              <a:lnSpc>
                <a:spcPct val="115000"/>
              </a:lnSpc>
              <a:spcBef>
                <a:spcPts val="1200"/>
              </a:spcBef>
              <a:spcAft>
                <a:spcPts val="0"/>
              </a:spcAft>
              <a:buSzPts val="1400"/>
              <a:buNone/>
              <a:defRPr sz="2500"/>
            </a:lvl3pPr>
            <a:lvl4pPr lvl="3" algn="l">
              <a:lnSpc>
                <a:spcPct val="115000"/>
              </a:lnSpc>
              <a:spcBef>
                <a:spcPts val="1200"/>
              </a:spcBef>
              <a:spcAft>
                <a:spcPts val="0"/>
              </a:spcAft>
              <a:buSzPts val="1400"/>
              <a:buNone/>
              <a:defRPr sz="2500"/>
            </a:lvl4pPr>
            <a:lvl5pPr lvl="4" algn="l">
              <a:lnSpc>
                <a:spcPct val="115000"/>
              </a:lnSpc>
              <a:spcBef>
                <a:spcPts val="1200"/>
              </a:spcBef>
              <a:spcAft>
                <a:spcPts val="0"/>
              </a:spcAft>
              <a:buSzPts val="1400"/>
              <a:buNone/>
              <a:defRPr sz="2500"/>
            </a:lvl5pPr>
            <a:lvl6pPr lvl="5" algn="l">
              <a:lnSpc>
                <a:spcPct val="115000"/>
              </a:lnSpc>
              <a:spcBef>
                <a:spcPts val="1200"/>
              </a:spcBef>
              <a:spcAft>
                <a:spcPts val="0"/>
              </a:spcAft>
              <a:buSzPts val="1400"/>
              <a:buNone/>
              <a:defRPr sz="2500"/>
            </a:lvl6pPr>
            <a:lvl7pPr lvl="6" algn="l">
              <a:lnSpc>
                <a:spcPct val="115000"/>
              </a:lnSpc>
              <a:spcBef>
                <a:spcPts val="1200"/>
              </a:spcBef>
              <a:spcAft>
                <a:spcPts val="0"/>
              </a:spcAft>
              <a:buSzPts val="1400"/>
              <a:buNone/>
              <a:defRPr sz="2500"/>
            </a:lvl7pPr>
            <a:lvl8pPr lvl="7" algn="l">
              <a:lnSpc>
                <a:spcPct val="115000"/>
              </a:lnSpc>
              <a:spcBef>
                <a:spcPts val="1200"/>
              </a:spcBef>
              <a:spcAft>
                <a:spcPts val="0"/>
              </a:spcAft>
              <a:buSzPts val="1400"/>
              <a:buNone/>
              <a:defRPr sz="2500"/>
            </a:lvl8pPr>
            <a:lvl9pPr lvl="8" algn="l">
              <a:lnSpc>
                <a:spcPct val="115000"/>
              </a:lnSpc>
              <a:spcBef>
                <a:spcPts val="1200"/>
              </a:spcBef>
              <a:spcAft>
                <a:spcPts val="1200"/>
              </a:spcAft>
              <a:buSzPts val="1400"/>
              <a:buNone/>
              <a:defRPr sz="2500"/>
            </a:lvl9pPr>
          </a:lstStyle>
          <a:p/>
        </p:txBody>
      </p:sp>
      <p:sp>
        <p:nvSpPr>
          <p:cNvPr id="80" name="Google Shape;80;p68"/>
          <p:cNvSpPr txBox="1"/>
          <p:nvPr>
            <p:ph idx="2" type="body"/>
          </p:nvPr>
        </p:nvSpPr>
        <p:spPr>
          <a:xfrm>
            <a:off x="454725" y="1801038"/>
            <a:ext cx="7685100" cy="1842300"/>
          </a:xfrm>
          <a:prstGeom prst="rect">
            <a:avLst/>
          </a:prstGeom>
          <a:noFill/>
          <a:ln>
            <a:noFill/>
          </a:ln>
        </p:spPr>
        <p:txBody>
          <a:bodyPr anchorCtr="0" anchor="t" bIns="91425" lIns="91425" spcFirstLastPara="1" rIns="91425" wrap="square" tIns="91425">
            <a:normAutofit/>
          </a:bodyPr>
          <a:lstStyle>
            <a:lvl1pPr indent="-323850" lvl="0" marL="457200" algn="l">
              <a:lnSpc>
                <a:spcPct val="115000"/>
              </a:lnSpc>
              <a:spcBef>
                <a:spcPts val="0"/>
              </a:spcBef>
              <a:spcAft>
                <a:spcPts val="0"/>
              </a:spcAft>
              <a:buSzPts val="1500"/>
              <a:buFont typeface="Arial"/>
              <a:buChar char="●"/>
              <a:defRPr sz="1500">
                <a:latin typeface="Arial"/>
                <a:ea typeface="Arial"/>
                <a:cs typeface="Arial"/>
                <a:sym typeface="Arial"/>
              </a:defRPr>
            </a:lvl1pPr>
            <a:lvl2pPr indent="-323850" lvl="1" marL="914400" algn="l">
              <a:lnSpc>
                <a:spcPct val="115000"/>
              </a:lnSpc>
              <a:spcBef>
                <a:spcPts val="0"/>
              </a:spcBef>
              <a:spcAft>
                <a:spcPts val="0"/>
              </a:spcAft>
              <a:buSzPts val="1500"/>
              <a:buFont typeface="Arial"/>
              <a:buChar char="○"/>
              <a:defRPr sz="1500">
                <a:latin typeface="Arial"/>
                <a:ea typeface="Arial"/>
                <a:cs typeface="Arial"/>
                <a:sym typeface="Arial"/>
              </a:defRPr>
            </a:lvl2pPr>
            <a:lvl3pPr indent="-323850" lvl="2" marL="1371600" algn="l">
              <a:lnSpc>
                <a:spcPct val="115000"/>
              </a:lnSpc>
              <a:spcBef>
                <a:spcPts val="0"/>
              </a:spcBef>
              <a:spcAft>
                <a:spcPts val="0"/>
              </a:spcAft>
              <a:buSzPts val="1500"/>
              <a:buFont typeface="Arial"/>
              <a:buChar char="■"/>
              <a:defRPr sz="1500">
                <a:latin typeface="Arial"/>
                <a:ea typeface="Arial"/>
                <a:cs typeface="Arial"/>
                <a:sym typeface="Arial"/>
              </a:defRPr>
            </a:lvl3pPr>
            <a:lvl4pPr indent="-323850" lvl="3" marL="1828800" algn="l">
              <a:lnSpc>
                <a:spcPct val="115000"/>
              </a:lnSpc>
              <a:spcBef>
                <a:spcPts val="0"/>
              </a:spcBef>
              <a:spcAft>
                <a:spcPts val="0"/>
              </a:spcAft>
              <a:buSzPts val="1500"/>
              <a:buFont typeface="Arial"/>
              <a:buChar char="●"/>
              <a:defRPr sz="1500">
                <a:latin typeface="Arial"/>
                <a:ea typeface="Arial"/>
                <a:cs typeface="Arial"/>
                <a:sym typeface="Arial"/>
              </a:defRPr>
            </a:lvl4pPr>
            <a:lvl5pPr indent="-323850" lvl="4" marL="2286000" algn="l">
              <a:lnSpc>
                <a:spcPct val="115000"/>
              </a:lnSpc>
              <a:spcBef>
                <a:spcPts val="0"/>
              </a:spcBef>
              <a:spcAft>
                <a:spcPts val="0"/>
              </a:spcAft>
              <a:buSzPts val="1500"/>
              <a:buFont typeface="Arial"/>
              <a:buChar char="○"/>
              <a:defRPr sz="1500">
                <a:latin typeface="Arial"/>
                <a:ea typeface="Arial"/>
                <a:cs typeface="Arial"/>
                <a:sym typeface="Arial"/>
              </a:defRPr>
            </a:lvl5pPr>
            <a:lvl6pPr indent="-323850" lvl="5" marL="2743200" algn="l">
              <a:lnSpc>
                <a:spcPct val="115000"/>
              </a:lnSpc>
              <a:spcBef>
                <a:spcPts val="0"/>
              </a:spcBef>
              <a:spcAft>
                <a:spcPts val="0"/>
              </a:spcAft>
              <a:buSzPts val="1500"/>
              <a:buFont typeface="Arial"/>
              <a:buChar char="■"/>
              <a:defRPr sz="1500">
                <a:latin typeface="Arial"/>
                <a:ea typeface="Arial"/>
                <a:cs typeface="Arial"/>
                <a:sym typeface="Arial"/>
              </a:defRPr>
            </a:lvl6pPr>
            <a:lvl7pPr indent="-323850" lvl="6" marL="3200400" algn="l">
              <a:lnSpc>
                <a:spcPct val="115000"/>
              </a:lnSpc>
              <a:spcBef>
                <a:spcPts val="0"/>
              </a:spcBef>
              <a:spcAft>
                <a:spcPts val="0"/>
              </a:spcAft>
              <a:buSzPts val="1500"/>
              <a:buFont typeface="Arial"/>
              <a:buChar char="●"/>
              <a:defRPr sz="1500">
                <a:latin typeface="Arial"/>
                <a:ea typeface="Arial"/>
                <a:cs typeface="Arial"/>
                <a:sym typeface="Arial"/>
              </a:defRPr>
            </a:lvl7pPr>
            <a:lvl8pPr indent="-323850" lvl="7" marL="3657600" algn="l">
              <a:lnSpc>
                <a:spcPct val="115000"/>
              </a:lnSpc>
              <a:spcBef>
                <a:spcPts val="0"/>
              </a:spcBef>
              <a:spcAft>
                <a:spcPts val="0"/>
              </a:spcAft>
              <a:buSzPts val="1500"/>
              <a:buFont typeface="Arial"/>
              <a:buChar char="○"/>
              <a:defRPr sz="1500">
                <a:latin typeface="Arial"/>
                <a:ea typeface="Arial"/>
                <a:cs typeface="Arial"/>
                <a:sym typeface="Arial"/>
              </a:defRPr>
            </a:lvl8pPr>
            <a:lvl9pPr indent="-323850" lvl="8" marL="4114800" algn="l">
              <a:lnSpc>
                <a:spcPct val="115000"/>
              </a:lnSpc>
              <a:spcBef>
                <a:spcPts val="0"/>
              </a:spcBef>
              <a:spcAft>
                <a:spcPts val="0"/>
              </a:spcAft>
              <a:buSzPts val="1500"/>
              <a:buFont typeface="Arial"/>
              <a:buChar char="■"/>
              <a:defRPr sz="1500">
                <a:latin typeface="Arial"/>
                <a:ea typeface="Arial"/>
                <a:cs typeface="Arial"/>
                <a:sym typeface="Arial"/>
              </a:defRPr>
            </a:lvl9pPr>
          </a:lstStyle>
          <a:p/>
        </p:txBody>
      </p:sp>
      <p:pic>
        <p:nvPicPr>
          <p:cNvPr id="81" name="Google Shape;81;p68"/>
          <p:cNvPicPr preferRelativeResize="0"/>
          <p:nvPr/>
        </p:nvPicPr>
        <p:blipFill rotWithShape="1">
          <a:blip r:embed="rId2">
            <a:alphaModFix/>
          </a:blip>
          <a:srcRect b="0" l="0" r="0" t="0"/>
          <a:stretch/>
        </p:blipFill>
        <p:spPr>
          <a:xfrm>
            <a:off x="-51895" y="4696245"/>
            <a:ext cx="9260323" cy="459025"/>
          </a:xfrm>
          <a:prstGeom prst="rect">
            <a:avLst/>
          </a:prstGeom>
          <a:noFill/>
          <a:ln>
            <a:noFill/>
          </a:ln>
        </p:spPr>
      </p:pic>
      <p:sp>
        <p:nvSpPr>
          <p:cNvPr id="82" name="Google Shape;82;p68"/>
          <p:cNvSpPr txBox="1"/>
          <p:nvPr>
            <p:ph idx="3" type="subTitle"/>
          </p:nvPr>
        </p:nvSpPr>
        <p:spPr>
          <a:xfrm>
            <a:off x="87525" y="4860900"/>
            <a:ext cx="5635800" cy="282600"/>
          </a:xfrm>
          <a:prstGeom prst="rect">
            <a:avLst/>
          </a:prstGeom>
          <a:noFill/>
          <a:ln>
            <a:noFill/>
          </a:ln>
        </p:spPr>
        <p:txBody>
          <a:bodyPr anchorCtr="0" anchor="ctr" bIns="91425" lIns="91425" spcFirstLastPara="1" rIns="91425" wrap="square" tIns="91425">
            <a:normAutofit/>
          </a:bodyPr>
          <a:lstStyle>
            <a:lvl1pPr lvl="0" algn="l">
              <a:lnSpc>
                <a:spcPct val="115000"/>
              </a:lnSpc>
              <a:spcBef>
                <a:spcPts val="0"/>
              </a:spcBef>
              <a:spcAft>
                <a:spcPts val="0"/>
              </a:spcAft>
              <a:buSzPts val="1800"/>
              <a:buNone/>
              <a:defRPr sz="1400">
                <a:solidFill>
                  <a:srgbClr val="FFFFFF"/>
                </a:solidFill>
                <a:latin typeface="Arial"/>
                <a:ea typeface="Arial"/>
                <a:cs typeface="Arial"/>
                <a:sym typeface="Arial"/>
              </a:defRPr>
            </a:lvl1pPr>
            <a:lvl2pPr lvl="1" algn="l">
              <a:lnSpc>
                <a:spcPct val="115000"/>
              </a:lnSpc>
              <a:spcBef>
                <a:spcPts val="1200"/>
              </a:spcBef>
              <a:spcAft>
                <a:spcPts val="0"/>
              </a:spcAft>
              <a:buSzPts val="1400"/>
              <a:buNone/>
              <a:defRPr sz="1400">
                <a:solidFill>
                  <a:srgbClr val="FFFFFF"/>
                </a:solidFill>
                <a:latin typeface="Arial"/>
                <a:ea typeface="Arial"/>
                <a:cs typeface="Arial"/>
                <a:sym typeface="Arial"/>
              </a:defRPr>
            </a:lvl2pPr>
            <a:lvl3pPr lvl="2" algn="l">
              <a:lnSpc>
                <a:spcPct val="115000"/>
              </a:lnSpc>
              <a:spcBef>
                <a:spcPts val="1200"/>
              </a:spcBef>
              <a:spcAft>
                <a:spcPts val="0"/>
              </a:spcAft>
              <a:buSzPts val="1400"/>
              <a:buNone/>
              <a:defRPr sz="1400">
                <a:solidFill>
                  <a:srgbClr val="FFFFFF"/>
                </a:solidFill>
                <a:latin typeface="Arial"/>
                <a:ea typeface="Arial"/>
                <a:cs typeface="Arial"/>
                <a:sym typeface="Arial"/>
              </a:defRPr>
            </a:lvl3pPr>
            <a:lvl4pPr lvl="3" algn="l">
              <a:lnSpc>
                <a:spcPct val="115000"/>
              </a:lnSpc>
              <a:spcBef>
                <a:spcPts val="1200"/>
              </a:spcBef>
              <a:spcAft>
                <a:spcPts val="0"/>
              </a:spcAft>
              <a:buSzPts val="1400"/>
              <a:buNone/>
              <a:defRPr sz="1400">
                <a:solidFill>
                  <a:srgbClr val="FFFFFF"/>
                </a:solidFill>
                <a:latin typeface="Arial"/>
                <a:ea typeface="Arial"/>
                <a:cs typeface="Arial"/>
                <a:sym typeface="Arial"/>
              </a:defRPr>
            </a:lvl4pPr>
            <a:lvl5pPr lvl="4" algn="l">
              <a:lnSpc>
                <a:spcPct val="115000"/>
              </a:lnSpc>
              <a:spcBef>
                <a:spcPts val="1200"/>
              </a:spcBef>
              <a:spcAft>
                <a:spcPts val="0"/>
              </a:spcAft>
              <a:buSzPts val="1400"/>
              <a:buNone/>
              <a:defRPr sz="1400">
                <a:solidFill>
                  <a:srgbClr val="FFFFFF"/>
                </a:solidFill>
                <a:latin typeface="Arial"/>
                <a:ea typeface="Arial"/>
                <a:cs typeface="Arial"/>
                <a:sym typeface="Arial"/>
              </a:defRPr>
            </a:lvl5pPr>
            <a:lvl6pPr lvl="5" algn="l">
              <a:lnSpc>
                <a:spcPct val="115000"/>
              </a:lnSpc>
              <a:spcBef>
                <a:spcPts val="1200"/>
              </a:spcBef>
              <a:spcAft>
                <a:spcPts val="0"/>
              </a:spcAft>
              <a:buSzPts val="1400"/>
              <a:buNone/>
              <a:defRPr sz="1400">
                <a:solidFill>
                  <a:srgbClr val="FFFFFF"/>
                </a:solidFill>
                <a:latin typeface="Arial"/>
                <a:ea typeface="Arial"/>
                <a:cs typeface="Arial"/>
                <a:sym typeface="Arial"/>
              </a:defRPr>
            </a:lvl6pPr>
            <a:lvl7pPr lvl="6" algn="l">
              <a:lnSpc>
                <a:spcPct val="115000"/>
              </a:lnSpc>
              <a:spcBef>
                <a:spcPts val="1200"/>
              </a:spcBef>
              <a:spcAft>
                <a:spcPts val="0"/>
              </a:spcAft>
              <a:buSzPts val="1400"/>
              <a:buNone/>
              <a:defRPr sz="1400">
                <a:solidFill>
                  <a:srgbClr val="FFFFFF"/>
                </a:solidFill>
                <a:latin typeface="Arial"/>
                <a:ea typeface="Arial"/>
                <a:cs typeface="Arial"/>
                <a:sym typeface="Arial"/>
              </a:defRPr>
            </a:lvl7pPr>
            <a:lvl8pPr lvl="7" algn="l">
              <a:lnSpc>
                <a:spcPct val="115000"/>
              </a:lnSpc>
              <a:spcBef>
                <a:spcPts val="1200"/>
              </a:spcBef>
              <a:spcAft>
                <a:spcPts val="0"/>
              </a:spcAft>
              <a:buSzPts val="1400"/>
              <a:buNone/>
              <a:defRPr sz="1400">
                <a:solidFill>
                  <a:srgbClr val="FFFFFF"/>
                </a:solidFill>
                <a:latin typeface="Arial"/>
                <a:ea typeface="Arial"/>
                <a:cs typeface="Arial"/>
                <a:sym typeface="Arial"/>
              </a:defRPr>
            </a:lvl8pPr>
            <a:lvl9pPr lvl="8" algn="l">
              <a:lnSpc>
                <a:spcPct val="115000"/>
              </a:lnSpc>
              <a:spcBef>
                <a:spcPts val="1200"/>
              </a:spcBef>
              <a:spcAft>
                <a:spcPts val="1200"/>
              </a:spcAft>
              <a:buSzPts val="1400"/>
              <a:buNone/>
              <a:defRPr sz="1400">
                <a:solidFill>
                  <a:srgbClr val="FFFFFF"/>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1">
  <p:cSld name="TITLE_1_1_1">
    <p:spTree>
      <p:nvGrpSpPr>
        <p:cNvPr id="83" name="Shape 83"/>
        <p:cNvGrpSpPr/>
        <p:nvPr/>
      </p:nvGrpSpPr>
      <p:grpSpPr>
        <a:xfrm>
          <a:off x="0" y="0"/>
          <a:ext cx="0" cy="0"/>
          <a:chOff x="0" y="0"/>
          <a:chExt cx="0" cy="0"/>
        </a:xfrm>
      </p:grpSpPr>
      <p:pic>
        <p:nvPicPr>
          <p:cNvPr id="84" name="Google Shape;84;p6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5" name="Google Shape;85;p69"/>
          <p:cNvSpPr txBox="1"/>
          <p:nvPr>
            <p:ph idx="1" type="subTitle"/>
          </p:nvPr>
        </p:nvSpPr>
        <p:spPr>
          <a:xfrm>
            <a:off x="388400" y="724325"/>
            <a:ext cx="38607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Arial"/>
                <a:ea typeface="Arial"/>
                <a:cs typeface="Arial"/>
                <a:sym typeface="Arial"/>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86" name="Shape 86"/>
        <p:cNvGrpSpPr/>
        <p:nvPr/>
      </p:nvGrpSpPr>
      <p:grpSpPr>
        <a:xfrm>
          <a:off x="0" y="0"/>
          <a:ext cx="0" cy="0"/>
          <a:chOff x="0" y="0"/>
          <a:chExt cx="0" cy="0"/>
        </a:xfrm>
      </p:grpSpPr>
      <p:sp>
        <p:nvSpPr>
          <p:cNvPr id="87" name="Google Shape;87;p70"/>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6" name="Shape 16"/>
        <p:cNvGrpSpPr/>
        <p:nvPr/>
      </p:nvGrpSpPr>
      <p:grpSpPr>
        <a:xfrm>
          <a:off x="0" y="0"/>
          <a:ext cx="0" cy="0"/>
          <a:chOff x="0" y="0"/>
          <a:chExt cx="0" cy="0"/>
        </a:xfrm>
      </p:grpSpPr>
      <p:pic>
        <p:nvPicPr>
          <p:cNvPr id="17" name="Google Shape;17;p40"/>
          <p:cNvPicPr preferRelativeResize="0"/>
          <p:nvPr/>
        </p:nvPicPr>
        <p:blipFill rotWithShape="1">
          <a:blip r:embed="rId2">
            <a:alphaModFix/>
          </a:blip>
          <a:srcRect b="-10918" l="50" r="-48" t="-19237"/>
          <a:stretch/>
        </p:blipFill>
        <p:spPr>
          <a:xfrm>
            <a:off x="-21437" y="4679282"/>
            <a:ext cx="9186872" cy="542469"/>
          </a:xfrm>
          <a:prstGeom prst="rect">
            <a:avLst/>
          </a:prstGeom>
          <a:noFill/>
          <a:ln>
            <a:noFill/>
          </a:ln>
        </p:spPr>
      </p:pic>
      <p:pic>
        <p:nvPicPr>
          <p:cNvPr id="18" name="Google Shape;18;p40"/>
          <p:cNvPicPr preferRelativeResize="0"/>
          <p:nvPr/>
        </p:nvPicPr>
        <p:blipFill rotWithShape="1">
          <a:blip r:embed="rId3">
            <a:alphaModFix/>
          </a:blip>
          <a:srcRect b="0" l="0" r="0" t="0"/>
          <a:stretch/>
        </p:blipFill>
        <p:spPr>
          <a:xfrm>
            <a:off x="0" y="0"/>
            <a:ext cx="9144001" cy="959923"/>
          </a:xfrm>
          <a:prstGeom prst="rect">
            <a:avLst/>
          </a:prstGeom>
          <a:noFill/>
          <a:ln>
            <a:noFill/>
          </a:ln>
        </p:spPr>
      </p:pic>
      <p:sp>
        <p:nvSpPr>
          <p:cNvPr id="19" name="Google Shape;19;p40"/>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C183F"/>
              </a:buClr>
              <a:buSzPts val="2500"/>
              <a:buFont typeface="Arial"/>
              <a:buNone/>
              <a:defRPr b="1" sz="2500">
                <a:solidFill>
                  <a:srgbClr val="EC183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2000"/>
              <a:buFont typeface="Arial"/>
              <a:buNone/>
              <a:defRPr b="1" sz="20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 name="Google Shape;21;p40"/>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600"/>
              <a:buFont typeface="Arial"/>
              <a:buNone/>
              <a:defRPr sz="16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 name="Google Shape;22;p40"/>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AR" sz="900" u="none" cap="none" strike="noStrike">
                <a:solidFill>
                  <a:srgbClr val="FFFFFF"/>
                </a:solidFill>
                <a:latin typeface="Arial"/>
                <a:ea typeface="Arial"/>
                <a:cs typeface="Arial"/>
                <a:sym typeface="Arial"/>
              </a:rPr>
              <a:t>Kernel e chamadas de sistema</a:t>
            </a:r>
            <a:endParaRPr b="0" i="0" sz="9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ge7741ffbea_0_144"/>
          <p:cNvSpPr txBox="1"/>
          <p:nvPr>
            <p:ph type="title"/>
          </p:nvPr>
        </p:nvSpPr>
        <p:spPr>
          <a:xfrm>
            <a:off x="4201325" y="1251125"/>
            <a:ext cx="4222800" cy="1714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5000"/>
              <a:buFont typeface="Rajdhani"/>
              <a:buNone/>
              <a:defRPr b="1" sz="5000">
                <a:solidFill>
                  <a:srgbClr val="FFFFF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97" name="Shape 97"/>
        <p:cNvGrpSpPr/>
        <p:nvPr/>
      </p:nvGrpSpPr>
      <p:grpSpPr>
        <a:xfrm>
          <a:off x="0" y="0"/>
          <a:ext cx="0" cy="0"/>
          <a:chOff x="0" y="0"/>
          <a:chExt cx="0" cy="0"/>
        </a:xfrm>
      </p:grpSpPr>
      <p:pic>
        <p:nvPicPr>
          <p:cNvPr id="98" name="Google Shape;98;ge7741ffbea_0_146"/>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99" name="Google Shape;99;ge7741ffbea_0_146"/>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4000"/>
              <a:buFont typeface="Rajdhani"/>
              <a:buNone/>
              <a:defRPr b="1" sz="4000">
                <a:solidFill>
                  <a:srgbClr val="FFFFF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1">
  <p:cSld name="CUSTOM_1_2">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ge7741ffbea_0_149"/>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102" name="Shape 102"/>
        <p:cNvGrpSpPr/>
        <p:nvPr/>
      </p:nvGrpSpPr>
      <p:grpSpPr>
        <a:xfrm>
          <a:off x="0" y="0"/>
          <a:ext cx="0" cy="0"/>
          <a:chOff x="0" y="0"/>
          <a:chExt cx="0" cy="0"/>
        </a:xfrm>
      </p:grpSpPr>
      <p:sp>
        <p:nvSpPr>
          <p:cNvPr id="103" name="Google Shape;103;ge7741ffbea_0_151"/>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2">
  <p:cSld name="CUSTOM_7">
    <p:bg>
      <p:bgPr>
        <a:solidFill>
          <a:srgbClr val="666666"/>
        </a:solidFill>
      </p:bgPr>
    </p:bg>
    <p:spTree>
      <p:nvGrpSpPr>
        <p:cNvPr id="104" name="Shape 104"/>
        <p:cNvGrpSpPr/>
        <p:nvPr/>
      </p:nvGrpSpPr>
      <p:grpSpPr>
        <a:xfrm>
          <a:off x="0" y="0"/>
          <a:ext cx="0" cy="0"/>
          <a:chOff x="0" y="0"/>
          <a:chExt cx="0" cy="0"/>
        </a:xfrm>
      </p:grpSpPr>
      <p:pic>
        <p:nvPicPr>
          <p:cNvPr id="105" name="Google Shape;105;ge7741ffbea_0_153"/>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06" name="Shape 106"/>
        <p:cNvGrpSpPr/>
        <p:nvPr/>
      </p:nvGrpSpPr>
      <p:grpSpPr>
        <a:xfrm>
          <a:off x="0" y="0"/>
          <a:ext cx="0" cy="0"/>
          <a:chOff x="0" y="0"/>
          <a:chExt cx="0" cy="0"/>
        </a:xfrm>
      </p:grpSpPr>
      <p:pic>
        <p:nvPicPr>
          <p:cNvPr id="107" name="Google Shape;107;ge7741ffbea_0_155"/>
          <p:cNvPicPr preferRelativeResize="0"/>
          <p:nvPr/>
        </p:nvPicPr>
        <p:blipFill rotWithShape="1">
          <a:blip r:embed="rId2">
            <a:alphaModFix/>
          </a:blip>
          <a:srcRect b="-10920" l="50" r="-50" t="-19237"/>
          <a:stretch/>
        </p:blipFill>
        <p:spPr>
          <a:xfrm>
            <a:off x="-21437" y="4679282"/>
            <a:ext cx="9186872" cy="542469"/>
          </a:xfrm>
          <a:prstGeom prst="rect">
            <a:avLst/>
          </a:prstGeom>
          <a:noFill/>
          <a:ln>
            <a:noFill/>
          </a:ln>
        </p:spPr>
      </p:pic>
      <p:pic>
        <p:nvPicPr>
          <p:cNvPr id="108" name="Google Shape;108;ge7741ffbea_0_155"/>
          <p:cNvPicPr preferRelativeResize="0"/>
          <p:nvPr/>
        </p:nvPicPr>
        <p:blipFill>
          <a:blip r:embed="rId3">
            <a:alphaModFix/>
          </a:blip>
          <a:stretch>
            <a:fillRect/>
          </a:stretch>
        </p:blipFill>
        <p:spPr>
          <a:xfrm>
            <a:off x="0" y="0"/>
            <a:ext cx="9144001" cy="959923"/>
          </a:xfrm>
          <a:prstGeom prst="rect">
            <a:avLst/>
          </a:prstGeom>
          <a:noFill/>
          <a:ln>
            <a:noFill/>
          </a:ln>
        </p:spPr>
      </p:pic>
      <p:sp>
        <p:nvSpPr>
          <p:cNvPr id="109" name="Google Shape;109;ge7741ffbea_0_155"/>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ge7741ffbea_0_155"/>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ge7741ffbea_0_155"/>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ge7741ffbea_0_155"/>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ario">
  <p:cSld name="BLANK_1_1_1_3_1">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ge7741ffbea_0_162"/>
          <p:cNvSpPr txBox="1"/>
          <p:nvPr/>
        </p:nvSpPr>
        <p:spPr>
          <a:xfrm>
            <a:off x="720000" y="178800"/>
            <a:ext cx="7704000" cy="10095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AR" sz="3000">
                <a:solidFill>
                  <a:schemeClr val="accent4"/>
                </a:solidFill>
                <a:latin typeface="Rajdhani"/>
                <a:ea typeface="Rajdhani"/>
                <a:cs typeface="Rajdhani"/>
                <a:sym typeface="Rajdhani"/>
              </a:rPr>
              <a:t>Temario</a:t>
            </a:r>
            <a:endParaRPr/>
          </a:p>
        </p:txBody>
      </p:sp>
      <p:sp>
        <p:nvSpPr>
          <p:cNvPr id="115" name="Google Shape;115;ge7741ffbea_0_162"/>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emario">
  <p:cSld name="BLANK_1_1_1_3_2">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ge7741ffbea_0_165"/>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18" name="Google Shape;118;ge7741ffbea_0_165"/>
          <p:cNvSpPr txBox="1"/>
          <p:nvPr>
            <p:ph type="title"/>
          </p:nvPr>
        </p:nvSpPr>
        <p:spPr>
          <a:xfrm>
            <a:off x="757875" y="417050"/>
            <a:ext cx="6038400" cy="6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3000"/>
              <a:buFont typeface="Rajdhani"/>
              <a:buNone/>
              <a:defRPr b="1" sz="30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ge7741ffbea_0_165"/>
          <p:cNvSpPr txBox="1"/>
          <p:nvPr>
            <p:ph idx="1" type="subTitle"/>
          </p:nvPr>
        </p:nvSpPr>
        <p:spPr>
          <a:xfrm>
            <a:off x="757875" y="1409700"/>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500"/>
              <a:buFont typeface="Open Sans"/>
              <a:buNone/>
              <a:defRPr b="1" sz="25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ge7741ffbea_0_165"/>
          <p:cNvSpPr txBox="1"/>
          <p:nvPr>
            <p:ph idx="2" type="subTitle"/>
          </p:nvPr>
        </p:nvSpPr>
        <p:spPr>
          <a:xfrm>
            <a:off x="774350" y="2758550"/>
            <a:ext cx="3892500" cy="698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
  <p:cSld name="BLANK_1_1_1">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ge7741ffbea_0_170"/>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23" name="Google Shape;123;ge7741ffbea_0_170"/>
          <p:cNvSpPr txBox="1"/>
          <p:nvPr>
            <p:ph idx="1" type="subTitle"/>
          </p:nvPr>
        </p:nvSpPr>
        <p:spPr>
          <a:xfrm>
            <a:off x="718100" y="251275"/>
            <a:ext cx="77076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500"/>
              <a:buFont typeface="Rajdhani"/>
              <a:buNone/>
              <a:defRPr b="1" sz="2500">
                <a:solidFill>
                  <a:srgbClr val="434343"/>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ge7741ffbea_0_170"/>
          <p:cNvSpPr txBox="1"/>
          <p:nvPr>
            <p:ph idx="2" type="subTitle"/>
          </p:nvPr>
        </p:nvSpPr>
        <p:spPr>
          <a:xfrm>
            <a:off x="774350" y="2529950"/>
            <a:ext cx="3892500" cy="698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1">
  <p:cSld name="BLANK_1_1_1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ge7741ffbea_0_175"/>
          <p:cNvSpPr/>
          <p:nvPr/>
        </p:nvSpPr>
        <p:spPr>
          <a:xfrm>
            <a:off x="-27075" y="-108275"/>
            <a:ext cx="9171000" cy="4971900"/>
          </a:xfrm>
          <a:prstGeom prst="rect">
            <a:avLst/>
          </a:prstGeom>
          <a:solidFill>
            <a:srgbClr val="E6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e7741ffbea_0_175"/>
          <p:cNvSpPr/>
          <p:nvPr/>
        </p:nvSpPr>
        <p:spPr>
          <a:xfrm>
            <a:off x="848800" y="1012350"/>
            <a:ext cx="73224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e7741ffbea_0_175"/>
          <p:cNvSpPr/>
          <p:nvPr/>
        </p:nvSpPr>
        <p:spPr>
          <a:xfrm>
            <a:off x="848800" y="777175"/>
            <a:ext cx="7322400" cy="3990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ge7741ffbea_0_175"/>
          <p:cNvPicPr preferRelativeResize="0"/>
          <p:nvPr/>
        </p:nvPicPr>
        <p:blipFill>
          <a:blip r:embed="rId3">
            <a:alphaModFix/>
          </a:blip>
          <a:stretch>
            <a:fillRect/>
          </a:stretch>
        </p:blipFill>
        <p:spPr>
          <a:xfrm rot="7199997">
            <a:off x="390682" y="1134983"/>
            <a:ext cx="1329983" cy="1329983"/>
          </a:xfrm>
          <a:prstGeom prst="rect">
            <a:avLst/>
          </a:prstGeom>
          <a:noFill/>
          <a:ln>
            <a:noFill/>
          </a:ln>
        </p:spPr>
      </p:pic>
      <p:sp>
        <p:nvSpPr>
          <p:cNvPr id="131" name="Google Shape;131;ge7741ffbea_0_175"/>
          <p:cNvSpPr/>
          <p:nvPr/>
        </p:nvSpPr>
        <p:spPr>
          <a:xfrm>
            <a:off x="10386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e7741ffbea_0_175"/>
          <p:cNvSpPr/>
          <p:nvPr/>
        </p:nvSpPr>
        <p:spPr>
          <a:xfrm>
            <a:off x="12672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e7741ffbea_0_175"/>
          <p:cNvSpPr/>
          <p:nvPr/>
        </p:nvSpPr>
        <p:spPr>
          <a:xfrm>
            <a:off x="14958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e7741ffbea_0_175"/>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35" name="Google Shape;135;ge7741ffbea_0_175"/>
          <p:cNvSpPr txBox="1"/>
          <p:nvPr>
            <p:ph idx="1" type="subTitle"/>
          </p:nvPr>
        </p:nvSpPr>
        <p:spPr>
          <a:xfrm>
            <a:off x="1787425" y="1287075"/>
            <a:ext cx="61578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C183F"/>
              </a:buClr>
              <a:buSzPts val="3000"/>
              <a:buFont typeface="Rajdhani"/>
              <a:buNone/>
              <a:defRPr b="1" sz="30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ge7741ffbea_0_175"/>
          <p:cNvSpPr txBox="1"/>
          <p:nvPr>
            <p:ph idx="2" type="subTitle"/>
          </p:nvPr>
        </p:nvSpPr>
        <p:spPr>
          <a:xfrm>
            <a:off x="1038650" y="2399325"/>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137" name="Shape 137"/>
        <p:cNvGrpSpPr/>
        <p:nvPr/>
      </p:nvGrpSpPr>
      <p:grpSpPr>
        <a:xfrm>
          <a:off x="0" y="0"/>
          <a:ext cx="0" cy="0"/>
          <a:chOff x="0" y="0"/>
          <a:chExt cx="0" cy="0"/>
        </a:xfrm>
      </p:grpSpPr>
      <p:pic>
        <p:nvPicPr>
          <p:cNvPr id="138" name="Google Shape;138;ge7741ffbea_0_186"/>
          <p:cNvPicPr preferRelativeResize="0"/>
          <p:nvPr/>
        </p:nvPicPr>
        <p:blipFill rotWithShape="1">
          <a:blip r:embed="rId2">
            <a:alphaModFix/>
          </a:blip>
          <a:srcRect b="0" l="-130" r="129" t="-30140"/>
          <a:stretch/>
        </p:blipFill>
        <p:spPr>
          <a:xfrm>
            <a:off x="-21437" y="4655757"/>
            <a:ext cx="9186872" cy="542469"/>
          </a:xfrm>
          <a:prstGeom prst="rect">
            <a:avLst/>
          </a:prstGeom>
          <a:noFill/>
          <a:ln>
            <a:noFill/>
          </a:ln>
        </p:spPr>
      </p:pic>
      <p:sp>
        <p:nvSpPr>
          <p:cNvPr id="139" name="Google Shape;139;ge7741ffbea_0_186"/>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pic>
        <p:nvPicPr>
          <p:cNvPr id="140" name="Google Shape;140;ge7741ffbea_0_186"/>
          <p:cNvPicPr preferRelativeResize="0"/>
          <p:nvPr/>
        </p:nvPicPr>
        <p:blipFill>
          <a:blip r:embed="rId3">
            <a:alphaModFix/>
          </a:blip>
          <a:stretch>
            <a:fillRect/>
          </a:stretch>
        </p:blipFill>
        <p:spPr>
          <a:xfrm>
            <a:off x="386100" y="546250"/>
            <a:ext cx="8453102" cy="4348852"/>
          </a:xfrm>
          <a:prstGeom prst="rect">
            <a:avLst/>
          </a:prstGeom>
          <a:noFill/>
          <a:ln>
            <a:noFill/>
          </a:ln>
        </p:spPr>
      </p:pic>
      <p:pic>
        <p:nvPicPr>
          <p:cNvPr id="141" name="Google Shape;141;ge7741ffbea_0_186"/>
          <p:cNvPicPr preferRelativeResize="0"/>
          <p:nvPr/>
        </p:nvPicPr>
        <p:blipFill>
          <a:blip r:embed="rId4">
            <a:alphaModFix/>
          </a:blip>
          <a:stretch>
            <a:fillRect/>
          </a:stretch>
        </p:blipFill>
        <p:spPr>
          <a:xfrm rot="3478649">
            <a:off x="696034" y="1692685"/>
            <a:ext cx="714584" cy="712028"/>
          </a:xfrm>
          <a:prstGeom prst="rect">
            <a:avLst/>
          </a:prstGeom>
          <a:noFill/>
          <a:ln>
            <a:noFill/>
          </a:ln>
        </p:spPr>
      </p:pic>
      <p:sp>
        <p:nvSpPr>
          <p:cNvPr id="142" name="Google Shape;142;ge7741ffbea_0_186"/>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ge7741ffbea_0_186"/>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1700"/>
              <a:buFont typeface="Open Sans"/>
              <a:buNone/>
              <a:defRPr b="1" sz="17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44" name="Google Shape;144;ge7741ffbea_0_186"/>
          <p:cNvPicPr preferRelativeResize="0"/>
          <p:nvPr/>
        </p:nvPicPr>
        <p:blipFill>
          <a:blip r:embed="rId5">
            <a:alphaModFix/>
          </a:blip>
          <a:stretch>
            <a:fillRect/>
          </a:stretch>
        </p:blipFill>
        <p:spPr>
          <a:xfrm rot="10800000">
            <a:off x="-635575" y="241450"/>
            <a:ext cx="1294700" cy="1294700"/>
          </a:xfrm>
          <a:prstGeom prst="rect">
            <a:avLst/>
          </a:prstGeom>
          <a:noFill/>
          <a:ln>
            <a:noFill/>
          </a:ln>
        </p:spPr>
      </p:pic>
      <p:pic>
        <p:nvPicPr>
          <p:cNvPr id="145" name="Google Shape;145;ge7741ffbea_0_186"/>
          <p:cNvPicPr preferRelativeResize="0"/>
          <p:nvPr/>
        </p:nvPicPr>
        <p:blipFill>
          <a:blip r:embed="rId5">
            <a:alphaModFix/>
          </a:blip>
          <a:stretch>
            <a:fillRect/>
          </a:stretch>
        </p:blipFill>
        <p:spPr>
          <a:xfrm rot="10800000">
            <a:off x="8525850" y="3728500"/>
            <a:ext cx="1294700" cy="1294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25" name="Shape 25"/>
        <p:cNvGrpSpPr/>
        <p:nvPr/>
      </p:nvGrpSpPr>
      <p:grpSpPr>
        <a:xfrm>
          <a:off x="0" y="0"/>
          <a:ext cx="0" cy="0"/>
          <a:chOff x="0" y="0"/>
          <a:chExt cx="0" cy="0"/>
        </a:xfrm>
      </p:grpSpPr>
      <p:pic>
        <p:nvPicPr>
          <p:cNvPr id="26" name="Google Shape;26;p41"/>
          <p:cNvPicPr preferRelativeResize="0"/>
          <p:nvPr/>
        </p:nvPicPr>
        <p:blipFill rotWithShape="1">
          <a:blip r:embed="rId2">
            <a:alphaModFix/>
          </a:blip>
          <a:srcRect b="0" l="-130" r="127" t="-30140"/>
          <a:stretch/>
        </p:blipFill>
        <p:spPr>
          <a:xfrm>
            <a:off x="-21437" y="4655757"/>
            <a:ext cx="9186872" cy="542469"/>
          </a:xfrm>
          <a:prstGeom prst="rect">
            <a:avLst/>
          </a:prstGeom>
          <a:noFill/>
          <a:ln>
            <a:noFill/>
          </a:ln>
        </p:spPr>
      </p:pic>
      <p:sp>
        <p:nvSpPr>
          <p:cNvPr id="27" name="Google Shape;27;p41"/>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AR"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pic>
        <p:nvPicPr>
          <p:cNvPr id="28" name="Google Shape;28;p41"/>
          <p:cNvPicPr preferRelativeResize="0"/>
          <p:nvPr/>
        </p:nvPicPr>
        <p:blipFill rotWithShape="1">
          <a:blip r:embed="rId3">
            <a:alphaModFix/>
          </a:blip>
          <a:srcRect b="0" l="0" r="0" t="0"/>
          <a:stretch/>
        </p:blipFill>
        <p:spPr>
          <a:xfrm>
            <a:off x="386100" y="546250"/>
            <a:ext cx="8453102" cy="4348852"/>
          </a:xfrm>
          <a:prstGeom prst="rect">
            <a:avLst/>
          </a:prstGeom>
          <a:noFill/>
          <a:ln>
            <a:noFill/>
          </a:ln>
        </p:spPr>
      </p:pic>
      <p:pic>
        <p:nvPicPr>
          <p:cNvPr id="29" name="Google Shape;29;p41"/>
          <p:cNvPicPr preferRelativeResize="0"/>
          <p:nvPr/>
        </p:nvPicPr>
        <p:blipFill rotWithShape="1">
          <a:blip r:embed="rId4">
            <a:alphaModFix/>
          </a:blip>
          <a:srcRect b="0" l="0" r="0" t="0"/>
          <a:stretch/>
        </p:blipFill>
        <p:spPr>
          <a:xfrm rot="3478649">
            <a:off x="696034" y="1692685"/>
            <a:ext cx="714584" cy="712028"/>
          </a:xfrm>
          <a:prstGeom prst="rect">
            <a:avLst/>
          </a:prstGeom>
          <a:noFill/>
          <a:ln>
            <a:noFill/>
          </a:ln>
        </p:spPr>
      </p:pic>
      <p:sp>
        <p:nvSpPr>
          <p:cNvPr id="30" name="Google Shape;30;p41"/>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EC183F"/>
              </a:buClr>
              <a:buSzPts val="2500"/>
              <a:buFont typeface="Arial"/>
              <a:buNone/>
              <a:defRPr b="1" sz="2500">
                <a:solidFill>
                  <a:srgbClr val="EC183F"/>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 name="Google Shape;31;p41"/>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700"/>
              <a:buFont typeface="Arial"/>
              <a:buNone/>
              <a:defRPr b="1" sz="17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32" name="Google Shape;32;p41"/>
          <p:cNvPicPr preferRelativeResize="0"/>
          <p:nvPr/>
        </p:nvPicPr>
        <p:blipFill rotWithShape="1">
          <a:blip r:embed="rId5">
            <a:alphaModFix/>
          </a:blip>
          <a:srcRect b="0" l="0" r="0" t="0"/>
          <a:stretch/>
        </p:blipFill>
        <p:spPr>
          <a:xfrm rot="10800000">
            <a:off x="-635575" y="241450"/>
            <a:ext cx="1294700" cy="1294700"/>
          </a:xfrm>
          <a:prstGeom prst="rect">
            <a:avLst/>
          </a:prstGeom>
          <a:noFill/>
          <a:ln>
            <a:noFill/>
          </a:ln>
        </p:spPr>
      </p:pic>
      <p:pic>
        <p:nvPicPr>
          <p:cNvPr id="33" name="Google Shape;33;p41"/>
          <p:cNvPicPr preferRelativeResize="0"/>
          <p:nvPr/>
        </p:nvPicPr>
        <p:blipFill rotWithShape="1">
          <a:blip r:embed="rId5">
            <a:alphaModFix/>
          </a:blip>
          <a:srcRect b="0" l="0" r="0" t="0"/>
          <a:stretch/>
        </p:blipFill>
        <p:spPr>
          <a:xfrm rot="10800000">
            <a:off x="8525850" y="3728500"/>
            <a:ext cx="1294700" cy="1294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34" name="Shape 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5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7" name="Google Shape;37;p5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6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6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ge7741ffbea_0_137"/>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AR"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cxnSp>
        <p:nvCxnSpPr>
          <p:cNvPr id="90" name="Google Shape;90;ge7741ffbea_0_137"/>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91" name="Google Shape;91;ge7741ffbea_0_137"/>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92" name="Google Shape;92;ge7741ffbea_0_137"/>
          <p:cNvCxnSpPr/>
          <p:nvPr/>
        </p:nvCxnSpPr>
        <p:spPr>
          <a:xfrm flipH="1" rot="10800000">
            <a:off x="-15600" y="10136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3" name="Google Shape;93;ge7741ffbea_0_137"/>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4" name="Google Shape;94;ge7741ffbea_0_137"/>
          <p:cNvCxnSpPr/>
          <p:nvPr/>
        </p:nvCxnSpPr>
        <p:spPr>
          <a:xfrm flipH="1" rot="10800000">
            <a:off x="-15600" y="1318475"/>
            <a:ext cx="9175200" cy="5400"/>
          </a:xfrm>
          <a:prstGeom prst="straightConnector1">
            <a:avLst/>
          </a:prstGeom>
          <a:noFill/>
          <a:ln cap="flat" cmpd="sng" w="9525">
            <a:solidFill>
              <a:srgbClr val="FCD8D6"/>
            </a:solidFill>
            <a:prstDash val="dot"/>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orient="horz" pos="741">
          <p15:clr>
            <a:srgbClr val="EA4335"/>
          </p15:clr>
        </p15:guide>
        <p15:guide id="3" orient="horz" pos="3064">
          <p15:clr>
            <a:srgbClr val="EA4335"/>
          </p15:clr>
        </p15:guide>
        <p15:guide id="4" pos="530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title"/>
          </p:nvPr>
        </p:nvSpPr>
        <p:spPr>
          <a:xfrm>
            <a:off x="4429925" y="946325"/>
            <a:ext cx="4222800" cy="2527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AR"/>
              <a:t>Kernel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cecaebd29d_0_64"/>
          <p:cNvSpPr txBox="1"/>
          <p:nvPr/>
        </p:nvSpPr>
        <p:spPr>
          <a:xfrm>
            <a:off x="1006375" y="1673450"/>
            <a:ext cx="58917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rgbClr val="000000"/>
              </a:buClr>
              <a:buSzPts val="1100"/>
              <a:buFont typeface="Arial"/>
              <a:buNone/>
            </a:pPr>
            <a:r>
              <a:rPr b="0" i="0" lang="es-AR" sz="2400" u="none" cap="none" strike="noStrike">
                <a:solidFill>
                  <a:srgbClr val="000000"/>
                </a:solidFill>
                <a:latin typeface="Arial"/>
                <a:ea typeface="Arial"/>
                <a:cs typeface="Arial"/>
                <a:sym typeface="Arial"/>
              </a:rPr>
              <a:t>Esta ação é o </a:t>
            </a:r>
            <a:r>
              <a:rPr b="1" i="0" lang="es-AR" sz="2400" u="none" cap="none" strike="noStrike">
                <a:solidFill>
                  <a:srgbClr val="000000"/>
                </a:solidFill>
                <a:latin typeface="Arial"/>
                <a:ea typeface="Arial"/>
                <a:cs typeface="Arial"/>
                <a:sym typeface="Arial"/>
              </a:rPr>
              <a:t>link</a:t>
            </a:r>
            <a:r>
              <a:rPr b="0" i="0" lang="es-AR" sz="2400" u="none" cap="none" strike="noStrike">
                <a:solidFill>
                  <a:srgbClr val="000000"/>
                </a:solidFill>
                <a:latin typeface="Arial"/>
                <a:ea typeface="Arial"/>
                <a:cs typeface="Arial"/>
                <a:sym typeface="Arial"/>
              </a:rPr>
              <a:t> entre o modo de </a:t>
            </a:r>
            <a:r>
              <a:rPr b="1" i="0" lang="es-AR" sz="2400" u="none" cap="none" strike="noStrike">
                <a:solidFill>
                  <a:srgbClr val="000000"/>
                </a:solidFill>
                <a:latin typeface="Arial"/>
                <a:ea typeface="Arial"/>
                <a:cs typeface="Arial"/>
                <a:sym typeface="Arial"/>
              </a:rPr>
              <a:t>usuário </a:t>
            </a:r>
            <a:r>
              <a:rPr b="0" i="0" lang="es-AR" sz="2400" u="none" cap="none" strike="noStrike">
                <a:solidFill>
                  <a:srgbClr val="000000"/>
                </a:solidFill>
                <a:latin typeface="Arial"/>
                <a:ea typeface="Arial"/>
                <a:cs typeface="Arial"/>
                <a:sym typeface="Arial"/>
              </a:rPr>
              <a:t>e o modo </a:t>
            </a:r>
            <a:r>
              <a:rPr b="1" i="0" lang="es-AR" sz="2400" u="none" cap="none" strike="noStrike">
                <a:solidFill>
                  <a:srgbClr val="000000"/>
                </a:solidFill>
                <a:latin typeface="Arial"/>
                <a:ea typeface="Arial"/>
                <a:cs typeface="Arial"/>
                <a:sym typeface="Arial"/>
              </a:rPr>
              <a:t>privilegiado </a:t>
            </a:r>
            <a:r>
              <a:rPr b="0" i="0" lang="es-AR" sz="2400" u="none" cap="none" strike="noStrike">
                <a:solidFill>
                  <a:srgbClr val="000000"/>
                </a:solidFill>
                <a:latin typeface="Arial"/>
                <a:ea typeface="Arial"/>
                <a:cs typeface="Arial"/>
                <a:sym typeface="Arial"/>
              </a:rPr>
              <a:t>do sistema operacional. Isso permite que os aplicativos utilizem recursos de hardware.</a:t>
            </a:r>
            <a:endParaRPr b="0" i="0" sz="1100" u="none" cap="none" strike="noStrike">
              <a:solidFill>
                <a:srgbClr val="000000"/>
              </a:solidFill>
              <a:latin typeface="Arial"/>
              <a:ea typeface="Arial"/>
              <a:cs typeface="Arial"/>
              <a:sym typeface="Arial"/>
            </a:endParaRPr>
          </a:p>
        </p:txBody>
      </p:sp>
      <p:sp>
        <p:nvSpPr>
          <p:cNvPr id="240" name="Google Shape;240;gcecaebd29d_0_64"/>
          <p:cNvSpPr/>
          <p:nvPr/>
        </p:nvSpPr>
        <p:spPr>
          <a:xfrm>
            <a:off x="6946594" y="16572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1" name="Google Shape;241;gcecaebd29d_0_64"/>
          <p:cNvGrpSpPr/>
          <p:nvPr/>
        </p:nvGrpSpPr>
        <p:grpSpPr>
          <a:xfrm>
            <a:off x="938995" y="1179823"/>
            <a:ext cx="344969" cy="308595"/>
            <a:chOff x="3016921" y="2408750"/>
            <a:chExt cx="793215" cy="709740"/>
          </a:xfrm>
        </p:grpSpPr>
        <p:sp>
          <p:nvSpPr>
            <p:cNvPr id="242" name="Google Shape;242;gcecaebd29d_0_64"/>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cecaebd29d_0_64"/>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gcecaebd29d_0_64"/>
          <p:cNvGrpSpPr/>
          <p:nvPr/>
        </p:nvGrpSpPr>
        <p:grpSpPr>
          <a:xfrm rot="10800000">
            <a:off x="6360965" y="3810848"/>
            <a:ext cx="344970" cy="308595"/>
            <a:chOff x="2965350" y="2408750"/>
            <a:chExt cx="793216" cy="709740"/>
          </a:xfrm>
        </p:grpSpPr>
        <p:sp>
          <p:nvSpPr>
            <p:cNvPr id="245" name="Google Shape;245;gcecaebd29d_0_64"/>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cecaebd29d_0_64"/>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e7741ffbea_0_212"/>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AR" sz="3700">
                <a:solidFill>
                  <a:srgbClr val="FFFFFF"/>
                </a:solidFill>
                <a:latin typeface="Rajdhani"/>
                <a:ea typeface="Rajdhani"/>
                <a:cs typeface="Rajdhani"/>
                <a:sym typeface="Rajdhani"/>
              </a:rPr>
              <a:t>Objetivos das chamadas de sistema</a:t>
            </a:r>
            <a:endParaRPr b="1" sz="3700">
              <a:solidFill>
                <a:srgbClr val="FFFFFF"/>
              </a:solidFill>
              <a:latin typeface="Rajdhani"/>
              <a:ea typeface="Rajdhani"/>
              <a:cs typeface="Rajdhani"/>
              <a:sym typeface="Rajdhani"/>
            </a:endParaRPr>
          </a:p>
        </p:txBody>
      </p:sp>
      <p:sp>
        <p:nvSpPr>
          <p:cNvPr id="253" name="Google Shape;253;ge7741ffbea_0_212"/>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AR" sz="6000">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54" name="Google Shape;254;ge7741ffbea_0_212"/>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cecaebd29d_0_83"/>
          <p:cNvSpPr txBox="1"/>
          <p:nvPr>
            <p:ph idx="2" type="subTitle"/>
          </p:nvPr>
        </p:nvSpPr>
        <p:spPr>
          <a:xfrm>
            <a:off x="621950" y="1386950"/>
            <a:ext cx="7792800" cy="130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730"/>
              <a:buNone/>
            </a:pPr>
            <a:r>
              <a:rPr lang="es-AR"/>
              <a:t>É a forma como os sistemas operacionais diferenciam as ações que um usuário pode realizar (modo usuário) daquelas que não pode, pois algumas podem ser muito prejudiciais ao sistema operacional, que deve ser controlado apenas por ele mesmo (modo privilegiado).</a:t>
            </a:r>
            <a:endParaRPr/>
          </a:p>
        </p:txBody>
      </p:sp>
      <p:sp>
        <p:nvSpPr>
          <p:cNvPr id="261" name="Google Shape;261;gcecaebd29d_0_83"/>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100"/>
              <a:buNone/>
            </a:pPr>
            <a:r>
              <a:rPr lang="es-AR"/>
              <a:t>Objetivos das chamadas de sistema</a:t>
            </a:r>
            <a:endParaRPr/>
          </a:p>
        </p:txBody>
      </p:sp>
      <p:grpSp>
        <p:nvGrpSpPr>
          <p:cNvPr id="262" name="Google Shape;262;gcecaebd29d_0_83"/>
          <p:cNvGrpSpPr/>
          <p:nvPr/>
        </p:nvGrpSpPr>
        <p:grpSpPr>
          <a:xfrm>
            <a:off x="1837724" y="2696139"/>
            <a:ext cx="5468553" cy="888394"/>
            <a:chOff x="1916825" y="2227200"/>
            <a:chExt cx="5595000" cy="978300"/>
          </a:xfrm>
        </p:grpSpPr>
        <p:sp>
          <p:nvSpPr>
            <p:cNvPr id="263" name="Google Shape;263;gcecaebd29d_0_83"/>
            <p:cNvSpPr/>
            <p:nvPr/>
          </p:nvSpPr>
          <p:spPr>
            <a:xfrm>
              <a:off x="1916825" y="2227200"/>
              <a:ext cx="5595000" cy="978300"/>
            </a:xfrm>
            <a:prstGeom prst="roundRect">
              <a:avLst>
                <a:gd fmla="val 16667" name="adj"/>
              </a:avLst>
            </a:prstGeom>
            <a:solidFill>
              <a:srgbClr val="4CAF50">
                <a:alpha val="96078"/>
              </a:srgbClr>
            </a:solidFill>
            <a:ln>
              <a:noFill/>
            </a:ln>
          </p:spPr>
          <p:txBody>
            <a:bodyPr anchorCtr="0" anchor="ctr" bIns="91425" lIns="306000" spcFirstLastPara="1" rIns="0" wrap="square" tIns="54000">
              <a:noAutofit/>
            </a:bodyPr>
            <a:lstStyle/>
            <a:p>
              <a:pPr indent="0" lvl="0" marL="822960" marR="0" rtl="0" algn="l">
                <a:lnSpc>
                  <a:spcPct val="100000"/>
                </a:lnSpc>
                <a:spcBef>
                  <a:spcPts val="0"/>
                </a:spcBef>
                <a:spcAft>
                  <a:spcPts val="0"/>
                </a:spcAft>
                <a:buClr>
                  <a:srgbClr val="000000"/>
                </a:buClr>
                <a:buSzPts val="1400"/>
                <a:buFont typeface="Arial"/>
                <a:buNone/>
              </a:pPr>
              <a:r>
                <a:rPr b="0" i="0" lang="es-AR" sz="1400" u="none" cap="none" strike="noStrike">
                  <a:solidFill>
                    <a:srgbClr val="F3F3F3"/>
                  </a:solidFill>
                  <a:latin typeface="Arial"/>
                  <a:ea typeface="Arial"/>
                  <a:cs typeface="Arial"/>
                  <a:sym typeface="Arial"/>
                </a:rPr>
                <a:t>O sistema operacional autoriza e gerencia todas as ações potencialmente arriscadas.</a:t>
              </a:r>
              <a:endParaRPr b="0" i="0" sz="1000" u="none" cap="none" strike="noStrike">
                <a:solidFill>
                  <a:srgbClr val="FFFFFF"/>
                </a:solidFill>
                <a:latin typeface="Arial"/>
                <a:ea typeface="Arial"/>
                <a:cs typeface="Arial"/>
                <a:sym typeface="Arial"/>
              </a:endParaRPr>
            </a:p>
          </p:txBody>
        </p:sp>
        <p:grpSp>
          <p:nvGrpSpPr>
            <p:cNvPr id="264" name="Google Shape;264;gcecaebd29d_0_83"/>
            <p:cNvGrpSpPr/>
            <p:nvPr/>
          </p:nvGrpSpPr>
          <p:grpSpPr>
            <a:xfrm>
              <a:off x="2218800" y="2446945"/>
              <a:ext cx="644051" cy="538822"/>
              <a:chOff x="1220250" y="2622725"/>
              <a:chExt cx="2515825" cy="2104775"/>
            </a:xfrm>
          </p:grpSpPr>
          <p:sp>
            <p:nvSpPr>
              <p:cNvPr id="265" name="Google Shape;265;gcecaebd29d_0_83"/>
              <p:cNvSpPr/>
              <p:nvPr/>
            </p:nvSpPr>
            <p:spPr>
              <a:xfrm>
                <a:off x="1220250" y="3202025"/>
                <a:ext cx="936750" cy="1472925"/>
              </a:xfrm>
              <a:custGeom>
                <a:rect b="b" l="l" r="r" t="t"/>
                <a:pathLst>
                  <a:path extrusionOk="0" h="58917" w="37470">
                    <a:moveTo>
                      <a:pt x="2524" y="0"/>
                    </a:moveTo>
                    <a:lnTo>
                      <a:pt x="1977" y="42"/>
                    </a:lnTo>
                    <a:lnTo>
                      <a:pt x="1094" y="463"/>
                    </a:lnTo>
                    <a:lnTo>
                      <a:pt x="421" y="1178"/>
                    </a:lnTo>
                    <a:lnTo>
                      <a:pt x="42" y="2061"/>
                    </a:lnTo>
                    <a:lnTo>
                      <a:pt x="0" y="2607"/>
                    </a:lnTo>
                    <a:lnTo>
                      <a:pt x="0" y="56267"/>
                    </a:lnTo>
                    <a:lnTo>
                      <a:pt x="42" y="56772"/>
                    </a:lnTo>
                    <a:lnTo>
                      <a:pt x="421" y="57697"/>
                    </a:lnTo>
                    <a:lnTo>
                      <a:pt x="1136" y="58412"/>
                    </a:lnTo>
                    <a:lnTo>
                      <a:pt x="2061" y="58790"/>
                    </a:lnTo>
                    <a:lnTo>
                      <a:pt x="2566" y="58832"/>
                    </a:lnTo>
                    <a:lnTo>
                      <a:pt x="16359" y="58748"/>
                    </a:lnTo>
                    <a:lnTo>
                      <a:pt x="30026" y="58916"/>
                    </a:lnTo>
                    <a:lnTo>
                      <a:pt x="31582" y="58916"/>
                    </a:lnTo>
                    <a:lnTo>
                      <a:pt x="34063" y="58664"/>
                    </a:lnTo>
                    <a:lnTo>
                      <a:pt x="35871" y="58033"/>
                    </a:lnTo>
                    <a:lnTo>
                      <a:pt x="36755" y="57234"/>
                    </a:lnTo>
                    <a:lnTo>
                      <a:pt x="37217" y="56519"/>
                    </a:lnTo>
                    <a:lnTo>
                      <a:pt x="37385" y="56057"/>
                    </a:lnTo>
                    <a:lnTo>
                      <a:pt x="37469" y="55720"/>
                    </a:lnTo>
                    <a:lnTo>
                      <a:pt x="37469" y="55300"/>
                    </a:lnTo>
                    <a:lnTo>
                      <a:pt x="37469" y="3659"/>
                    </a:lnTo>
                    <a:lnTo>
                      <a:pt x="37427" y="3028"/>
                    </a:lnTo>
                    <a:lnTo>
                      <a:pt x="37217" y="2439"/>
                    </a:lnTo>
                    <a:lnTo>
                      <a:pt x="36797" y="1724"/>
                    </a:lnTo>
                    <a:lnTo>
                      <a:pt x="35871" y="757"/>
                    </a:lnTo>
                    <a:lnTo>
                      <a:pt x="34694" y="210"/>
                    </a:lnTo>
                    <a:lnTo>
                      <a:pt x="33012" y="42"/>
                    </a:lnTo>
                    <a:lnTo>
                      <a:pt x="318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cecaebd29d_0_83"/>
              <p:cNvSpPr/>
              <p:nvPr/>
            </p:nvSpPr>
            <p:spPr>
              <a:xfrm>
                <a:off x="2162225" y="2622725"/>
                <a:ext cx="1573850" cy="2104775"/>
              </a:xfrm>
              <a:custGeom>
                <a:rect b="b" l="l" r="r" t="t"/>
                <a:pathLst>
                  <a:path extrusionOk="0" h="84191" w="62954">
                    <a:moveTo>
                      <a:pt x="16359" y="1"/>
                    </a:moveTo>
                    <a:lnTo>
                      <a:pt x="14972" y="337"/>
                    </a:lnTo>
                    <a:lnTo>
                      <a:pt x="13878" y="1010"/>
                    </a:lnTo>
                    <a:lnTo>
                      <a:pt x="13079" y="2062"/>
                    </a:lnTo>
                    <a:lnTo>
                      <a:pt x="12238" y="4164"/>
                    </a:lnTo>
                    <a:lnTo>
                      <a:pt x="11818" y="6099"/>
                    </a:lnTo>
                    <a:lnTo>
                      <a:pt x="11649" y="6729"/>
                    </a:lnTo>
                    <a:lnTo>
                      <a:pt x="11439" y="7360"/>
                    </a:lnTo>
                    <a:lnTo>
                      <a:pt x="8285" y="18378"/>
                    </a:lnTo>
                    <a:lnTo>
                      <a:pt x="5131" y="29396"/>
                    </a:lnTo>
                    <a:lnTo>
                      <a:pt x="253" y="29396"/>
                    </a:lnTo>
                    <a:lnTo>
                      <a:pt x="127" y="29606"/>
                    </a:lnTo>
                    <a:lnTo>
                      <a:pt x="1" y="34232"/>
                    </a:lnTo>
                    <a:lnTo>
                      <a:pt x="1" y="38059"/>
                    </a:lnTo>
                    <a:lnTo>
                      <a:pt x="127" y="38059"/>
                    </a:lnTo>
                    <a:lnTo>
                      <a:pt x="127" y="37975"/>
                    </a:lnTo>
                    <a:lnTo>
                      <a:pt x="7234" y="37975"/>
                    </a:lnTo>
                    <a:lnTo>
                      <a:pt x="8453" y="37933"/>
                    </a:lnTo>
                    <a:lnTo>
                      <a:pt x="10262" y="37554"/>
                    </a:lnTo>
                    <a:lnTo>
                      <a:pt x="11481" y="36671"/>
                    </a:lnTo>
                    <a:lnTo>
                      <a:pt x="12364" y="35073"/>
                    </a:lnTo>
                    <a:lnTo>
                      <a:pt x="12701" y="33938"/>
                    </a:lnTo>
                    <a:lnTo>
                      <a:pt x="16023" y="22499"/>
                    </a:lnTo>
                    <a:lnTo>
                      <a:pt x="19303" y="11061"/>
                    </a:lnTo>
                    <a:lnTo>
                      <a:pt x="19555" y="10346"/>
                    </a:lnTo>
                    <a:lnTo>
                      <a:pt x="19808" y="9631"/>
                    </a:lnTo>
                    <a:lnTo>
                      <a:pt x="20943" y="10052"/>
                    </a:lnTo>
                    <a:lnTo>
                      <a:pt x="22835" y="11355"/>
                    </a:lnTo>
                    <a:lnTo>
                      <a:pt x="24181" y="13206"/>
                    </a:lnTo>
                    <a:lnTo>
                      <a:pt x="24938" y="15603"/>
                    </a:lnTo>
                    <a:lnTo>
                      <a:pt x="25064" y="16948"/>
                    </a:lnTo>
                    <a:lnTo>
                      <a:pt x="25106" y="20481"/>
                    </a:lnTo>
                    <a:lnTo>
                      <a:pt x="25064" y="24013"/>
                    </a:lnTo>
                    <a:lnTo>
                      <a:pt x="25106" y="25485"/>
                    </a:lnTo>
                    <a:lnTo>
                      <a:pt x="25527" y="27167"/>
                    </a:lnTo>
                    <a:lnTo>
                      <a:pt x="25989" y="28008"/>
                    </a:lnTo>
                    <a:lnTo>
                      <a:pt x="26620" y="28639"/>
                    </a:lnTo>
                    <a:lnTo>
                      <a:pt x="27461" y="29102"/>
                    </a:lnTo>
                    <a:lnTo>
                      <a:pt x="29059" y="29522"/>
                    </a:lnTo>
                    <a:lnTo>
                      <a:pt x="30531" y="29564"/>
                    </a:lnTo>
                    <a:lnTo>
                      <a:pt x="49119" y="29564"/>
                    </a:lnTo>
                    <a:lnTo>
                      <a:pt x="50548" y="29648"/>
                    </a:lnTo>
                    <a:lnTo>
                      <a:pt x="52146" y="30069"/>
                    </a:lnTo>
                    <a:lnTo>
                      <a:pt x="52987" y="30573"/>
                    </a:lnTo>
                    <a:lnTo>
                      <a:pt x="53618" y="31288"/>
                    </a:lnTo>
                    <a:lnTo>
                      <a:pt x="54081" y="32171"/>
                    </a:lnTo>
                    <a:lnTo>
                      <a:pt x="54459" y="33854"/>
                    </a:lnTo>
                    <a:lnTo>
                      <a:pt x="54459" y="35325"/>
                    </a:lnTo>
                    <a:lnTo>
                      <a:pt x="54165" y="43904"/>
                    </a:lnTo>
                    <a:lnTo>
                      <a:pt x="54039" y="56772"/>
                    </a:lnTo>
                    <a:lnTo>
                      <a:pt x="54249" y="65351"/>
                    </a:lnTo>
                    <a:lnTo>
                      <a:pt x="54417" y="69641"/>
                    </a:lnTo>
                    <a:lnTo>
                      <a:pt x="54459" y="71155"/>
                    </a:lnTo>
                    <a:lnTo>
                      <a:pt x="54123" y="72921"/>
                    </a:lnTo>
                    <a:lnTo>
                      <a:pt x="53660" y="73846"/>
                    </a:lnTo>
                    <a:lnTo>
                      <a:pt x="53029" y="74561"/>
                    </a:lnTo>
                    <a:lnTo>
                      <a:pt x="52188" y="75108"/>
                    </a:lnTo>
                    <a:lnTo>
                      <a:pt x="51137" y="75444"/>
                    </a:lnTo>
                    <a:lnTo>
                      <a:pt x="49875" y="75612"/>
                    </a:lnTo>
                    <a:lnTo>
                      <a:pt x="49119" y="75654"/>
                    </a:lnTo>
                    <a:lnTo>
                      <a:pt x="34821" y="75654"/>
                    </a:lnTo>
                    <a:lnTo>
                      <a:pt x="20523" y="75570"/>
                    </a:lnTo>
                    <a:lnTo>
                      <a:pt x="19639" y="75486"/>
                    </a:lnTo>
                    <a:lnTo>
                      <a:pt x="18252" y="74981"/>
                    </a:lnTo>
                    <a:lnTo>
                      <a:pt x="17495" y="74477"/>
                    </a:lnTo>
                    <a:lnTo>
                      <a:pt x="17200" y="74140"/>
                    </a:lnTo>
                    <a:lnTo>
                      <a:pt x="15981" y="72668"/>
                    </a:lnTo>
                    <a:lnTo>
                      <a:pt x="13374" y="70145"/>
                    </a:lnTo>
                    <a:lnTo>
                      <a:pt x="11229" y="68716"/>
                    </a:lnTo>
                    <a:lnTo>
                      <a:pt x="9715" y="67959"/>
                    </a:lnTo>
                    <a:lnTo>
                      <a:pt x="8117" y="67412"/>
                    </a:lnTo>
                    <a:lnTo>
                      <a:pt x="6393" y="67075"/>
                    </a:lnTo>
                    <a:lnTo>
                      <a:pt x="5510" y="66991"/>
                    </a:lnTo>
                    <a:lnTo>
                      <a:pt x="4038" y="66991"/>
                    </a:lnTo>
                    <a:lnTo>
                      <a:pt x="2608" y="67117"/>
                    </a:lnTo>
                    <a:lnTo>
                      <a:pt x="1052" y="67454"/>
                    </a:lnTo>
                    <a:lnTo>
                      <a:pt x="674" y="67622"/>
                    </a:lnTo>
                    <a:lnTo>
                      <a:pt x="253" y="67664"/>
                    </a:lnTo>
                    <a:lnTo>
                      <a:pt x="211" y="67706"/>
                    </a:lnTo>
                    <a:lnTo>
                      <a:pt x="127" y="67706"/>
                    </a:lnTo>
                    <a:lnTo>
                      <a:pt x="127" y="67664"/>
                    </a:lnTo>
                    <a:lnTo>
                      <a:pt x="85" y="67664"/>
                    </a:lnTo>
                    <a:lnTo>
                      <a:pt x="43" y="67706"/>
                    </a:lnTo>
                    <a:lnTo>
                      <a:pt x="85" y="73425"/>
                    </a:lnTo>
                    <a:lnTo>
                      <a:pt x="43" y="76327"/>
                    </a:lnTo>
                    <a:lnTo>
                      <a:pt x="85" y="76159"/>
                    </a:lnTo>
                    <a:lnTo>
                      <a:pt x="127" y="75949"/>
                    </a:lnTo>
                    <a:lnTo>
                      <a:pt x="2188" y="75696"/>
                    </a:lnTo>
                    <a:lnTo>
                      <a:pt x="4290" y="75612"/>
                    </a:lnTo>
                    <a:lnTo>
                      <a:pt x="5384" y="75738"/>
                    </a:lnTo>
                    <a:lnTo>
                      <a:pt x="6309" y="76075"/>
                    </a:lnTo>
                    <a:lnTo>
                      <a:pt x="7234" y="76621"/>
                    </a:lnTo>
                    <a:lnTo>
                      <a:pt x="8748" y="77925"/>
                    </a:lnTo>
                    <a:lnTo>
                      <a:pt x="10093" y="79313"/>
                    </a:lnTo>
                    <a:lnTo>
                      <a:pt x="10808" y="80028"/>
                    </a:lnTo>
                    <a:lnTo>
                      <a:pt x="12154" y="81500"/>
                    </a:lnTo>
                    <a:lnTo>
                      <a:pt x="12911" y="82046"/>
                    </a:lnTo>
                    <a:lnTo>
                      <a:pt x="14088" y="82719"/>
                    </a:lnTo>
                    <a:lnTo>
                      <a:pt x="15897" y="83644"/>
                    </a:lnTo>
                    <a:lnTo>
                      <a:pt x="17116" y="83981"/>
                    </a:lnTo>
                    <a:lnTo>
                      <a:pt x="17747" y="84023"/>
                    </a:lnTo>
                    <a:lnTo>
                      <a:pt x="34022" y="84191"/>
                    </a:lnTo>
                    <a:lnTo>
                      <a:pt x="50254" y="84107"/>
                    </a:lnTo>
                    <a:lnTo>
                      <a:pt x="51600" y="84065"/>
                    </a:lnTo>
                    <a:lnTo>
                      <a:pt x="54081" y="83560"/>
                    </a:lnTo>
                    <a:lnTo>
                      <a:pt x="56352" y="82635"/>
                    </a:lnTo>
                    <a:lnTo>
                      <a:pt x="58370" y="81289"/>
                    </a:lnTo>
                    <a:lnTo>
                      <a:pt x="60094" y="79607"/>
                    </a:lnTo>
                    <a:lnTo>
                      <a:pt x="61440" y="77589"/>
                    </a:lnTo>
                    <a:lnTo>
                      <a:pt x="62365" y="75318"/>
                    </a:lnTo>
                    <a:lnTo>
                      <a:pt x="62870" y="72837"/>
                    </a:lnTo>
                    <a:lnTo>
                      <a:pt x="62912" y="71491"/>
                    </a:lnTo>
                    <a:lnTo>
                      <a:pt x="62954" y="52609"/>
                    </a:lnTo>
                    <a:lnTo>
                      <a:pt x="62912" y="33727"/>
                    </a:lnTo>
                    <a:lnTo>
                      <a:pt x="62870" y="32424"/>
                    </a:lnTo>
                    <a:lnTo>
                      <a:pt x="62365" y="29943"/>
                    </a:lnTo>
                    <a:lnTo>
                      <a:pt x="61440" y="27630"/>
                    </a:lnTo>
                    <a:lnTo>
                      <a:pt x="60094" y="25653"/>
                    </a:lnTo>
                    <a:lnTo>
                      <a:pt x="58412" y="23929"/>
                    </a:lnTo>
                    <a:lnTo>
                      <a:pt x="56394" y="22583"/>
                    </a:lnTo>
                    <a:lnTo>
                      <a:pt x="54123" y="21658"/>
                    </a:lnTo>
                    <a:lnTo>
                      <a:pt x="51642" y="21154"/>
                    </a:lnTo>
                    <a:lnTo>
                      <a:pt x="50296" y="21112"/>
                    </a:lnTo>
                    <a:lnTo>
                      <a:pt x="43105" y="21069"/>
                    </a:lnTo>
                    <a:lnTo>
                      <a:pt x="35872" y="21069"/>
                    </a:lnTo>
                    <a:lnTo>
                      <a:pt x="34778" y="21027"/>
                    </a:lnTo>
                    <a:lnTo>
                      <a:pt x="33559" y="20901"/>
                    </a:lnTo>
                    <a:lnTo>
                      <a:pt x="33559" y="18715"/>
                    </a:lnTo>
                    <a:lnTo>
                      <a:pt x="33559" y="16738"/>
                    </a:lnTo>
                    <a:lnTo>
                      <a:pt x="33517" y="15392"/>
                    </a:lnTo>
                    <a:lnTo>
                      <a:pt x="33054" y="12743"/>
                    </a:lnTo>
                    <a:lnTo>
                      <a:pt x="32213" y="10220"/>
                    </a:lnTo>
                    <a:lnTo>
                      <a:pt x="30994" y="7907"/>
                    </a:lnTo>
                    <a:lnTo>
                      <a:pt x="29438" y="5804"/>
                    </a:lnTo>
                    <a:lnTo>
                      <a:pt x="27587" y="3954"/>
                    </a:lnTo>
                    <a:lnTo>
                      <a:pt x="25443" y="2440"/>
                    </a:lnTo>
                    <a:lnTo>
                      <a:pt x="23046" y="1263"/>
                    </a:lnTo>
                    <a:lnTo>
                      <a:pt x="21742" y="842"/>
                    </a:lnTo>
                    <a:lnTo>
                      <a:pt x="20396" y="464"/>
                    </a:lnTo>
                    <a:lnTo>
                      <a:pt x="18126" y="85"/>
                    </a:lnTo>
                    <a:lnTo>
                      <a:pt x="163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7" name="Google Shape;267;gcecaebd29d_0_83"/>
          <p:cNvGrpSpPr/>
          <p:nvPr/>
        </p:nvGrpSpPr>
        <p:grpSpPr>
          <a:xfrm>
            <a:off x="1837724" y="3719182"/>
            <a:ext cx="5468553" cy="888394"/>
            <a:chOff x="1916825" y="3963350"/>
            <a:chExt cx="5595000" cy="978300"/>
          </a:xfrm>
        </p:grpSpPr>
        <p:sp>
          <p:nvSpPr>
            <p:cNvPr id="268" name="Google Shape;268;gcecaebd29d_0_83"/>
            <p:cNvSpPr/>
            <p:nvPr/>
          </p:nvSpPr>
          <p:spPr>
            <a:xfrm>
              <a:off x="1916825" y="3963350"/>
              <a:ext cx="5595000" cy="978300"/>
            </a:xfrm>
            <a:prstGeom prst="roundRect">
              <a:avLst>
                <a:gd fmla="val 16667" name="adj"/>
              </a:avLst>
            </a:prstGeom>
            <a:solidFill>
              <a:srgbClr val="F44336">
                <a:alpha val="96078"/>
              </a:srgbClr>
            </a:solidFill>
            <a:ln>
              <a:noFill/>
            </a:ln>
          </p:spPr>
          <p:txBody>
            <a:bodyPr anchorCtr="0" anchor="ctr" bIns="91425" lIns="306000" spcFirstLastPara="1" rIns="0" wrap="square" tIns="54000">
              <a:noAutofit/>
            </a:bodyPr>
            <a:lstStyle/>
            <a:p>
              <a:pPr indent="0" lvl="0" marL="822960" marR="0" rtl="0" algn="l">
                <a:lnSpc>
                  <a:spcPct val="100000"/>
                </a:lnSpc>
                <a:spcBef>
                  <a:spcPts val="0"/>
                </a:spcBef>
                <a:spcAft>
                  <a:spcPts val="0"/>
                </a:spcAft>
                <a:buClr>
                  <a:srgbClr val="000000"/>
                </a:buClr>
                <a:buSzPts val="1100"/>
                <a:buFont typeface="Arial"/>
                <a:buNone/>
              </a:pPr>
              <a:r>
                <a:rPr b="0" i="0" lang="es-AR" sz="1400" u="none" cap="none" strike="noStrike">
                  <a:solidFill>
                    <a:srgbClr val="F3F3F3"/>
                  </a:solidFill>
                  <a:latin typeface="Arial"/>
                  <a:ea typeface="Arial"/>
                  <a:cs typeface="Arial"/>
                  <a:sym typeface="Arial"/>
                </a:rPr>
                <a:t>Um usuário que modifica aspectos importantes do sistema operacional pode causar grandes danos a ele.</a:t>
              </a:r>
              <a:endParaRPr b="0" i="0" sz="1400" u="none" cap="none" strike="noStrike">
                <a:solidFill>
                  <a:srgbClr val="FFFFFF"/>
                </a:solidFill>
                <a:latin typeface="Arial"/>
                <a:ea typeface="Arial"/>
                <a:cs typeface="Arial"/>
                <a:sym typeface="Arial"/>
              </a:endParaRPr>
            </a:p>
          </p:txBody>
        </p:sp>
        <p:grpSp>
          <p:nvGrpSpPr>
            <p:cNvPr id="269" name="Google Shape;269;gcecaebd29d_0_83"/>
            <p:cNvGrpSpPr/>
            <p:nvPr/>
          </p:nvGrpSpPr>
          <p:grpSpPr>
            <a:xfrm>
              <a:off x="2133500" y="4285700"/>
              <a:ext cx="694163" cy="580207"/>
              <a:chOff x="2133500" y="4238600"/>
              <a:chExt cx="694163" cy="580207"/>
            </a:xfrm>
          </p:grpSpPr>
          <p:sp>
            <p:nvSpPr>
              <p:cNvPr id="270" name="Google Shape;270;gcecaebd29d_0_83"/>
              <p:cNvSpPr/>
              <p:nvPr/>
            </p:nvSpPr>
            <p:spPr>
              <a:xfrm>
                <a:off x="2569018" y="4252804"/>
                <a:ext cx="258645" cy="406233"/>
              </a:xfrm>
              <a:custGeom>
                <a:rect b="b" l="l" r="r" t="t"/>
                <a:pathLst>
                  <a:path extrusionOk="0" h="58917" w="37512">
                    <a:moveTo>
                      <a:pt x="5930" y="1"/>
                    </a:moveTo>
                    <a:lnTo>
                      <a:pt x="3407" y="253"/>
                    </a:lnTo>
                    <a:lnTo>
                      <a:pt x="1641" y="884"/>
                    </a:lnTo>
                    <a:lnTo>
                      <a:pt x="715" y="1725"/>
                    </a:lnTo>
                    <a:lnTo>
                      <a:pt x="295" y="2440"/>
                    </a:lnTo>
                    <a:lnTo>
                      <a:pt x="127" y="2860"/>
                    </a:lnTo>
                    <a:lnTo>
                      <a:pt x="0" y="3239"/>
                    </a:lnTo>
                    <a:lnTo>
                      <a:pt x="0" y="3617"/>
                    </a:lnTo>
                    <a:lnTo>
                      <a:pt x="0" y="55258"/>
                    </a:lnTo>
                    <a:lnTo>
                      <a:pt x="42" y="55889"/>
                    </a:lnTo>
                    <a:lnTo>
                      <a:pt x="295" y="56478"/>
                    </a:lnTo>
                    <a:lnTo>
                      <a:pt x="715" y="57193"/>
                    </a:lnTo>
                    <a:lnTo>
                      <a:pt x="1598" y="58160"/>
                    </a:lnTo>
                    <a:lnTo>
                      <a:pt x="2776" y="58707"/>
                    </a:lnTo>
                    <a:lnTo>
                      <a:pt x="4458" y="58917"/>
                    </a:lnTo>
                    <a:lnTo>
                      <a:pt x="34988" y="58917"/>
                    </a:lnTo>
                    <a:lnTo>
                      <a:pt x="35493" y="58875"/>
                    </a:lnTo>
                    <a:lnTo>
                      <a:pt x="36418" y="58454"/>
                    </a:lnTo>
                    <a:lnTo>
                      <a:pt x="37091" y="57782"/>
                    </a:lnTo>
                    <a:lnTo>
                      <a:pt x="37470" y="56856"/>
                    </a:lnTo>
                    <a:lnTo>
                      <a:pt x="37512" y="56310"/>
                    </a:lnTo>
                    <a:lnTo>
                      <a:pt x="37512" y="2650"/>
                    </a:lnTo>
                    <a:lnTo>
                      <a:pt x="37470" y="2145"/>
                    </a:lnTo>
                    <a:lnTo>
                      <a:pt x="37049" y="1220"/>
                    </a:lnTo>
                    <a:lnTo>
                      <a:pt x="36376" y="505"/>
                    </a:lnTo>
                    <a:lnTo>
                      <a:pt x="35451" y="127"/>
                    </a:lnTo>
                    <a:lnTo>
                      <a:pt x="34904" y="85"/>
                    </a:lnTo>
                    <a:lnTo>
                      <a:pt x="21111" y="169"/>
                    </a:lnTo>
                    <a:lnTo>
                      <a:pt x="7486" y="43"/>
                    </a:lnTo>
                    <a:lnTo>
                      <a:pt x="59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1" name="Google Shape;271;gcecaebd29d_0_83"/>
              <p:cNvSpPr/>
              <p:nvPr/>
            </p:nvSpPr>
            <p:spPr>
              <a:xfrm>
                <a:off x="2133500" y="4238600"/>
                <a:ext cx="434357" cy="580207"/>
              </a:xfrm>
              <a:custGeom>
                <a:rect b="b" l="l" r="r" t="t"/>
                <a:pathLst>
                  <a:path extrusionOk="0" h="84149" w="62996">
                    <a:moveTo>
                      <a:pt x="28974" y="0"/>
                    </a:moveTo>
                    <a:lnTo>
                      <a:pt x="12700" y="42"/>
                    </a:lnTo>
                    <a:lnTo>
                      <a:pt x="11396" y="84"/>
                    </a:lnTo>
                    <a:lnTo>
                      <a:pt x="8873" y="589"/>
                    </a:lnTo>
                    <a:lnTo>
                      <a:pt x="6602" y="1514"/>
                    </a:lnTo>
                    <a:lnTo>
                      <a:pt x="4584" y="2860"/>
                    </a:lnTo>
                    <a:lnTo>
                      <a:pt x="2902" y="4584"/>
                    </a:lnTo>
                    <a:lnTo>
                      <a:pt x="1556" y="6560"/>
                    </a:lnTo>
                    <a:lnTo>
                      <a:pt x="589" y="8831"/>
                    </a:lnTo>
                    <a:lnTo>
                      <a:pt x="84" y="11312"/>
                    </a:lnTo>
                    <a:lnTo>
                      <a:pt x="42" y="12658"/>
                    </a:lnTo>
                    <a:lnTo>
                      <a:pt x="0" y="31540"/>
                    </a:lnTo>
                    <a:lnTo>
                      <a:pt x="42" y="50422"/>
                    </a:lnTo>
                    <a:lnTo>
                      <a:pt x="84" y="51725"/>
                    </a:lnTo>
                    <a:lnTo>
                      <a:pt x="589" y="54249"/>
                    </a:lnTo>
                    <a:lnTo>
                      <a:pt x="1514" y="56519"/>
                    </a:lnTo>
                    <a:lnTo>
                      <a:pt x="2860" y="58496"/>
                    </a:lnTo>
                    <a:lnTo>
                      <a:pt x="4584" y="60220"/>
                    </a:lnTo>
                    <a:lnTo>
                      <a:pt x="6602" y="61566"/>
                    </a:lnTo>
                    <a:lnTo>
                      <a:pt x="8873" y="62491"/>
                    </a:lnTo>
                    <a:lnTo>
                      <a:pt x="11354" y="62996"/>
                    </a:lnTo>
                    <a:lnTo>
                      <a:pt x="12658" y="63080"/>
                    </a:lnTo>
                    <a:lnTo>
                      <a:pt x="27082" y="63080"/>
                    </a:lnTo>
                    <a:lnTo>
                      <a:pt x="28218" y="63122"/>
                    </a:lnTo>
                    <a:lnTo>
                      <a:pt x="29437" y="63248"/>
                    </a:lnTo>
                    <a:lnTo>
                      <a:pt x="29395" y="65435"/>
                    </a:lnTo>
                    <a:lnTo>
                      <a:pt x="29437" y="67411"/>
                    </a:lnTo>
                    <a:lnTo>
                      <a:pt x="29479" y="68757"/>
                    </a:lnTo>
                    <a:lnTo>
                      <a:pt x="29942" y="71406"/>
                    </a:lnTo>
                    <a:lnTo>
                      <a:pt x="30783" y="73929"/>
                    </a:lnTo>
                    <a:lnTo>
                      <a:pt x="32002" y="76284"/>
                    </a:lnTo>
                    <a:lnTo>
                      <a:pt x="33558" y="78387"/>
                    </a:lnTo>
                    <a:lnTo>
                      <a:pt x="35409" y="80195"/>
                    </a:lnTo>
                    <a:lnTo>
                      <a:pt x="37553" y="81751"/>
                    </a:lnTo>
                    <a:lnTo>
                      <a:pt x="39950" y="82887"/>
                    </a:lnTo>
                    <a:lnTo>
                      <a:pt x="41254" y="83307"/>
                    </a:lnTo>
                    <a:lnTo>
                      <a:pt x="42600" y="83686"/>
                    </a:lnTo>
                    <a:lnTo>
                      <a:pt x="44828" y="84106"/>
                    </a:lnTo>
                    <a:lnTo>
                      <a:pt x="46637" y="84148"/>
                    </a:lnTo>
                    <a:lnTo>
                      <a:pt x="48024" y="83812"/>
                    </a:lnTo>
                    <a:lnTo>
                      <a:pt x="49076" y="83139"/>
                    </a:lnTo>
                    <a:lnTo>
                      <a:pt x="49917" y="82130"/>
                    </a:lnTo>
                    <a:lnTo>
                      <a:pt x="50758" y="79985"/>
                    </a:lnTo>
                    <a:lnTo>
                      <a:pt x="51136" y="78050"/>
                    </a:lnTo>
                    <a:lnTo>
                      <a:pt x="51305" y="77420"/>
                    </a:lnTo>
                    <a:lnTo>
                      <a:pt x="51515" y="76831"/>
                    </a:lnTo>
                    <a:lnTo>
                      <a:pt x="54669" y="65771"/>
                    </a:lnTo>
                    <a:lnTo>
                      <a:pt x="57865" y="54753"/>
                    </a:lnTo>
                    <a:lnTo>
                      <a:pt x="62701" y="54753"/>
                    </a:lnTo>
                    <a:lnTo>
                      <a:pt x="62827" y="54543"/>
                    </a:lnTo>
                    <a:lnTo>
                      <a:pt x="62953" y="49959"/>
                    </a:lnTo>
                    <a:lnTo>
                      <a:pt x="62995" y="46090"/>
                    </a:lnTo>
                    <a:lnTo>
                      <a:pt x="62827" y="46090"/>
                    </a:lnTo>
                    <a:lnTo>
                      <a:pt x="62827" y="46174"/>
                    </a:lnTo>
                    <a:lnTo>
                      <a:pt x="55720" y="46174"/>
                    </a:lnTo>
                    <a:lnTo>
                      <a:pt x="54501" y="46216"/>
                    </a:lnTo>
                    <a:lnTo>
                      <a:pt x="52734" y="46595"/>
                    </a:lnTo>
                    <a:lnTo>
                      <a:pt x="51515" y="47520"/>
                    </a:lnTo>
                    <a:lnTo>
                      <a:pt x="50632" y="49076"/>
                    </a:lnTo>
                    <a:lnTo>
                      <a:pt x="50253" y="50253"/>
                    </a:lnTo>
                    <a:lnTo>
                      <a:pt x="46973" y="61650"/>
                    </a:lnTo>
                    <a:lnTo>
                      <a:pt x="43651" y="73088"/>
                    </a:lnTo>
                    <a:lnTo>
                      <a:pt x="43441" y="73803"/>
                    </a:lnTo>
                    <a:lnTo>
                      <a:pt x="43188" y="74518"/>
                    </a:lnTo>
                    <a:lnTo>
                      <a:pt x="42011" y="74098"/>
                    </a:lnTo>
                    <a:lnTo>
                      <a:pt x="40118" y="72794"/>
                    </a:lnTo>
                    <a:lnTo>
                      <a:pt x="38773" y="70944"/>
                    </a:lnTo>
                    <a:lnTo>
                      <a:pt x="38016" y="68589"/>
                    </a:lnTo>
                    <a:lnTo>
                      <a:pt x="37932" y="67201"/>
                    </a:lnTo>
                    <a:lnTo>
                      <a:pt x="37848" y="63668"/>
                    </a:lnTo>
                    <a:lnTo>
                      <a:pt x="37890" y="60136"/>
                    </a:lnTo>
                    <a:lnTo>
                      <a:pt x="37848" y="58664"/>
                    </a:lnTo>
                    <a:lnTo>
                      <a:pt x="37469" y="57024"/>
                    </a:lnTo>
                    <a:lnTo>
                      <a:pt x="37007" y="56141"/>
                    </a:lnTo>
                    <a:lnTo>
                      <a:pt x="36376" y="55510"/>
                    </a:lnTo>
                    <a:lnTo>
                      <a:pt x="35535" y="55048"/>
                    </a:lnTo>
                    <a:lnTo>
                      <a:pt x="33895" y="54627"/>
                    </a:lnTo>
                    <a:lnTo>
                      <a:pt x="32465" y="54585"/>
                    </a:lnTo>
                    <a:lnTo>
                      <a:pt x="13835" y="54585"/>
                    </a:lnTo>
                    <a:lnTo>
                      <a:pt x="12448" y="54543"/>
                    </a:lnTo>
                    <a:lnTo>
                      <a:pt x="10808" y="54080"/>
                    </a:lnTo>
                    <a:lnTo>
                      <a:pt x="10009" y="53576"/>
                    </a:lnTo>
                    <a:lnTo>
                      <a:pt x="9336" y="52861"/>
                    </a:lnTo>
                    <a:lnTo>
                      <a:pt x="8915" y="51978"/>
                    </a:lnTo>
                    <a:lnTo>
                      <a:pt x="8537" y="50296"/>
                    </a:lnTo>
                    <a:lnTo>
                      <a:pt x="8537" y="48824"/>
                    </a:lnTo>
                    <a:lnTo>
                      <a:pt x="8831" y="40245"/>
                    </a:lnTo>
                    <a:lnTo>
                      <a:pt x="8915" y="27377"/>
                    </a:lnTo>
                    <a:lnTo>
                      <a:pt x="8747" y="18798"/>
                    </a:lnTo>
                    <a:lnTo>
                      <a:pt x="8537" y="14508"/>
                    </a:lnTo>
                    <a:lnTo>
                      <a:pt x="8495" y="12995"/>
                    </a:lnTo>
                    <a:lnTo>
                      <a:pt x="8873" y="11228"/>
                    </a:lnTo>
                    <a:lnTo>
                      <a:pt x="9294" y="10303"/>
                    </a:lnTo>
                    <a:lnTo>
                      <a:pt x="9925" y="9588"/>
                    </a:lnTo>
                    <a:lnTo>
                      <a:pt x="10766" y="9042"/>
                    </a:lnTo>
                    <a:lnTo>
                      <a:pt x="11817" y="8705"/>
                    </a:lnTo>
                    <a:lnTo>
                      <a:pt x="13121" y="8537"/>
                    </a:lnTo>
                    <a:lnTo>
                      <a:pt x="13835" y="8537"/>
                    </a:lnTo>
                    <a:lnTo>
                      <a:pt x="28133" y="8495"/>
                    </a:lnTo>
                    <a:lnTo>
                      <a:pt x="42431" y="8579"/>
                    </a:lnTo>
                    <a:lnTo>
                      <a:pt x="43357" y="8663"/>
                    </a:lnTo>
                    <a:lnTo>
                      <a:pt x="44702" y="9168"/>
                    </a:lnTo>
                    <a:lnTo>
                      <a:pt x="45501" y="9672"/>
                    </a:lnTo>
                    <a:lnTo>
                      <a:pt x="45754" y="10009"/>
                    </a:lnTo>
                    <a:lnTo>
                      <a:pt x="46973" y="11481"/>
                    </a:lnTo>
                    <a:lnTo>
                      <a:pt x="49622" y="14004"/>
                    </a:lnTo>
                    <a:lnTo>
                      <a:pt x="51767" y="15434"/>
                    </a:lnTo>
                    <a:lnTo>
                      <a:pt x="53281" y="16191"/>
                    </a:lnTo>
                    <a:lnTo>
                      <a:pt x="54879" y="16737"/>
                    </a:lnTo>
                    <a:lnTo>
                      <a:pt x="56561" y="17074"/>
                    </a:lnTo>
                    <a:lnTo>
                      <a:pt x="57444" y="17158"/>
                    </a:lnTo>
                    <a:lnTo>
                      <a:pt x="58916" y="17158"/>
                    </a:lnTo>
                    <a:lnTo>
                      <a:pt x="60388" y="17032"/>
                    </a:lnTo>
                    <a:lnTo>
                      <a:pt x="61902" y="16695"/>
                    </a:lnTo>
                    <a:lnTo>
                      <a:pt x="62280" y="16527"/>
                    </a:lnTo>
                    <a:lnTo>
                      <a:pt x="62701" y="16485"/>
                    </a:lnTo>
                    <a:lnTo>
                      <a:pt x="62785" y="16443"/>
                    </a:lnTo>
                    <a:lnTo>
                      <a:pt x="62827" y="16443"/>
                    </a:lnTo>
                    <a:lnTo>
                      <a:pt x="62827" y="16485"/>
                    </a:lnTo>
                    <a:lnTo>
                      <a:pt x="62911" y="16485"/>
                    </a:lnTo>
                    <a:lnTo>
                      <a:pt x="62911" y="10724"/>
                    </a:lnTo>
                    <a:lnTo>
                      <a:pt x="62911" y="7990"/>
                    </a:lnTo>
                    <a:lnTo>
                      <a:pt x="62869" y="8243"/>
                    </a:lnTo>
                    <a:lnTo>
                      <a:pt x="60808" y="8453"/>
                    </a:lnTo>
                    <a:lnTo>
                      <a:pt x="58664" y="8537"/>
                    </a:lnTo>
                    <a:lnTo>
                      <a:pt x="57570" y="8411"/>
                    </a:lnTo>
                    <a:lnTo>
                      <a:pt x="56645" y="8116"/>
                    </a:lnTo>
                    <a:lnTo>
                      <a:pt x="55762" y="7528"/>
                    </a:lnTo>
                    <a:lnTo>
                      <a:pt x="54248" y="6224"/>
                    </a:lnTo>
                    <a:lnTo>
                      <a:pt x="52860" y="4836"/>
                    </a:lnTo>
                    <a:lnTo>
                      <a:pt x="52188" y="4121"/>
                    </a:lnTo>
                    <a:lnTo>
                      <a:pt x="50842" y="2650"/>
                    </a:lnTo>
                    <a:lnTo>
                      <a:pt x="50043" y="2103"/>
                    </a:lnTo>
                    <a:lnTo>
                      <a:pt x="48908" y="1430"/>
                    </a:lnTo>
                    <a:lnTo>
                      <a:pt x="47057" y="505"/>
                    </a:lnTo>
                    <a:lnTo>
                      <a:pt x="45838" y="168"/>
                    </a:lnTo>
                    <a:lnTo>
                      <a:pt x="45207" y="126"/>
                    </a:lnTo>
                    <a:lnTo>
                      <a:pt x="289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e7741ffbea_0_22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AR" sz="3700">
                <a:solidFill>
                  <a:srgbClr val="FFFFFF"/>
                </a:solidFill>
                <a:latin typeface="Rajdhani"/>
                <a:ea typeface="Rajdhani"/>
                <a:cs typeface="Rajdhani"/>
                <a:sym typeface="Rajdhani"/>
              </a:rPr>
              <a:t>Classificação das chamadas de sistema</a:t>
            </a:r>
            <a:endParaRPr b="1" sz="3700">
              <a:solidFill>
                <a:srgbClr val="FFFFFF"/>
              </a:solidFill>
              <a:latin typeface="Rajdhani"/>
              <a:ea typeface="Rajdhani"/>
              <a:cs typeface="Rajdhani"/>
              <a:sym typeface="Rajdhani"/>
            </a:endParaRPr>
          </a:p>
        </p:txBody>
      </p:sp>
      <p:sp>
        <p:nvSpPr>
          <p:cNvPr id="278" name="Google Shape;278;ge7741ffbea_0_22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AR" sz="6000">
                <a:solidFill>
                  <a:srgbClr val="FFFFFF"/>
                </a:solidFill>
                <a:latin typeface="Rajdhani"/>
                <a:ea typeface="Rajdhani"/>
                <a:cs typeface="Rajdhani"/>
                <a:sym typeface="Rajdhani"/>
              </a:rPr>
              <a:t>5</a:t>
            </a:r>
            <a:endParaRPr b="1" i="0" sz="6000" u="none" cap="none" strike="noStrike">
              <a:solidFill>
                <a:srgbClr val="FFFFFF"/>
              </a:solidFill>
              <a:latin typeface="Rajdhani"/>
              <a:ea typeface="Rajdhani"/>
              <a:cs typeface="Rajdhani"/>
              <a:sym typeface="Rajdhani"/>
            </a:endParaRPr>
          </a:p>
        </p:txBody>
      </p:sp>
      <p:sp>
        <p:nvSpPr>
          <p:cNvPr id="279" name="Google Shape;279;ge7741ffbea_0_220"/>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cecaebd29d_0_110"/>
          <p:cNvSpPr txBox="1"/>
          <p:nvPr>
            <p:ph idx="2" type="subTitle"/>
          </p:nvPr>
        </p:nvSpPr>
        <p:spPr>
          <a:xfrm>
            <a:off x="621950" y="1386950"/>
            <a:ext cx="7792800" cy="73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730"/>
              <a:buNone/>
            </a:pPr>
            <a:r>
              <a:rPr lang="es-AR"/>
              <a:t>Embora todos funcionem como unidades de controle do sistema operacional, cinco tipos de chamadas de sistema foram estabelecidas.</a:t>
            </a:r>
            <a:endParaRPr/>
          </a:p>
        </p:txBody>
      </p:sp>
      <p:sp>
        <p:nvSpPr>
          <p:cNvPr id="286" name="Google Shape;286;gcecaebd29d_0_110"/>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100"/>
              <a:buNone/>
            </a:pPr>
            <a:r>
              <a:rPr lang="es-AR"/>
              <a:t>Classificação das chamadas de sistema</a:t>
            </a:r>
            <a:endParaRPr/>
          </a:p>
        </p:txBody>
      </p:sp>
      <p:graphicFrame>
        <p:nvGraphicFramePr>
          <p:cNvPr id="287" name="Google Shape;287;gcecaebd29d_0_110"/>
          <p:cNvGraphicFramePr/>
          <p:nvPr/>
        </p:nvGraphicFramePr>
        <p:xfrm>
          <a:off x="668225" y="2077250"/>
          <a:ext cx="3000000" cy="3000000"/>
        </p:xfrm>
        <a:graphic>
          <a:graphicData uri="http://schemas.openxmlformats.org/drawingml/2006/table">
            <a:tbl>
              <a:tblPr>
                <a:noFill/>
                <a:tableStyleId>{D776EE34-C1F0-4E31-8DB1-3320C351A60A}</a:tableStyleId>
              </a:tblPr>
              <a:tblGrid>
                <a:gridCol w="2021750"/>
                <a:gridCol w="5734000"/>
              </a:tblGrid>
              <a:tr h="361075">
                <a:tc>
                  <a:txBody>
                    <a:bodyPr/>
                    <a:lstStyle/>
                    <a:p>
                      <a:pPr indent="0" lvl="0" marL="0" marR="0" rtl="0" algn="l">
                        <a:lnSpc>
                          <a:spcPct val="100000"/>
                        </a:lnSpc>
                        <a:spcBef>
                          <a:spcPts val="0"/>
                        </a:spcBef>
                        <a:spcAft>
                          <a:spcPts val="0"/>
                        </a:spcAft>
                        <a:buClr>
                          <a:srgbClr val="000000"/>
                        </a:buClr>
                        <a:buSzPts val="1300"/>
                        <a:buFont typeface="Arial"/>
                        <a:buNone/>
                      </a:pPr>
                      <a:r>
                        <a:rPr b="1" lang="es-AR" sz="1300" u="none" cap="none" strike="noStrike">
                          <a:solidFill>
                            <a:srgbClr val="FFFFFF"/>
                          </a:solidFill>
                          <a:latin typeface="Arial"/>
                          <a:ea typeface="Arial"/>
                          <a:cs typeface="Arial"/>
                          <a:sym typeface="Arial"/>
                        </a:rPr>
                        <a:t>Nome</a:t>
                      </a:r>
                      <a:endParaRPr sz="13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solidFill>
                            <a:srgbClr val="FFFFFF"/>
                          </a:solidFill>
                        </a:rPr>
                        <a:t>Descrição</a:t>
                      </a:r>
                      <a:endParaRPr sz="13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61075">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Gestão de controle</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Monitoram o início, criação, parada e finalização de processos.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553250">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Gestão de arquivos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Elas incluem a criação, exclusão, abertura, fechamento, gravação e leitura de arquivos.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361075">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Gestão de dispositivos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Gerenciam recursos disponíveis, como o armazenamento.</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61075">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Gestão de informação</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Garantem a atualidade e integridade das informações.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53250">
                <a:tc>
                  <a:txBody>
                    <a:bodyPr/>
                    <a:lstStyle/>
                    <a:p>
                      <a:pPr indent="0" lvl="0" marL="0" marR="0" rtl="0" algn="l">
                        <a:lnSpc>
                          <a:spcPct val="100000"/>
                        </a:lnSpc>
                        <a:spcBef>
                          <a:spcPts val="0"/>
                        </a:spcBef>
                        <a:spcAft>
                          <a:spcPts val="0"/>
                        </a:spcAft>
                        <a:buClr>
                          <a:srgbClr val="000000"/>
                        </a:buClr>
                        <a:buSzPts val="1300"/>
                        <a:buFont typeface="Arial"/>
                        <a:buNone/>
                      </a:pPr>
                      <a:r>
                        <a:rPr lang="es-AR" sz="1300" u="none" cap="none" strike="noStrike"/>
                        <a:t>Comunicação entre processos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300" u="none" cap="none" strike="noStrike"/>
                        <a:t>Coordenam a interação entre os diferentes processos e aplicativos.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91" name="Shape 291"/>
        <p:cNvGrpSpPr/>
        <p:nvPr/>
      </p:nvGrpSpPr>
      <p:grpSpPr>
        <a:xfrm>
          <a:off x="0" y="0"/>
          <a:ext cx="0" cy="0"/>
          <a:chOff x="0" y="0"/>
          <a:chExt cx="0" cy="0"/>
        </a:xfrm>
      </p:grpSpPr>
      <p:pic>
        <p:nvPicPr>
          <p:cNvPr id="292" name="Google Shape;292;p37"/>
          <p:cNvPicPr preferRelativeResize="0"/>
          <p:nvPr/>
        </p:nvPicPr>
        <p:blipFill rotWithShape="1">
          <a:blip r:embed="rId3">
            <a:alphaModFix/>
          </a:blip>
          <a:srcRect b="0" l="0" r="0" t="0"/>
          <a:stretch/>
        </p:blipFill>
        <p:spPr>
          <a:xfrm>
            <a:off x="3241700" y="2367187"/>
            <a:ext cx="2355801" cy="56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1417175" y="1919900"/>
            <a:ext cx="1755000" cy="39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AR" sz="2000" u="none" cap="none" strike="noStrike">
                <a:solidFill>
                  <a:srgbClr val="33383C"/>
                </a:solidFill>
                <a:latin typeface="Arial"/>
                <a:ea typeface="Arial"/>
                <a:cs typeface="Arial"/>
                <a:sym typeface="Arial"/>
              </a:rPr>
              <a:t>Kernel</a:t>
            </a:r>
            <a:endParaRPr b="1" i="0" sz="2000" u="none" cap="none" strike="noStrike">
              <a:solidFill>
                <a:srgbClr val="33383C"/>
              </a:solidFill>
              <a:latin typeface="Arial"/>
              <a:ea typeface="Arial"/>
              <a:cs typeface="Arial"/>
              <a:sym typeface="Arial"/>
            </a:endParaRPr>
          </a:p>
        </p:txBody>
      </p:sp>
      <p:sp>
        <p:nvSpPr>
          <p:cNvPr id="158" name="Google Shape;158;p5"/>
          <p:cNvSpPr txBox="1"/>
          <p:nvPr/>
        </p:nvSpPr>
        <p:spPr>
          <a:xfrm>
            <a:off x="551178" y="1630388"/>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AR" sz="6000" u="none" cap="none" strike="noStrike">
                <a:solidFill>
                  <a:srgbClr val="EC183F"/>
                </a:solidFill>
                <a:latin typeface="Arial"/>
                <a:ea typeface="Arial"/>
                <a:cs typeface="Arial"/>
                <a:sym typeface="Arial"/>
              </a:rPr>
              <a:t>1</a:t>
            </a:r>
            <a:endParaRPr b="1" i="0" sz="6000" u="none" cap="none" strike="noStrike">
              <a:solidFill>
                <a:srgbClr val="EC183F"/>
              </a:solidFill>
              <a:latin typeface="Arial"/>
              <a:ea typeface="Arial"/>
              <a:cs typeface="Arial"/>
              <a:sym typeface="Arial"/>
            </a:endParaRPr>
          </a:p>
        </p:txBody>
      </p:sp>
      <p:sp>
        <p:nvSpPr>
          <p:cNvPr id="159" name="Google Shape;159;p5"/>
          <p:cNvSpPr txBox="1"/>
          <p:nvPr/>
        </p:nvSpPr>
        <p:spPr>
          <a:xfrm>
            <a:off x="4216825" y="1954388"/>
            <a:ext cx="1755000" cy="32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AR" sz="2000" u="none" cap="none" strike="noStrike">
                <a:solidFill>
                  <a:srgbClr val="33383C"/>
                </a:solidFill>
                <a:latin typeface="Arial"/>
                <a:ea typeface="Arial"/>
                <a:cs typeface="Arial"/>
                <a:sym typeface="Arial"/>
              </a:rPr>
              <a:t>Tipos de Kernel</a:t>
            </a:r>
            <a:endParaRPr b="1" i="0" sz="2000" u="none" cap="none" strike="noStrike">
              <a:solidFill>
                <a:srgbClr val="33383C"/>
              </a:solidFill>
              <a:latin typeface="Arial"/>
              <a:ea typeface="Arial"/>
              <a:cs typeface="Arial"/>
              <a:sym typeface="Arial"/>
            </a:endParaRPr>
          </a:p>
        </p:txBody>
      </p:sp>
      <p:sp>
        <p:nvSpPr>
          <p:cNvPr id="160" name="Google Shape;160;p5"/>
          <p:cNvSpPr txBox="1"/>
          <p:nvPr/>
        </p:nvSpPr>
        <p:spPr>
          <a:xfrm>
            <a:off x="3338153" y="1630388"/>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AR" sz="6000" u="none" cap="none" strike="noStrike">
                <a:solidFill>
                  <a:srgbClr val="EC183F"/>
                </a:solidFill>
                <a:latin typeface="Arial"/>
                <a:ea typeface="Arial"/>
                <a:cs typeface="Arial"/>
                <a:sym typeface="Arial"/>
              </a:rPr>
              <a:t>2</a:t>
            </a:r>
            <a:endParaRPr b="1" i="0" sz="6000" u="none" cap="none" strike="noStrike">
              <a:solidFill>
                <a:srgbClr val="EC183F"/>
              </a:solidFill>
              <a:latin typeface="Arial"/>
              <a:ea typeface="Arial"/>
              <a:cs typeface="Arial"/>
              <a:sym typeface="Arial"/>
            </a:endParaRPr>
          </a:p>
        </p:txBody>
      </p:sp>
      <p:sp>
        <p:nvSpPr>
          <p:cNvPr id="161" name="Google Shape;161;p5"/>
          <p:cNvSpPr txBox="1"/>
          <p:nvPr/>
        </p:nvSpPr>
        <p:spPr>
          <a:xfrm>
            <a:off x="6837825" y="1919900"/>
            <a:ext cx="1755000" cy="39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AR" sz="2000" u="none" cap="none" strike="noStrike">
                <a:solidFill>
                  <a:srgbClr val="33383C"/>
                </a:solidFill>
                <a:latin typeface="Arial"/>
                <a:ea typeface="Arial"/>
                <a:cs typeface="Arial"/>
                <a:sym typeface="Arial"/>
              </a:rPr>
              <a:t>Chamadas de sistema</a:t>
            </a:r>
            <a:endParaRPr b="1" i="0" sz="2000" u="none" cap="none" strike="noStrike">
              <a:solidFill>
                <a:srgbClr val="33383C"/>
              </a:solidFill>
              <a:latin typeface="Arial"/>
              <a:ea typeface="Arial"/>
              <a:cs typeface="Arial"/>
              <a:sym typeface="Arial"/>
            </a:endParaRPr>
          </a:p>
        </p:txBody>
      </p:sp>
      <p:sp>
        <p:nvSpPr>
          <p:cNvPr id="162" name="Google Shape;162;p5"/>
          <p:cNvSpPr txBox="1"/>
          <p:nvPr/>
        </p:nvSpPr>
        <p:spPr>
          <a:xfrm>
            <a:off x="5971828" y="1630388"/>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AR" sz="6000" u="none" cap="none" strike="noStrike">
                <a:solidFill>
                  <a:srgbClr val="EC183F"/>
                </a:solidFill>
                <a:latin typeface="Arial"/>
                <a:ea typeface="Arial"/>
                <a:cs typeface="Arial"/>
                <a:sym typeface="Arial"/>
              </a:rPr>
              <a:t>3</a:t>
            </a:r>
            <a:endParaRPr b="1" i="0" sz="6000" u="none" cap="none" strike="noStrike">
              <a:solidFill>
                <a:srgbClr val="EC183F"/>
              </a:solidFill>
              <a:latin typeface="Arial"/>
              <a:ea typeface="Arial"/>
              <a:cs typeface="Arial"/>
              <a:sym typeface="Arial"/>
            </a:endParaRPr>
          </a:p>
        </p:txBody>
      </p:sp>
      <p:sp>
        <p:nvSpPr>
          <p:cNvPr id="163" name="Google Shape;163;p5"/>
          <p:cNvSpPr txBox="1"/>
          <p:nvPr/>
        </p:nvSpPr>
        <p:spPr>
          <a:xfrm>
            <a:off x="2423775" y="3542625"/>
            <a:ext cx="2233500" cy="32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AR" sz="2000" u="none" cap="none" strike="noStrike">
                <a:solidFill>
                  <a:srgbClr val="33383C"/>
                </a:solidFill>
                <a:latin typeface="Arial"/>
                <a:ea typeface="Arial"/>
                <a:cs typeface="Arial"/>
                <a:sym typeface="Arial"/>
              </a:rPr>
              <a:t>Objetivos das chamadas de sistema</a:t>
            </a:r>
            <a:endParaRPr b="1" i="0" sz="2000" u="none" cap="none" strike="noStrike">
              <a:solidFill>
                <a:srgbClr val="33383C"/>
              </a:solidFill>
              <a:latin typeface="Arial"/>
              <a:ea typeface="Arial"/>
              <a:cs typeface="Arial"/>
              <a:sym typeface="Arial"/>
            </a:endParaRPr>
          </a:p>
        </p:txBody>
      </p:sp>
      <p:sp>
        <p:nvSpPr>
          <p:cNvPr id="164" name="Google Shape;164;p5"/>
          <p:cNvSpPr txBox="1"/>
          <p:nvPr/>
        </p:nvSpPr>
        <p:spPr>
          <a:xfrm>
            <a:off x="1557778" y="3218613"/>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AR" sz="6000" u="none" cap="none" strike="noStrike">
                <a:solidFill>
                  <a:srgbClr val="EC183F"/>
                </a:solidFill>
                <a:latin typeface="Arial"/>
                <a:ea typeface="Arial"/>
                <a:cs typeface="Arial"/>
                <a:sym typeface="Arial"/>
              </a:rPr>
              <a:t>4</a:t>
            </a:r>
            <a:endParaRPr b="1" i="0" sz="6000" u="none" cap="none" strike="noStrike">
              <a:solidFill>
                <a:srgbClr val="EC183F"/>
              </a:solidFill>
              <a:latin typeface="Arial"/>
              <a:ea typeface="Arial"/>
              <a:cs typeface="Arial"/>
              <a:sym typeface="Arial"/>
            </a:endParaRPr>
          </a:p>
        </p:txBody>
      </p:sp>
      <p:sp>
        <p:nvSpPr>
          <p:cNvPr id="165" name="Google Shape;165;p5"/>
          <p:cNvSpPr txBox="1"/>
          <p:nvPr/>
        </p:nvSpPr>
        <p:spPr>
          <a:xfrm>
            <a:off x="5600600" y="3508125"/>
            <a:ext cx="2133000" cy="39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AR" sz="2000" u="none" cap="none" strike="noStrike">
                <a:solidFill>
                  <a:srgbClr val="33383C"/>
                </a:solidFill>
                <a:latin typeface="Arial"/>
                <a:ea typeface="Arial"/>
                <a:cs typeface="Arial"/>
                <a:sym typeface="Arial"/>
              </a:rPr>
              <a:t>Classificação das chamadas de sistema</a:t>
            </a:r>
            <a:endParaRPr b="1" i="0" sz="2000" u="none" cap="none" strike="noStrike">
              <a:solidFill>
                <a:srgbClr val="33383C"/>
              </a:solidFill>
              <a:latin typeface="Arial"/>
              <a:ea typeface="Arial"/>
              <a:cs typeface="Arial"/>
              <a:sym typeface="Arial"/>
            </a:endParaRPr>
          </a:p>
        </p:txBody>
      </p:sp>
      <p:sp>
        <p:nvSpPr>
          <p:cNvPr id="166" name="Google Shape;166;p5"/>
          <p:cNvSpPr txBox="1"/>
          <p:nvPr/>
        </p:nvSpPr>
        <p:spPr>
          <a:xfrm>
            <a:off x="4734603" y="3272913"/>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AR" sz="6000" u="none" cap="none" strike="noStrike">
                <a:solidFill>
                  <a:srgbClr val="EC183F"/>
                </a:solidFill>
                <a:latin typeface="Arial"/>
                <a:ea typeface="Arial"/>
                <a:cs typeface="Arial"/>
                <a:sym typeface="Arial"/>
              </a:rPr>
              <a:t>5</a:t>
            </a:r>
            <a:endParaRPr b="1" i="0" sz="6000" u="none" cap="none" strike="noStrike">
              <a:solidFill>
                <a:srgbClr val="EC183F"/>
              </a:solidFill>
              <a:latin typeface="Arial"/>
              <a:ea typeface="Arial"/>
              <a:cs typeface="Arial"/>
              <a:sym typeface="Arial"/>
            </a:endParaRPr>
          </a:p>
        </p:txBody>
      </p:sp>
      <p:sp>
        <p:nvSpPr>
          <p:cNvPr id="167" name="Google Shape;167;p5"/>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500"/>
              <a:buNone/>
            </a:pPr>
            <a:r>
              <a:rPr lang="es-AR">
                <a:solidFill>
                  <a:srgbClr val="EC183F"/>
                </a:solidFill>
              </a:rPr>
              <a:t>Tem</a:t>
            </a:r>
            <a:r>
              <a:rPr lang="es-AR"/>
              <a:t>as</a:t>
            </a:r>
            <a:endParaRPr>
              <a:solidFill>
                <a:srgbClr val="EC18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e7741ffbea_0_13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AR" sz="3700">
                <a:solidFill>
                  <a:srgbClr val="FFFFFF"/>
                </a:solidFill>
                <a:latin typeface="Rajdhani"/>
                <a:ea typeface="Rajdhani"/>
                <a:cs typeface="Rajdhani"/>
                <a:sym typeface="Rajdhani"/>
              </a:rPr>
              <a:t>Kernel</a:t>
            </a:r>
            <a:endParaRPr b="1" sz="3700">
              <a:solidFill>
                <a:srgbClr val="FFFFFF"/>
              </a:solidFill>
              <a:latin typeface="Rajdhani"/>
              <a:ea typeface="Rajdhani"/>
              <a:cs typeface="Rajdhani"/>
              <a:sym typeface="Rajdhani"/>
            </a:endParaRPr>
          </a:p>
        </p:txBody>
      </p:sp>
      <p:sp>
        <p:nvSpPr>
          <p:cNvPr id="174" name="Google Shape;174;ge7741ffbea_0_13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AR" sz="6000">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75" name="Google Shape;175;ge7741ffbea_0_130"/>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1006375" y="1673450"/>
            <a:ext cx="58917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rgbClr val="000000"/>
              </a:buClr>
              <a:buSzPts val="1100"/>
              <a:buFont typeface="Arial"/>
              <a:buNone/>
            </a:pPr>
            <a:r>
              <a:rPr b="0" i="0" lang="es-AR" sz="2400" u="none" cap="none" strike="noStrike">
                <a:solidFill>
                  <a:srgbClr val="000000"/>
                </a:solidFill>
                <a:latin typeface="Arial"/>
                <a:ea typeface="Arial"/>
                <a:cs typeface="Arial"/>
                <a:sym typeface="Arial"/>
              </a:rPr>
              <a:t>O </a:t>
            </a:r>
            <a:r>
              <a:rPr b="1" i="0" lang="es-AR" sz="2400" u="none" cap="none" strike="noStrike">
                <a:solidFill>
                  <a:srgbClr val="000000"/>
                </a:solidFill>
                <a:latin typeface="Arial"/>
                <a:ea typeface="Arial"/>
                <a:cs typeface="Arial"/>
                <a:sym typeface="Arial"/>
              </a:rPr>
              <a:t>kernel </a:t>
            </a:r>
            <a:r>
              <a:rPr b="0" i="0" lang="es-AR" sz="2400" u="none" cap="none" strike="noStrike">
                <a:solidFill>
                  <a:srgbClr val="000000"/>
                </a:solidFill>
                <a:latin typeface="Arial"/>
                <a:ea typeface="Arial"/>
                <a:cs typeface="Arial"/>
                <a:sym typeface="Arial"/>
              </a:rPr>
              <a:t>é a camada fundamental de um sistema operacional. É responsável por comunicar e gerenciar os recursos do computador, como a RAM ou o uso do processador.</a:t>
            </a:r>
            <a:endParaRPr b="0" i="0" sz="1100" u="none" cap="none" strike="noStrike">
              <a:solidFill>
                <a:srgbClr val="000000"/>
              </a:solidFill>
              <a:latin typeface="Arial"/>
              <a:ea typeface="Arial"/>
              <a:cs typeface="Arial"/>
              <a:sym typeface="Arial"/>
            </a:endParaRPr>
          </a:p>
        </p:txBody>
      </p:sp>
      <p:sp>
        <p:nvSpPr>
          <p:cNvPr id="182" name="Google Shape;182;p9"/>
          <p:cNvSpPr/>
          <p:nvPr/>
        </p:nvSpPr>
        <p:spPr>
          <a:xfrm>
            <a:off x="6946594" y="16572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83" name="Google Shape;183;p9"/>
          <p:cNvGrpSpPr/>
          <p:nvPr/>
        </p:nvGrpSpPr>
        <p:grpSpPr>
          <a:xfrm>
            <a:off x="938995" y="1179823"/>
            <a:ext cx="344969" cy="308595"/>
            <a:chOff x="3016921" y="2408750"/>
            <a:chExt cx="793215" cy="709740"/>
          </a:xfrm>
        </p:grpSpPr>
        <p:sp>
          <p:nvSpPr>
            <p:cNvPr id="184" name="Google Shape;184;p9"/>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9"/>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9"/>
          <p:cNvGrpSpPr/>
          <p:nvPr/>
        </p:nvGrpSpPr>
        <p:grpSpPr>
          <a:xfrm rot="10800000">
            <a:off x="6360965" y="3810848"/>
            <a:ext cx="344970" cy="308595"/>
            <a:chOff x="2965350" y="2408750"/>
            <a:chExt cx="793216" cy="709740"/>
          </a:xfrm>
        </p:grpSpPr>
        <p:sp>
          <p:nvSpPr>
            <p:cNvPr id="187" name="Google Shape;187;p9"/>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7741ffbea_0_196"/>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AR" sz="3700">
                <a:solidFill>
                  <a:srgbClr val="FFFFFF"/>
                </a:solidFill>
                <a:latin typeface="Rajdhani"/>
                <a:ea typeface="Rajdhani"/>
                <a:cs typeface="Rajdhani"/>
                <a:sym typeface="Rajdhani"/>
              </a:rPr>
              <a:t>Tipos de Kernel</a:t>
            </a:r>
            <a:endParaRPr b="1" sz="3700">
              <a:solidFill>
                <a:srgbClr val="FFFFFF"/>
              </a:solidFill>
              <a:latin typeface="Rajdhani"/>
              <a:ea typeface="Rajdhani"/>
              <a:cs typeface="Rajdhani"/>
              <a:sym typeface="Rajdhani"/>
            </a:endParaRPr>
          </a:p>
        </p:txBody>
      </p:sp>
      <p:sp>
        <p:nvSpPr>
          <p:cNvPr id="195" name="Google Shape;195;ge7741ffbea_0_196"/>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AR" sz="6000">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96" name="Google Shape;196;ge7741ffbea_0_196"/>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idx="2" type="subTitle"/>
          </p:nvPr>
        </p:nvSpPr>
        <p:spPr>
          <a:xfrm>
            <a:off x="621950" y="1386950"/>
            <a:ext cx="7792800" cy="698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730"/>
              <a:buNone/>
            </a:pPr>
            <a:r>
              <a:rPr lang="es-AR"/>
              <a:t>Existem diferentes tipos de estruturas de um Kernel, mas duas ramificações entre as quais seu foco é dividido, são as seguintes:</a:t>
            </a:r>
            <a:endParaRPr/>
          </a:p>
        </p:txBody>
      </p:sp>
      <p:sp>
        <p:nvSpPr>
          <p:cNvPr id="203" name="Google Shape;203;p8"/>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100"/>
              <a:buNone/>
            </a:pPr>
            <a:r>
              <a:rPr lang="es-AR"/>
              <a:t>Tipos de Kernel</a:t>
            </a:r>
            <a:endParaRPr/>
          </a:p>
        </p:txBody>
      </p:sp>
      <p:graphicFrame>
        <p:nvGraphicFramePr>
          <p:cNvPr id="204" name="Google Shape;204;p8"/>
          <p:cNvGraphicFramePr/>
          <p:nvPr/>
        </p:nvGraphicFramePr>
        <p:xfrm>
          <a:off x="718200" y="2230175"/>
          <a:ext cx="3000000" cy="3000000"/>
        </p:xfrm>
        <a:graphic>
          <a:graphicData uri="http://schemas.openxmlformats.org/drawingml/2006/table">
            <a:tbl>
              <a:tblPr>
                <a:noFill/>
                <a:tableStyleId>{D776EE34-C1F0-4E31-8DB1-3320C351A60A}</a:tableStyleId>
              </a:tblPr>
              <a:tblGrid>
                <a:gridCol w="3853800"/>
                <a:gridCol w="3853800"/>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solidFill>
                            <a:srgbClr val="FFFFFF"/>
                          </a:solidFill>
                          <a:latin typeface="Arial"/>
                          <a:ea typeface="Arial"/>
                          <a:cs typeface="Arial"/>
                          <a:sym typeface="Arial"/>
                        </a:rPr>
                        <a:t>Monolítico</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solidFill>
                            <a:srgbClr val="FFFFFF"/>
                          </a:solidFill>
                          <a:latin typeface="Arial"/>
                          <a:ea typeface="Arial"/>
                          <a:cs typeface="Arial"/>
                          <a:sym typeface="Arial"/>
                        </a:rPr>
                        <a:t>Microkernel</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O mais rápido, pois se comunica com chamadas de sistema.</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Mais lento, pois se comunica com troca de mensagens.</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70% do kernel não é usado.</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Mais fácil de adicionar novas funcionalidades.</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Se um sistema falhar, todo o kernel falhará.</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Requer mais linhas de código.</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cecaebd29d_0_27"/>
          <p:cNvSpPr txBox="1"/>
          <p:nvPr>
            <p:ph idx="2" type="subTitle"/>
          </p:nvPr>
        </p:nvSpPr>
        <p:spPr>
          <a:xfrm>
            <a:off x="621950" y="1386950"/>
            <a:ext cx="7792800" cy="698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730"/>
              <a:buNone/>
            </a:pPr>
            <a:r>
              <a:rPr lang="es-AR"/>
              <a:t>Por sua vez, também existem variantes nas ramificações do kernel, que buscam explorar ainda mais seus pontos fortes e melhorar seus pontos fracos.</a:t>
            </a:r>
            <a:endParaRPr/>
          </a:p>
        </p:txBody>
      </p:sp>
      <p:sp>
        <p:nvSpPr>
          <p:cNvPr id="211" name="Google Shape;211;gcecaebd29d_0_27"/>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100"/>
              <a:buNone/>
            </a:pPr>
            <a:r>
              <a:rPr lang="es-AR"/>
              <a:t>Tipos de Kernel</a:t>
            </a:r>
            <a:endParaRPr/>
          </a:p>
        </p:txBody>
      </p:sp>
      <p:graphicFrame>
        <p:nvGraphicFramePr>
          <p:cNvPr id="212" name="Google Shape;212;gcecaebd29d_0_27"/>
          <p:cNvGraphicFramePr/>
          <p:nvPr/>
        </p:nvGraphicFramePr>
        <p:xfrm>
          <a:off x="717750" y="2149575"/>
          <a:ext cx="3000000" cy="3000000"/>
        </p:xfrm>
        <a:graphic>
          <a:graphicData uri="http://schemas.openxmlformats.org/drawingml/2006/table">
            <a:tbl>
              <a:tblPr>
                <a:noFill/>
                <a:tableStyleId>{D776EE34-C1F0-4E31-8DB1-3320C351A60A}</a:tableStyleId>
              </a:tblPr>
              <a:tblGrid>
                <a:gridCol w="3853800"/>
                <a:gridCol w="3853800"/>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solidFill>
                            <a:srgbClr val="FFFFFF"/>
                          </a:solidFill>
                          <a:latin typeface="Arial"/>
                          <a:ea typeface="Arial"/>
                          <a:cs typeface="Arial"/>
                          <a:sym typeface="Arial"/>
                        </a:rPr>
                        <a:t>Kernel híbrido</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solidFill>
                            <a:srgbClr val="FFFFFF"/>
                          </a:solidFill>
                          <a:latin typeface="Arial"/>
                          <a:ea typeface="Arial"/>
                          <a:cs typeface="Arial"/>
                          <a:sym typeface="Arial"/>
                        </a:rPr>
                        <a:t>Nanokernel</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Em essência, é um microkernel com mais código "não essencial", mas menos do que o de um monolítico puro.</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O código é ainda menor do que no microkernel, mas mais difícil de criar.</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Acelera a velocidade de um microkernel.</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Todos os serviços se comunicam com a passagem de mensagens.</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Compatível com uma ampla variedade de dispositivos.</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solidFill>
                            <a:srgbClr val="3F3F3F"/>
                          </a:solidFill>
                          <a:latin typeface="Arial"/>
                          <a:ea typeface="Arial"/>
                          <a:cs typeface="Arial"/>
                          <a:sym typeface="Arial"/>
                        </a:rPr>
                        <a:t>Fácil modificação do sistema operacional.</a:t>
                      </a:r>
                      <a:endParaRPr sz="14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e7741ffbea_0_204"/>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AR" sz="3700">
                <a:solidFill>
                  <a:srgbClr val="FFFFFF"/>
                </a:solidFill>
                <a:latin typeface="Rajdhani"/>
                <a:ea typeface="Rajdhani"/>
                <a:cs typeface="Rajdhani"/>
                <a:sym typeface="Rajdhani"/>
              </a:rPr>
              <a:t>Chamadas de sistema</a:t>
            </a:r>
            <a:endParaRPr b="1" sz="3700">
              <a:solidFill>
                <a:srgbClr val="FFFFFF"/>
              </a:solidFill>
              <a:latin typeface="Rajdhani"/>
              <a:ea typeface="Rajdhani"/>
              <a:cs typeface="Rajdhani"/>
              <a:sym typeface="Rajdhani"/>
            </a:endParaRPr>
          </a:p>
        </p:txBody>
      </p:sp>
      <p:sp>
        <p:nvSpPr>
          <p:cNvPr id="219" name="Google Shape;219;ge7741ffbea_0_204"/>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AR" sz="6000">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220" name="Google Shape;220;ge7741ffbea_0_204"/>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cecaebd29d_0_48"/>
          <p:cNvSpPr txBox="1"/>
          <p:nvPr/>
        </p:nvSpPr>
        <p:spPr>
          <a:xfrm>
            <a:off x="1006375" y="1673450"/>
            <a:ext cx="58917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rgbClr val="000000"/>
              </a:buClr>
              <a:buSzPts val="1100"/>
              <a:buFont typeface="Arial"/>
              <a:buNone/>
            </a:pPr>
            <a:r>
              <a:rPr b="0" i="0" lang="es-AR" sz="2400" u="none" cap="none" strike="noStrike">
                <a:solidFill>
                  <a:srgbClr val="000000"/>
                </a:solidFill>
                <a:latin typeface="Arial"/>
                <a:ea typeface="Arial"/>
                <a:cs typeface="Arial"/>
                <a:sym typeface="Arial"/>
              </a:rPr>
              <a:t>As </a:t>
            </a:r>
            <a:r>
              <a:rPr b="1" i="0" lang="es-AR" sz="2400" u="none" cap="none" strike="noStrike">
                <a:solidFill>
                  <a:srgbClr val="000000"/>
                </a:solidFill>
                <a:latin typeface="Arial"/>
                <a:ea typeface="Arial"/>
                <a:cs typeface="Arial"/>
                <a:sym typeface="Arial"/>
              </a:rPr>
              <a:t>chamadas de sistema</a:t>
            </a:r>
            <a:r>
              <a:rPr b="0" i="0" lang="es-AR" sz="2400" u="none" cap="none" strike="noStrike">
                <a:solidFill>
                  <a:srgbClr val="000000"/>
                </a:solidFill>
                <a:latin typeface="Arial"/>
                <a:ea typeface="Arial"/>
                <a:cs typeface="Arial"/>
                <a:sym typeface="Arial"/>
              </a:rPr>
              <a:t> são a maneira pela qual um programa solicita uma ação do sistema operacional com o qual ele interage.</a:t>
            </a:r>
            <a:endParaRPr b="0" i="0" sz="1100" u="none" cap="none" strike="noStrike">
              <a:solidFill>
                <a:srgbClr val="000000"/>
              </a:solidFill>
              <a:latin typeface="Arial"/>
              <a:ea typeface="Arial"/>
              <a:cs typeface="Arial"/>
              <a:sym typeface="Arial"/>
            </a:endParaRPr>
          </a:p>
        </p:txBody>
      </p:sp>
      <p:sp>
        <p:nvSpPr>
          <p:cNvPr id="227" name="Google Shape;227;gcecaebd29d_0_48"/>
          <p:cNvSpPr/>
          <p:nvPr/>
        </p:nvSpPr>
        <p:spPr>
          <a:xfrm>
            <a:off x="6946594" y="16572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28" name="Google Shape;228;gcecaebd29d_0_48"/>
          <p:cNvGrpSpPr/>
          <p:nvPr/>
        </p:nvGrpSpPr>
        <p:grpSpPr>
          <a:xfrm>
            <a:off x="938995" y="1179823"/>
            <a:ext cx="344969" cy="308595"/>
            <a:chOff x="3016921" y="2408750"/>
            <a:chExt cx="793215" cy="709740"/>
          </a:xfrm>
        </p:grpSpPr>
        <p:sp>
          <p:nvSpPr>
            <p:cNvPr id="229" name="Google Shape;229;gcecaebd29d_0_48"/>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cecaebd29d_0_48"/>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gcecaebd29d_0_48"/>
          <p:cNvGrpSpPr/>
          <p:nvPr/>
        </p:nvGrpSpPr>
        <p:grpSpPr>
          <a:xfrm rot="10800000">
            <a:off x="6360965" y="3810848"/>
            <a:ext cx="344970" cy="308595"/>
            <a:chOff x="2965350" y="2408750"/>
            <a:chExt cx="793216" cy="709740"/>
          </a:xfrm>
        </p:grpSpPr>
        <p:sp>
          <p:nvSpPr>
            <p:cNvPr id="232" name="Google Shape;232;gcecaebd29d_0_48"/>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cecaebd29d_0_48"/>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House">
  <a:themeElements>
    <a:clrScheme name="Office">
      <a:dk1>
        <a:srgbClr val="3F3F3F"/>
      </a:dk1>
      <a:lt1>
        <a:srgbClr val="FFFFFF"/>
      </a:lt1>
      <a:dk2>
        <a:srgbClr val="3F3F3F"/>
      </a:dk2>
      <a:lt2>
        <a:srgbClr val="FFEBEE"/>
      </a:lt2>
      <a:accent1>
        <a:srgbClr val="3F3F3F"/>
      </a:accent1>
      <a:accent2>
        <a:srgbClr val="CC003D"/>
      </a:accent2>
      <a:accent3>
        <a:srgbClr val="CB1E40"/>
      </a:accent3>
      <a:accent4>
        <a:srgbClr val="EC183F"/>
      </a:accent4>
      <a:accent5>
        <a:srgbClr val="ED174C"/>
      </a:accent5>
      <a:accent6>
        <a:srgbClr val="EC183F"/>
      </a:accent6>
      <a:hlink>
        <a:srgbClr val="EC183F"/>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