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pen Sans SemiBold"/>
      <p:regular r:id="rId14"/>
      <p:bold r:id="rId15"/>
      <p:italic r:id="rId16"/>
      <p:boldItalic r:id="rId17"/>
    </p:embeddedFont>
    <p:embeddedFont>
      <p:font typeface="Rajdhani"/>
      <p:regular r:id="rId18"/>
      <p:bold r:id="rId19"/>
    </p:embeddedFont>
    <p:embeddedFont>
      <p:font typeface="Open Sans Light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DOftLneAToW3LOqG796W94+h7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49BB82-4EA1-4B8A-B2B9-FB3241210694}">
  <a:tblStyle styleId="{5749BB82-4EA1-4B8A-B2B9-FB324121069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regular.fntdata"/><Relationship Id="rId22" Type="http://schemas.openxmlformats.org/officeDocument/2006/relationships/font" Target="fonts/OpenSansLight-italic.fntdata"/><Relationship Id="rId21" Type="http://schemas.openxmlformats.org/officeDocument/2006/relationships/font" Target="fonts/OpenSansLight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OpenSans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8" Type="http://customschemas.google.com/relationships/presentationmetadata" Target="meta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OpenSansSemiBold-bold.fntdata"/><Relationship Id="rId14" Type="http://schemas.openxmlformats.org/officeDocument/2006/relationships/font" Target="fonts/OpenSansSemiBold-regular.fntdata"/><Relationship Id="rId17" Type="http://schemas.openxmlformats.org/officeDocument/2006/relationships/font" Target="fonts/OpenSansSemiBold-boldItalic.fntdata"/><Relationship Id="rId16" Type="http://schemas.openxmlformats.org/officeDocument/2006/relationships/font" Target="fonts/OpenSansSemiBold-italic.fntdata"/><Relationship Id="rId19" Type="http://schemas.openxmlformats.org/officeDocument/2006/relationships/font" Target="fonts/Rajdhani-bold.fntdata"/><Relationship Id="rId18" Type="http://schemas.openxmlformats.org/officeDocument/2006/relationships/font" Target="fonts/Rajdhani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bd094e15e_0_2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ebd094e15e_0_2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ebd094e15e_0_2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0c3ab29e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f0c3ab29e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0c3ab29e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f0c3ab29e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0c3ab29e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f0c3ab29e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0c3ab29ed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f0c3ab29ed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0c3ab29e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f0c3ab29e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6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7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/>
        </p:txBody>
      </p:sp>
      <p:sp>
        <p:nvSpPr>
          <p:cNvPr id="80" name="Google Shape;80;p68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1" name="Google Shape;81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8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9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0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0"/>
          <p:cNvPicPr preferRelativeResize="0"/>
          <p:nvPr/>
        </p:nvPicPr>
        <p:blipFill rotWithShape="1">
          <a:blip r:embed="rId2">
            <a:alphaModFix/>
          </a:blip>
          <a:srcRect b="-10915" l="50" r="-43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IPs fixos e dinâmicos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1"/>
          <p:cNvPicPr preferRelativeResize="0"/>
          <p:nvPr/>
        </p:nvPicPr>
        <p:blipFill rotWithShape="1">
          <a:blip r:embed="rId2">
            <a:alphaModFix/>
          </a:blip>
          <a:srcRect b="0" l="-130" r="125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" name="Google Shape;3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1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6" name="Google Shape;36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" name="Google Shape;41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title"/>
          </p:nvPr>
        </p:nvSpPr>
        <p:spPr>
          <a:xfrm>
            <a:off x="4463700" y="1308150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Atividade Integradora: Portas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bd094e15e_0_26"/>
          <p:cNvSpPr txBox="1"/>
          <p:nvPr>
            <p:ph type="title"/>
          </p:nvPr>
        </p:nvSpPr>
        <p:spPr>
          <a:xfrm>
            <a:off x="4787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Orientações para as Mesas de Trabalho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00" name="Google Shape;100;gebd094e15e_0_26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AR" sz="15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aplicar muito do que foi aprendido nesta semana.</a:t>
            </a:r>
            <a:endParaRPr b="0" i="0" sz="1500" u="none" cap="none" strike="noStrike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AR" sz="15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isto, cada mesa de trabalho deverá investigar qual porta - ou portas - utilizam as seguintes aplicações. </a:t>
            </a:r>
            <a:endParaRPr b="0" i="0" sz="15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Cada grupo deve escolher 4 aplicações</a:t>
            </a:r>
            <a:r>
              <a:rPr b="0" i="0" lang="es-AR" sz="15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b="0" i="0" sz="15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Google Shape;101;gebd094e15e_0_2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gf0c3ab29ed_1_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{5749BB82-4EA1-4B8A-B2B9-FB3241210694}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AR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AR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AR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AR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7" name="Google Shape;107;gf0c3ab29ed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f0c3ab29ed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f0c3ab29ed_1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f0c3ab29ed_1_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f0c3ab29ed_1_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Aplicações a serem investigadas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f0c3ab29ed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f0c3ab29ed_1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f0c3ab29ed_1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f0c3ab29ed_1_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" name="Google Shape;120;gf0c3ab29ed_1_1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{5749BB82-4EA1-4B8A-B2B9-FB3241210694}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AR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AR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600" u="none" cap="none" strike="noStrike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AR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21" name="Google Shape;121;gf0c3ab29ed_1_1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Aplicações a serem investigadas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f0c3ab29ed_1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f0c3ab29ed_1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f0c3ab29ed_1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f0c3ab29ed_1_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f0c3ab29ed_1_2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Aplicações a serem investigadas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1" name="Google Shape;131;gf0c3ab29ed_1_20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{5749BB82-4EA1-4B8A-B2B9-FB3241210694}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AR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AR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AR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AR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AR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f0c3ab29ed_1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f0c3ab29ed_1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f0c3ab29ed_1_29"/>
          <p:cNvPicPr preferRelativeResize="0"/>
          <p:nvPr/>
        </p:nvPicPr>
        <p:blipFill rotWithShape="1">
          <a:blip r:embed="rId5">
            <a:alphaModFix/>
          </a:blip>
          <a:srcRect b="9460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f0c3ab29ed_1_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f0c3ab29ed_1_29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Aplicações a serem investigadas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1" name="Google Shape;141;gf0c3ab29ed_1_29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{5749BB82-4EA1-4B8A-B2B9-FB3241210694}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AR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AR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AR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AR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f0c3ab29ed_1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f0c3ab29ed_1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f0c3ab29ed_1_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f0c3ab29ed_1_38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Aplicações a serem investigadas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50" name="Google Shape;150;gf0c3ab29ed_1_38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{5749BB82-4EA1-4B8A-B2B9-FB3241210694}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AR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AR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AR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