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72" r:id="rId6"/>
    <p:sldId id="277" r:id="rId7"/>
    <p:sldId id="260" r:id="rId8"/>
    <p:sldId id="261" r:id="rId9"/>
    <p:sldId id="262" r:id="rId10"/>
    <p:sldId id="263" r:id="rId11"/>
    <p:sldId id="268" r:id="rId12"/>
    <p:sldId id="266" r:id="rId13"/>
    <p:sldId id="267" r:id="rId14"/>
    <p:sldId id="271" r:id="rId15"/>
    <p:sldId id="264" r:id="rId16"/>
    <p:sldId id="269" r:id="rId17"/>
    <p:sldId id="270" r:id="rId18"/>
    <p:sldId id="280" r:id="rId19"/>
    <p:sldId id="278" r:id="rId20"/>
    <p:sldId id="273" r:id="rId21"/>
    <p:sldId id="281" r:id="rId22"/>
    <p:sldId id="274" r:id="rId23"/>
    <p:sldId id="282" r:id="rId24"/>
    <p:sldId id="283" r:id="rId25"/>
    <p:sldId id="284" r:id="rId26"/>
    <p:sldId id="285" r:id="rId27"/>
    <p:sldId id="286" r:id="rId28"/>
    <p:sldId id="287"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B559ADE-8FC4-4891-B1E6-58130D9205AD}">
          <p14:sldIdLst>
            <p14:sldId id="256"/>
            <p14:sldId id="257"/>
            <p14:sldId id="258"/>
            <p14:sldId id="259"/>
            <p14:sldId id="272"/>
            <p14:sldId id="277"/>
            <p14:sldId id="260"/>
            <p14:sldId id="261"/>
            <p14:sldId id="262"/>
            <p14:sldId id="263"/>
            <p14:sldId id="268"/>
            <p14:sldId id="266"/>
            <p14:sldId id="267"/>
            <p14:sldId id="271"/>
            <p14:sldId id="264"/>
            <p14:sldId id="269"/>
            <p14:sldId id="270"/>
            <p14:sldId id="280"/>
            <p14:sldId id="278"/>
            <p14:sldId id="273"/>
            <p14:sldId id="281"/>
            <p14:sldId id="274"/>
            <p14:sldId id="282"/>
            <p14:sldId id="283"/>
            <p14:sldId id="284"/>
            <p14:sldId id="285"/>
            <p14:sldId id="286"/>
            <p14:sldId id="28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E7E84-49B4-4C66-97BC-AE49ED363ECB}" v="222" dt="2020-07-17T15:33:11.514"/>
    <p1510:client id="{125F94CF-9004-4679-A0E1-E880B5563120}" v="209" dt="2020-07-24T10:03:27.004"/>
    <p1510:client id="{3047339E-D2A6-4DEE-A019-91F5E6FB8C89}" v="6" dt="2020-07-24T20:37:56.155"/>
    <p1510:client id="{32268817-ED85-48ED-9795-C1FF8623BEE8}" v="26" dt="2020-07-22T15:56:14.397"/>
    <p1510:client id="{4E7F1F12-DA68-4560-806E-6792A21F4274}" v="2261" dt="2020-07-24T10:16:54.683"/>
    <p1510:client id="{7486723D-A13E-4298-B69F-76F6187022AF}" v="8" dt="2020-07-17T15:39:26.238"/>
    <p1510:client id="{86B3397C-D240-4508-A525-14A2465E8DCC}" v="4" dt="2020-07-25T08:01:19.514"/>
    <p1510:client id="{A68CE446-F790-417B-9989-8D7C05CA5D2A}" v="9" dt="2020-07-24T18:36:08.266"/>
    <p1510:client id="{A6D9AB11-171E-4657-8D20-683085737F2A}" v="278" dt="2020-07-24T14:39:28.336"/>
    <p1510:client id="{A87B8DB0-D552-4920-B30B-AFA0420288EA}" v="25" dt="2020-07-22T15:14:16.518"/>
    <p1510:client id="{A9F2ABD3-A81C-4FF8-9D20-6B49D540B12F}" v="318" dt="2020-07-18T14:14:56.841"/>
    <p1510:client id="{B9C1DF76-6072-4690-A07F-2F5CDCDC40EA}" v="52" dt="2020-07-24T20:36:38.041"/>
    <p1510:client id="{D818D526-67ED-47A7-B75E-7F99DADDC9ED}" v="25" dt="2020-07-25T08:04:50.379"/>
    <p1510:client id="{DF011362-A6CA-43E2-9C23-2E8C13C2E23F}" v="3" dt="2020-07-21T15:57:56.388"/>
    <p1510:client id="{F2D6A0F4-88D6-49E1-9097-537F009332E5}" v="1" dt="2020-07-17T16:44:29.211"/>
    <p1510:client id="{FF9D5C4B-D78E-4443-9ED1-234DE8D0FA7E}" v="192" dt="2020-07-22T08:20:56.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ente guest" userId="dbf0c5d9ceae7612" providerId="Windows Live" clId="Web-{A68CE446-F790-417B-9989-8D7C05CA5D2A}"/>
    <pc:docChg chg="modSld">
      <pc:chgData name="Utente guest" userId="dbf0c5d9ceae7612" providerId="Windows Live" clId="Web-{A68CE446-F790-417B-9989-8D7C05CA5D2A}" dt="2020-07-24T18:36:08.266" v="8" actId="20577"/>
      <pc:docMkLst>
        <pc:docMk/>
      </pc:docMkLst>
      <pc:sldChg chg="modSp">
        <pc:chgData name="Utente guest" userId="dbf0c5d9ceae7612" providerId="Windows Live" clId="Web-{A68CE446-F790-417B-9989-8D7C05CA5D2A}" dt="2020-07-24T18:34:36.794" v="6" actId="20577"/>
        <pc:sldMkLst>
          <pc:docMk/>
          <pc:sldMk cId="1874388722" sldId="287"/>
        </pc:sldMkLst>
        <pc:spChg chg="mod">
          <ac:chgData name="Utente guest" userId="dbf0c5d9ceae7612" providerId="Windows Live" clId="Web-{A68CE446-F790-417B-9989-8D7C05CA5D2A}" dt="2020-07-24T18:34:36.794" v="6" actId="20577"/>
          <ac:spMkLst>
            <pc:docMk/>
            <pc:sldMk cId="1874388722" sldId="287"/>
            <ac:spMk id="2" creationId="{00000000-0000-0000-0000-000000000000}"/>
          </ac:spMkLst>
        </pc:spChg>
      </pc:sldChg>
    </pc:docChg>
  </pc:docChgLst>
  <pc:docChgLst>
    <pc:chgData name="Guest User" providerId="Windows Live" clId="Web-{D818D526-67ED-47A7-B75E-7F99DADDC9ED}"/>
    <pc:docChg chg="addSld delSld modSld modSection">
      <pc:chgData name="Guest User" userId="" providerId="Windows Live" clId="Web-{D818D526-67ED-47A7-B75E-7F99DADDC9ED}" dt="2020-07-25T08:04:50.379" v="22"/>
      <pc:docMkLst>
        <pc:docMk/>
      </pc:docMkLst>
      <pc:sldChg chg="modSp">
        <pc:chgData name="Guest User" userId="" providerId="Windows Live" clId="Web-{D818D526-67ED-47A7-B75E-7F99DADDC9ED}" dt="2020-07-25T08:02:38.440" v="8" actId="20577"/>
        <pc:sldMkLst>
          <pc:docMk/>
          <pc:sldMk cId="261588755" sldId="286"/>
        </pc:sldMkLst>
        <pc:spChg chg="mod">
          <ac:chgData name="Guest User" userId="" providerId="Windows Live" clId="Web-{D818D526-67ED-47A7-B75E-7F99DADDC9ED}" dt="2020-07-25T08:02:38.440" v="8" actId="20577"/>
          <ac:spMkLst>
            <pc:docMk/>
            <pc:sldMk cId="261588755" sldId="286"/>
            <ac:spMk id="2" creationId="{00000000-0000-0000-0000-000000000000}"/>
          </ac:spMkLst>
        </pc:spChg>
      </pc:sldChg>
      <pc:sldChg chg="modSp new del">
        <pc:chgData name="Guest User" userId="" providerId="Windows Live" clId="Web-{D818D526-67ED-47A7-B75E-7F99DADDC9ED}" dt="2020-07-25T08:04:50.379" v="22"/>
        <pc:sldMkLst>
          <pc:docMk/>
          <pc:sldMk cId="827869833" sldId="288"/>
        </pc:sldMkLst>
        <pc:spChg chg="mod">
          <ac:chgData name="Guest User" userId="" providerId="Windows Live" clId="Web-{D818D526-67ED-47A7-B75E-7F99DADDC9ED}" dt="2020-07-25T08:04:29.066" v="21" actId="20577"/>
          <ac:spMkLst>
            <pc:docMk/>
            <pc:sldMk cId="827869833" sldId="288"/>
            <ac:spMk id="2" creationId="{A929740D-F337-4168-89BB-4320142D6EF8}"/>
          </ac:spMkLst>
        </pc:spChg>
      </pc:sldChg>
    </pc:docChg>
  </pc:docChgLst>
  <pc:docChgLst>
    <pc:chgData name="Guest User" providerId="Windows Live" clId="Web-{B9C1DF76-6072-4690-A07F-2F5CDCDC40EA}"/>
    <pc:docChg chg="modSld">
      <pc:chgData name="Guest User" userId="" providerId="Windows Live" clId="Web-{B9C1DF76-6072-4690-A07F-2F5CDCDC40EA}" dt="2020-07-24T20:36:38.041" v="52" actId="20577"/>
      <pc:docMkLst>
        <pc:docMk/>
      </pc:docMkLst>
      <pc:sldChg chg="addSp delSp modSp">
        <pc:chgData name="Guest User" userId="" providerId="Windows Live" clId="Web-{B9C1DF76-6072-4690-A07F-2F5CDCDC40EA}" dt="2020-07-24T20:36:38.026" v="51" actId="20577"/>
        <pc:sldMkLst>
          <pc:docMk/>
          <pc:sldMk cId="261588755" sldId="286"/>
        </pc:sldMkLst>
        <pc:spChg chg="mod">
          <ac:chgData name="Guest User" userId="" providerId="Windows Live" clId="Web-{B9C1DF76-6072-4690-A07F-2F5CDCDC40EA}" dt="2020-07-24T20:36:38.026" v="51" actId="20577"/>
          <ac:spMkLst>
            <pc:docMk/>
            <pc:sldMk cId="261588755" sldId="286"/>
            <ac:spMk id="2" creationId="{00000000-0000-0000-0000-000000000000}"/>
          </ac:spMkLst>
        </pc:spChg>
        <pc:picChg chg="add del">
          <ac:chgData name="Guest User" userId="" providerId="Windows Live" clId="Web-{B9C1DF76-6072-4690-A07F-2F5CDCDC40EA}" dt="2020-07-24T20:36:04.979" v="46"/>
          <ac:picMkLst>
            <pc:docMk/>
            <pc:sldMk cId="261588755" sldId="286"/>
            <ac:picMk id="3" creationId="{BBBE9F93-2518-4DF8-99DA-CE2E45BB14A7}"/>
          </ac:picMkLst>
        </pc:picChg>
        <pc:picChg chg="add del mod">
          <ac:chgData name="Guest User" userId="" providerId="Windows Live" clId="Web-{B9C1DF76-6072-4690-A07F-2F5CDCDC40EA}" dt="2020-07-24T20:35:29.338" v="40"/>
          <ac:picMkLst>
            <pc:docMk/>
            <pc:sldMk cId="261588755" sldId="286"/>
            <ac:picMk id="4" creationId="{DF3CAAA5-3533-46AB-9FB6-1853560EC1D0}"/>
          </ac:picMkLst>
        </pc:picChg>
        <pc:picChg chg="add del mod ord">
          <ac:chgData name="Guest User" userId="" providerId="Windows Live" clId="Web-{B9C1DF76-6072-4690-A07F-2F5CDCDC40EA}" dt="2020-07-24T20:35:21.275" v="34"/>
          <ac:picMkLst>
            <pc:docMk/>
            <pc:sldMk cId="261588755" sldId="286"/>
            <ac:picMk id="6" creationId="{EE44EC4C-6ED6-43D6-A7E7-5B3F55DA400F}"/>
          </ac:picMkLst>
        </pc:picChg>
        <pc:picChg chg="add mod">
          <ac:chgData name="Guest User" userId="" providerId="Windows Live" clId="Web-{B9C1DF76-6072-4690-A07F-2F5CDCDC40EA}" dt="2020-07-24T20:36:14.588" v="48" actId="14100"/>
          <ac:picMkLst>
            <pc:docMk/>
            <pc:sldMk cId="261588755" sldId="286"/>
            <ac:picMk id="7" creationId="{033C786A-1C5B-4D91-8663-43B6FC4CD155}"/>
          </ac:picMkLst>
        </pc:picChg>
      </pc:sldChg>
    </pc:docChg>
  </pc:docChgLst>
  <pc:docChgLst>
    <pc:chgData name="Guest User" providerId="Windows Live" clId="Web-{3047339E-D2A6-4DEE-A019-91F5E6FB8C89}"/>
    <pc:docChg chg="modSld">
      <pc:chgData name="Guest User" userId="" providerId="Windows Live" clId="Web-{3047339E-D2A6-4DEE-A019-91F5E6FB8C89}" dt="2020-07-24T20:37:56.155" v="3" actId="20577"/>
      <pc:docMkLst>
        <pc:docMk/>
      </pc:docMkLst>
      <pc:sldChg chg="modSp">
        <pc:chgData name="Guest User" userId="" providerId="Windows Live" clId="Web-{3047339E-D2A6-4DEE-A019-91F5E6FB8C89}" dt="2020-07-24T20:37:56.139" v="2" actId="20577"/>
        <pc:sldMkLst>
          <pc:docMk/>
          <pc:sldMk cId="181081389" sldId="283"/>
        </pc:sldMkLst>
        <pc:spChg chg="mod">
          <ac:chgData name="Guest User" userId="" providerId="Windows Live" clId="Web-{3047339E-D2A6-4DEE-A019-91F5E6FB8C89}" dt="2020-07-24T20:37:56.139" v="2" actId="20577"/>
          <ac:spMkLst>
            <pc:docMk/>
            <pc:sldMk cId="181081389" sldId="283"/>
            <ac:spMk id="2" creationId="{00000000-0000-0000-0000-000000000000}"/>
          </ac:spMkLst>
        </pc:spChg>
      </pc:sldChg>
    </pc:docChg>
  </pc:docChgLst>
  <pc:docChgLst>
    <pc:chgData name="Andrea Penazzi" userId="f6e0724faebfd565" providerId="Windows Live" clId="Web-{125F94CF-9004-4679-A0E1-E880B5563120}"/>
    <pc:docChg chg="modSld">
      <pc:chgData name="Andrea Penazzi" userId="f6e0724faebfd565" providerId="Windows Live" clId="Web-{125F94CF-9004-4679-A0E1-E880B5563120}" dt="2020-07-24T10:03:21.895" v="195" actId="1076"/>
      <pc:docMkLst>
        <pc:docMk/>
      </pc:docMkLst>
      <pc:sldChg chg="addSp modSp">
        <pc:chgData name="Andrea Penazzi" userId="f6e0724faebfd565" providerId="Windows Live" clId="Web-{125F94CF-9004-4679-A0E1-E880B5563120}" dt="2020-07-24T09:45:22.391" v="96" actId="1076"/>
        <pc:sldMkLst>
          <pc:docMk/>
          <pc:sldMk cId="1179550204" sldId="282"/>
        </pc:sldMkLst>
        <pc:spChg chg="mod">
          <ac:chgData name="Andrea Penazzi" userId="f6e0724faebfd565" providerId="Windows Live" clId="Web-{125F94CF-9004-4679-A0E1-E880B5563120}" dt="2020-07-24T09:42:04.078" v="88" actId="20577"/>
          <ac:spMkLst>
            <pc:docMk/>
            <pc:sldMk cId="1179550204" sldId="282"/>
            <ac:spMk id="2" creationId="{00000000-0000-0000-0000-000000000000}"/>
          </ac:spMkLst>
        </pc:spChg>
        <pc:picChg chg="add mod modCrop">
          <ac:chgData name="Andrea Penazzi" userId="f6e0724faebfd565" providerId="Windows Live" clId="Web-{125F94CF-9004-4679-A0E1-E880B5563120}" dt="2020-07-24T09:42:37.953" v="90" actId="1076"/>
          <ac:picMkLst>
            <pc:docMk/>
            <pc:sldMk cId="1179550204" sldId="282"/>
            <ac:picMk id="3" creationId="{28D804D1-5222-4A0A-A2DD-F55DAAFE91F2}"/>
          </ac:picMkLst>
        </pc:picChg>
        <pc:picChg chg="add mod">
          <ac:chgData name="Andrea Penazzi" userId="f6e0724faebfd565" providerId="Windows Live" clId="Web-{125F94CF-9004-4679-A0E1-E880B5563120}" dt="2020-07-24T09:45:22.391" v="96" actId="1076"/>
          <ac:picMkLst>
            <pc:docMk/>
            <pc:sldMk cId="1179550204" sldId="282"/>
            <ac:picMk id="4" creationId="{204FF9D5-F7BD-4ABC-9FC9-FFBCB2BFB05C}"/>
          </ac:picMkLst>
        </pc:picChg>
      </pc:sldChg>
      <pc:sldChg chg="addSp delSp modSp">
        <pc:chgData name="Andrea Penazzi" userId="f6e0724faebfd565" providerId="Windows Live" clId="Web-{125F94CF-9004-4679-A0E1-E880B5563120}" dt="2020-07-24T09:55:57.597" v="173" actId="1076"/>
        <pc:sldMkLst>
          <pc:docMk/>
          <pc:sldMk cId="181081389" sldId="283"/>
        </pc:sldMkLst>
        <pc:spChg chg="mod">
          <ac:chgData name="Andrea Penazzi" userId="f6e0724faebfd565" providerId="Windows Live" clId="Web-{125F94CF-9004-4679-A0E1-E880B5563120}" dt="2020-07-24T09:54:52.550" v="163" actId="20577"/>
          <ac:spMkLst>
            <pc:docMk/>
            <pc:sldMk cId="181081389" sldId="283"/>
            <ac:spMk id="2" creationId="{00000000-0000-0000-0000-000000000000}"/>
          </ac:spMkLst>
        </pc:spChg>
        <pc:picChg chg="add mod modCrop">
          <ac:chgData name="Andrea Penazzi" userId="f6e0724faebfd565" providerId="Windows Live" clId="Web-{125F94CF-9004-4679-A0E1-E880B5563120}" dt="2020-07-24T09:53:13.268" v="148" actId="14100"/>
          <ac:picMkLst>
            <pc:docMk/>
            <pc:sldMk cId="181081389" sldId="283"/>
            <ac:picMk id="3" creationId="{999EB799-9558-4CF7-8F85-391E8FEF7A7C}"/>
          </ac:picMkLst>
        </pc:picChg>
        <pc:picChg chg="add del mod">
          <ac:chgData name="Andrea Penazzi" userId="f6e0724faebfd565" providerId="Windows Live" clId="Web-{125F94CF-9004-4679-A0E1-E880B5563120}" dt="2020-07-24T09:52:26.612" v="139"/>
          <ac:picMkLst>
            <pc:docMk/>
            <pc:sldMk cId="181081389" sldId="283"/>
            <ac:picMk id="4" creationId="{1E3D2E68-6242-45AB-BD9F-6A7CB3724DBA}"/>
          </ac:picMkLst>
        </pc:picChg>
        <pc:picChg chg="add mod modCrop">
          <ac:chgData name="Andrea Penazzi" userId="f6e0724faebfd565" providerId="Windows Live" clId="Web-{125F94CF-9004-4679-A0E1-E880B5563120}" dt="2020-07-24T09:55:57.597" v="173" actId="1076"/>
          <ac:picMkLst>
            <pc:docMk/>
            <pc:sldMk cId="181081389" sldId="283"/>
            <ac:picMk id="5" creationId="{7915C4B2-49FA-4E8B-B77B-FA502D6DDB5A}"/>
          </ac:picMkLst>
        </pc:picChg>
      </pc:sldChg>
      <pc:sldChg chg="addSp modSp">
        <pc:chgData name="Andrea Penazzi" userId="f6e0724faebfd565" providerId="Windows Live" clId="Web-{125F94CF-9004-4679-A0E1-E880B5563120}" dt="2020-07-24T10:03:21.895" v="195" actId="1076"/>
        <pc:sldMkLst>
          <pc:docMk/>
          <pc:sldMk cId="2449891102" sldId="284"/>
        </pc:sldMkLst>
        <pc:spChg chg="mod">
          <ac:chgData name="Andrea Penazzi" userId="f6e0724faebfd565" providerId="Windows Live" clId="Web-{125F94CF-9004-4679-A0E1-E880B5563120}" dt="2020-07-24T10:03:21.020" v="192" actId="20577"/>
          <ac:spMkLst>
            <pc:docMk/>
            <pc:sldMk cId="2449891102" sldId="284"/>
            <ac:spMk id="2" creationId="{00000000-0000-0000-0000-000000000000}"/>
          </ac:spMkLst>
        </pc:spChg>
        <pc:picChg chg="add mod">
          <ac:chgData name="Andrea Penazzi" userId="f6e0724faebfd565" providerId="Windows Live" clId="Web-{125F94CF-9004-4679-A0E1-E880B5563120}" dt="2020-07-24T10:03:17.004" v="191" actId="14100"/>
          <ac:picMkLst>
            <pc:docMk/>
            <pc:sldMk cId="2449891102" sldId="284"/>
            <ac:picMk id="3" creationId="{610F20A6-C551-4326-83A7-FCAECD7484BD}"/>
          </ac:picMkLst>
        </pc:picChg>
        <pc:picChg chg="add mod">
          <ac:chgData name="Andrea Penazzi" userId="f6e0724faebfd565" providerId="Windows Live" clId="Web-{125F94CF-9004-4679-A0E1-E880B5563120}" dt="2020-07-24T10:03:21.895" v="195" actId="1076"/>
          <ac:picMkLst>
            <pc:docMk/>
            <pc:sldMk cId="2449891102" sldId="284"/>
            <ac:picMk id="4" creationId="{2247161B-2ED2-4ECE-8E7F-7F79D781DAFF}"/>
          </ac:picMkLst>
        </pc:picChg>
      </pc:sldChg>
    </pc:docChg>
  </pc:docChgLst>
  <pc:docChgLst>
    <pc:chgData clId="Web-{3047339E-D2A6-4DEE-A019-91F5E6FB8C89}"/>
    <pc:docChg chg="modSld">
      <pc:chgData name="" userId="" providerId="" clId="Web-{3047339E-D2A6-4DEE-A019-91F5E6FB8C89}" dt="2020-07-24T20:37:44.139" v="1" actId="20577"/>
      <pc:docMkLst>
        <pc:docMk/>
      </pc:docMkLst>
      <pc:sldChg chg="modSp">
        <pc:chgData name="" userId="" providerId="" clId="Web-{3047339E-D2A6-4DEE-A019-91F5E6FB8C89}" dt="2020-07-24T20:37:44.139" v="0" actId="20577"/>
        <pc:sldMkLst>
          <pc:docMk/>
          <pc:sldMk cId="181081389" sldId="283"/>
        </pc:sldMkLst>
        <pc:spChg chg="mod">
          <ac:chgData name="" userId="" providerId="" clId="Web-{3047339E-D2A6-4DEE-A019-91F5E6FB8C89}" dt="2020-07-24T20:37:44.139" v="0" actId="20577"/>
          <ac:spMkLst>
            <pc:docMk/>
            <pc:sldMk cId="181081389" sldId="283"/>
            <ac:spMk id="2" creationId="{00000000-0000-0000-0000-000000000000}"/>
          </ac:spMkLst>
        </pc:spChg>
      </pc:sldChg>
    </pc:docChg>
  </pc:docChgLst>
  <pc:docChgLst>
    <pc:chgData name="Utente guest" userId="dbf0c5d9ceae7612" providerId="Windows Live" clId="Web-{86B3397C-D240-4508-A525-14A2465E8DCC}"/>
    <pc:docChg chg="modSld">
      <pc:chgData name="Utente guest" userId="dbf0c5d9ceae7612" providerId="Windows Live" clId="Web-{86B3397C-D240-4508-A525-14A2465E8DCC}" dt="2020-07-25T08:01:19.514" v="3" actId="20577"/>
      <pc:docMkLst>
        <pc:docMk/>
      </pc:docMkLst>
      <pc:sldChg chg="modSp">
        <pc:chgData name="Utente guest" userId="dbf0c5d9ceae7612" providerId="Windows Live" clId="Web-{86B3397C-D240-4508-A525-14A2465E8DCC}" dt="2020-07-25T08:01:19.514" v="2" actId="20577"/>
        <pc:sldMkLst>
          <pc:docMk/>
          <pc:sldMk cId="261588755" sldId="286"/>
        </pc:sldMkLst>
        <pc:spChg chg="mod">
          <ac:chgData name="Utente guest" userId="dbf0c5d9ceae7612" providerId="Windows Live" clId="Web-{86B3397C-D240-4508-A525-14A2465E8DCC}" dt="2020-07-25T08:01:19.514" v="2" actId="20577"/>
          <ac:spMkLst>
            <pc:docMk/>
            <pc:sldMk cId="261588755" sldId="286"/>
            <ac:spMk id="2" creationId="{00000000-0000-0000-0000-000000000000}"/>
          </ac:spMkLst>
        </pc:spChg>
      </pc:sldChg>
    </pc:docChg>
  </pc:docChgLst>
  <pc:docChgLst>
    <pc:chgData name="Utente guest" userId="dbf0c5d9ceae7612" providerId="Windows Live" clId="Web-{4E7F1F12-DA68-4560-806E-6792A21F4274}"/>
    <pc:docChg chg="addSld delSld modSld modSection">
      <pc:chgData name="Utente guest" userId="dbf0c5d9ceae7612" providerId="Windows Live" clId="Web-{4E7F1F12-DA68-4560-806E-6792A21F4274}" dt="2020-07-24T10:16:54.683" v="2258" actId="20577"/>
      <pc:docMkLst>
        <pc:docMk/>
      </pc:docMkLst>
      <pc:sldChg chg="modSp">
        <pc:chgData name="Utente guest" userId="dbf0c5d9ceae7612" providerId="Windows Live" clId="Web-{4E7F1F12-DA68-4560-806E-6792A21F4274}" dt="2020-07-24T09:14:01.514" v="164" actId="20577"/>
        <pc:sldMkLst>
          <pc:docMk/>
          <pc:sldMk cId="1453124418" sldId="274"/>
        </pc:sldMkLst>
        <pc:spChg chg="mod">
          <ac:chgData name="Utente guest" userId="dbf0c5d9ceae7612" providerId="Windows Live" clId="Web-{4E7F1F12-DA68-4560-806E-6792A21F4274}" dt="2020-07-24T09:14:01.514" v="164" actId="20577"/>
          <ac:spMkLst>
            <pc:docMk/>
            <pc:sldMk cId="1453124418" sldId="274"/>
            <ac:spMk id="2" creationId="{00000000-0000-0000-0000-000000000000}"/>
          </ac:spMkLst>
        </pc:spChg>
      </pc:sldChg>
      <pc:sldChg chg="modSp">
        <pc:chgData name="Utente guest" userId="dbf0c5d9ceae7612" providerId="Windows Live" clId="Web-{4E7F1F12-DA68-4560-806E-6792A21F4274}" dt="2020-07-24T09:46:02.554" v="882" actId="20577"/>
        <pc:sldMkLst>
          <pc:docMk/>
          <pc:sldMk cId="1179550204" sldId="282"/>
        </pc:sldMkLst>
        <pc:spChg chg="mod">
          <ac:chgData name="Utente guest" userId="dbf0c5d9ceae7612" providerId="Windows Live" clId="Web-{4E7F1F12-DA68-4560-806E-6792A21F4274}" dt="2020-07-24T09:46:02.554" v="882" actId="20577"/>
          <ac:spMkLst>
            <pc:docMk/>
            <pc:sldMk cId="1179550204" sldId="282"/>
            <ac:spMk id="2" creationId="{00000000-0000-0000-0000-000000000000}"/>
          </ac:spMkLst>
        </pc:spChg>
        <pc:picChg chg="mod">
          <ac:chgData name="Utente guest" userId="dbf0c5d9ceae7612" providerId="Windows Live" clId="Web-{4E7F1F12-DA68-4560-806E-6792A21F4274}" dt="2020-07-24T09:41:13.364" v="729" actId="14100"/>
          <ac:picMkLst>
            <pc:docMk/>
            <pc:sldMk cId="1179550204" sldId="282"/>
            <ac:picMk id="3" creationId="{28D804D1-5222-4A0A-A2DD-F55DAAFE91F2}"/>
          </ac:picMkLst>
        </pc:picChg>
      </pc:sldChg>
      <pc:sldChg chg="modSp">
        <pc:chgData name="Utente guest" userId="dbf0c5d9ceae7612" providerId="Windows Live" clId="Web-{4E7F1F12-DA68-4560-806E-6792A21F4274}" dt="2020-07-24T09:45:44.974" v="879" actId="20577"/>
        <pc:sldMkLst>
          <pc:docMk/>
          <pc:sldMk cId="181081389" sldId="283"/>
        </pc:sldMkLst>
        <pc:spChg chg="mod">
          <ac:chgData name="Utente guest" userId="dbf0c5d9ceae7612" providerId="Windows Live" clId="Web-{4E7F1F12-DA68-4560-806E-6792A21F4274}" dt="2020-07-24T09:45:44.974" v="879" actId="20577"/>
          <ac:spMkLst>
            <pc:docMk/>
            <pc:sldMk cId="181081389" sldId="283"/>
            <ac:spMk id="2" creationId="{00000000-0000-0000-0000-000000000000}"/>
          </ac:spMkLst>
        </pc:spChg>
      </pc:sldChg>
      <pc:sldChg chg="modSp">
        <pc:chgData name="Utente guest" userId="dbf0c5d9ceae7612" providerId="Windows Live" clId="Web-{4E7F1F12-DA68-4560-806E-6792A21F4274}" dt="2020-07-24T09:54:52.633" v="1106" actId="20577"/>
        <pc:sldMkLst>
          <pc:docMk/>
          <pc:sldMk cId="2449891102" sldId="284"/>
        </pc:sldMkLst>
        <pc:spChg chg="mod">
          <ac:chgData name="Utente guest" userId="dbf0c5d9ceae7612" providerId="Windows Live" clId="Web-{4E7F1F12-DA68-4560-806E-6792A21F4274}" dt="2020-07-24T09:54:52.633" v="1106" actId="20577"/>
          <ac:spMkLst>
            <pc:docMk/>
            <pc:sldMk cId="2449891102" sldId="284"/>
            <ac:spMk id="2" creationId="{00000000-0000-0000-0000-000000000000}"/>
          </ac:spMkLst>
        </pc:spChg>
      </pc:sldChg>
      <pc:sldChg chg="modSp add del">
        <pc:chgData name="Utente guest" userId="dbf0c5d9ceae7612" providerId="Windows Live" clId="Web-{4E7F1F12-DA68-4560-806E-6792A21F4274}" dt="2020-07-24T10:04:39.560" v="1504" actId="20577"/>
        <pc:sldMkLst>
          <pc:docMk/>
          <pc:sldMk cId="1961659320" sldId="285"/>
        </pc:sldMkLst>
        <pc:spChg chg="mod">
          <ac:chgData name="Utente guest" userId="dbf0c5d9ceae7612" providerId="Windows Live" clId="Web-{4E7F1F12-DA68-4560-806E-6792A21F4274}" dt="2020-07-24T10:04:39.560" v="1504" actId="20577"/>
          <ac:spMkLst>
            <pc:docMk/>
            <pc:sldMk cId="1961659320" sldId="285"/>
            <ac:spMk id="2" creationId="{00000000-0000-0000-0000-000000000000}"/>
          </ac:spMkLst>
        </pc:spChg>
      </pc:sldChg>
      <pc:sldChg chg="modSp">
        <pc:chgData name="Utente guest" userId="dbf0c5d9ceae7612" providerId="Windows Live" clId="Web-{4E7F1F12-DA68-4560-806E-6792A21F4274}" dt="2020-07-24T10:14:24.877" v="2094" actId="14100"/>
        <pc:sldMkLst>
          <pc:docMk/>
          <pc:sldMk cId="261588755" sldId="286"/>
        </pc:sldMkLst>
        <pc:spChg chg="mod">
          <ac:chgData name="Utente guest" userId="dbf0c5d9ceae7612" providerId="Windows Live" clId="Web-{4E7F1F12-DA68-4560-806E-6792A21F4274}" dt="2020-07-24T10:14:24.877" v="2094" actId="14100"/>
          <ac:spMkLst>
            <pc:docMk/>
            <pc:sldMk cId="261588755" sldId="286"/>
            <ac:spMk id="2" creationId="{00000000-0000-0000-0000-000000000000}"/>
          </ac:spMkLst>
        </pc:spChg>
      </pc:sldChg>
      <pc:sldChg chg="modSp">
        <pc:chgData name="Utente guest" userId="dbf0c5d9ceae7612" providerId="Windows Live" clId="Web-{4E7F1F12-DA68-4560-806E-6792A21F4274}" dt="2020-07-24T10:16:54.683" v="2257" actId="20577"/>
        <pc:sldMkLst>
          <pc:docMk/>
          <pc:sldMk cId="1874388722" sldId="287"/>
        </pc:sldMkLst>
        <pc:spChg chg="mod">
          <ac:chgData name="Utente guest" userId="dbf0c5d9ceae7612" providerId="Windows Live" clId="Web-{4E7F1F12-DA68-4560-806E-6792A21F4274}" dt="2020-07-24T10:16:54.683" v="2257" actId="20577"/>
          <ac:spMkLst>
            <pc:docMk/>
            <pc:sldMk cId="1874388722" sldId="287"/>
            <ac:spMk id="2" creationId="{00000000-0000-0000-0000-000000000000}"/>
          </ac:spMkLst>
        </pc:spChg>
      </pc:sldChg>
    </pc:docChg>
  </pc:docChgLst>
  <pc:docChgLst>
    <pc:chgData name="Andrea Penazzi" userId="f6e0724faebfd565" providerId="Windows Live" clId="Web-{A6D9AB11-171E-4657-8D20-683085737F2A}"/>
    <pc:docChg chg="modSld">
      <pc:chgData name="Andrea Penazzi" userId="f6e0724faebfd565" providerId="Windows Live" clId="Web-{A6D9AB11-171E-4657-8D20-683085737F2A}" dt="2020-07-24T14:39:28.336" v="268" actId="1076"/>
      <pc:docMkLst>
        <pc:docMk/>
      </pc:docMkLst>
      <pc:sldChg chg="modSp">
        <pc:chgData name="Andrea Penazzi" userId="f6e0724faebfd565" providerId="Windows Live" clId="Web-{A6D9AB11-171E-4657-8D20-683085737F2A}" dt="2020-07-24T14:37:29.601" v="262" actId="14100"/>
        <pc:sldMkLst>
          <pc:docMk/>
          <pc:sldMk cId="1179550204" sldId="282"/>
        </pc:sldMkLst>
        <pc:picChg chg="mod">
          <ac:chgData name="Andrea Penazzi" userId="f6e0724faebfd565" providerId="Windows Live" clId="Web-{A6D9AB11-171E-4657-8D20-683085737F2A}" dt="2020-07-24T14:37:29.601" v="262" actId="14100"/>
          <ac:picMkLst>
            <pc:docMk/>
            <pc:sldMk cId="1179550204" sldId="282"/>
            <ac:picMk id="3" creationId="{28D804D1-5222-4A0A-A2DD-F55DAAFE91F2}"/>
          </ac:picMkLst>
        </pc:picChg>
      </pc:sldChg>
      <pc:sldChg chg="addSp delSp modSp">
        <pc:chgData name="Andrea Penazzi" userId="f6e0724faebfd565" providerId="Windows Live" clId="Web-{A6D9AB11-171E-4657-8D20-683085737F2A}" dt="2020-07-24T14:37:04.397" v="260" actId="1076"/>
        <pc:sldMkLst>
          <pc:docMk/>
          <pc:sldMk cId="1961659320" sldId="285"/>
        </pc:sldMkLst>
        <pc:spChg chg="mod">
          <ac:chgData name="Andrea Penazzi" userId="f6e0724faebfd565" providerId="Windows Live" clId="Web-{A6D9AB11-171E-4657-8D20-683085737F2A}" dt="2020-07-24T13:20:12.570" v="54" actId="20577"/>
          <ac:spMkLst>
            <pc:docMk/>
            <pc:sldMk cId="1961659320" sldId="285"/>
            <ac:spMk id="2" creationId="{00000000-0000-0000-0000-000000000000}"/>
          </ac:spMkLst>
        </pc:spChg>
        <pc:picChg chg="add mod modCrop">
          <ac:chgData name="Andrea Penazzi" userId="f6e0724faebfd565" providerId="Windows Live" clId="Web-{A6D9AB11-171E-4657-8D20-683085737F2A}" dt="2020-07-24T12:59:53.728" v="15" actId="1076"/>
          <ac:picMkLst>
            <pc:docMk/>
            <pc:sldMk cId="1961659320" sldId="285"/>
            <ac:picMk id="3" creationId="{8DCE420D-DC76-4BB7-8A58-AABECB398F86}"/>
          </ac:picMkLst>
        </pc:picChg>
        <pc:picChg chg="add mod modCrop">
          <ac:chgData name="Andrea Penazzi" userId="f6e0724faebfd565" providerId="Windows Live" clId="Web-{A6D9AB11-171E-4657-8D20-683085737F2A}" dt="2020-07-24T13:19:47.520" v="49" actId="1076"/>
          <ac:picMkLst>
            <pc:docMk/>
            <pc:sldMk cId="1961659320" sldId="285"/>
            <ac:picMk id="4" creationId="{E607D9AB-CA88-4E37-BC8F-F1C756E69466}"/>
          </ac:picMkLst>
        </pc:picChg>
        <pc:picChg chg="add mod modCrop">
          <ac:chgData name="Andrea Penazzi" userId="f6e0724faebfd565" providerId="Windows Live" clId="Web-{A6D9AB11-171E-4657-8D20-683085737F2A}" dt="2020-07-24T13:19:49.052" v="50" actId="1076"/>
          <ac:picMkLst>
            <pc:docMk/>
            <pc:sldMk cId="1961659320" sldId="285"/>
            <ac:picMk id="5" creationId="{8E79DA72-14A6-4B3C-99CE-6AB57806CFE3}"/>
          </ac:picMkLst>
        </pc:picChg>
        <pc:picChg chg="add del mod">
          <ac:chgData name="Andrea Penazzi" userId="f6e0724faebfd565" providerId="Windows Live" clId="Web-{A6D9AB11-171E-4657-8D20-683085737F2A}" dt="2020-07-24T14:36:43.788" v="255"/>
          <ac:picMkLst>
            <pc:docMk/>
            <pc:sldMk cId="1961659320" sldId="285"/>
            <ac:picMk id="6" creationId="{4398F15C-72A4-4621-85F1-69A8D8096975}"/>
          </ac:picMkLst>
        </pc:picChg>
        <pc:picChg chg="add mod">
          <ac:chgData name="Andrea Penazzi" userId="f6e0724faebfd565" providerId="Windows Live" clId="Web-{A6D9AB11-171E-4657-8D20-683085737F2A}" dt="2020-07-24T14:37:04.397" v="260" actId="1076"/>
          <ac:picMkLst>
            <pc:docMk/>
            <pc:sldMk cId="1961659320" sldId="285"/>
            <ac:picMk id="7" creationId="{0AD177A7-463D-4F75-9A4E-3D0938B41779}"/>
          </ac:picMkLst>
        </pc:picChg>
      </pc:sldChg>
      <pc:sldChg chg="addSp delSp modSp">
        <pc:chgData name="Andrea Penazzi" userId="f6e0724faebfd565" providerId="Windows Live" clId="Web-{A6D9AB11-171E-4657-8D20-683085737F2A}" dt="2020-07-24T13:28:18.553" v="88" actId="1076"/>
        <pc:sldMkLst>
          <pc:docMk/>
          <pc:sldMk cId="261588755" sldId="286"/>
        </pc:sldMkLst>
        <pc:picChg chg="add mod">
          <ac:chgData name="Andrea Penazzi" userId="f6e0724faebfd565" providerId="Windows Live" clId="Web-{A6D9AB11-171E-4657-8D20-683085737F2A}" dt="2020-07-24T13:26:52.060" v="81" actId="1076"/>
          <ac:picMkLst>
            <pc:docMk/>
            <pc:sldMk cId="261588755" sldId="286"/>
            <ac:picMk id="3" creationId="{BBBE9F93-2518-4DF8-99DA-CE2E45BB14A7}"/>
          </ac:picMkLst>
        </pc:picChg>
        <pc:picChg chg="add del mod">
          <ac:chgData name="Andrea Penazzi" userId="f6e0724faebfd565" providerId="Windows Live" clId="Web-{A6D9AB11-171E-4657-8D20-683085737F2A}" dt="2020-07-24T13:25:58.774" v="74"/>
          <ac:picMkLst>
            <pc:docMk/>
            <pc:sldMk cId="261588755" sldId="286"/>
            <ac:picMk id="4" creationId="{3021EBD8-9DD0-44D6-ACF0-5C26C371E694}"/>
          </ac:picMkLst>
        </pc:picChg>
        <pc:picChg chg="add mod modCrop">
          <ac:chgData name="Andrea Penazzi" userId="f6e0724faebfd565" providerId="Windows Live" clId="Web-{A6D9AB11-171E-4657-8D20-683085737F2A}" dt="2020-07-24T13:28:18.553" v="88" actId="1076"/>
          <ac:picMkLst>
            <pc:docMk/>
            <pc:sldMk cId="261588755" sldId="286"/>
            <ac:picMk id="5" creationId="{6427C569-C5A8-4AF2-9314-5E7C9F35EF55}"/>
          </ac:picMkLst>
        </pc:picChg>
      </pc:sldChg>
      <pc:sldChg chg="addSp modSp">
        <pc:chgData name="Andrea Penazzi" userId="f6e0724faebfd565" providerId="Windows Live" clId="Web-{A6D9AB11-171E-4657-8D20-683085737F2A}" dt="2020-07-24T14:39:28.336" v="268" actId="1076"/>
        <pc:sldMkLst>
          <pc:docMk/>
          <pc:sldMk cId="1874388722" sldId="287"/>
        </pc:sldMkLst>
        <pc:spChg chg="mod">
          <ac:chgData name="Andrea Penazzi" userId="f6e0724faebfd565" providerId="Windows Live" clId="Web-{A6D9AB11-171E-4657-8D20-683085737F2A}" dt="2020-07-24T14:39:16.461" v="265" actId="20577"/>
          <ac:spMkLst>
            <pc:docMk/>
            <pc:sldMk cId="1874388722" sldId="287"/>
            <ac:spMk id="2" creationId="{00000000-0000-0000-0000-000000000000}"/>
          </ac:spMkLst>
        </pc:spChg>
        <pc:picChg chg="add mod modCrop">
          <ac:chgData name="Andrea Penazzi" userId="f6e0724faebfd565" providerId="Windows Live" clId="Web-{A6D9AB11-171E-4657-8D20-683085737F2A}" dt="2020-07-24T13:28:58.260" v="97" actId="1076"/>
          <ac:picMkLst>
            <pc:docMk/>
            <pc:sldMk cId="1874388722" sldId="287"/>
            <ac:picMk id="3" creationId="{81A0AB3C-A920-40B9-A25F-460FBB3BA394}"/>
          </ac:picMkLst>
        </pc:picChg>
        <pc:picChg chg="add mod">
          <ac:chgData name="Andrea Penazzi" userId="f6e0724faebfd565" providerId="Windows Live" clId="Web-{A6D9AB11-171E-4657-8D20-683085737F2A}" dt="2020-07-24T14:39:28.336" v="268" actId="1076"/>
          <ac:picMkLst>
            <pc:docMk/>
            <pc:sldMk cId="1874388722" sldId="287"/>
            <ac:picMk id="4" creationId="{4D8ADD01-A233-45FF-A2E3-B3D25D742B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266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8819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836183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941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26193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0683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711674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186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925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0932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27243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772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9268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611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03520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96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6133624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07067" y="1556809"/>
            <a:ext cx="7766936" cy="2494027"/>
          </a:xfrm>
        </p:spPr>
        <p:txBody>
          <a:bodyPr>
            <a:normAutofit fontScale="90000"/>
          </a:bodyPr>
          <a:lstStyle/>
          <a:p>
            <a:pPr algn="ctr"/>
            <a:br>
              <a:rPr lang="de-DE">
                <a:solidFill>
                  <a:srgbClr val="FFFF00"/>
                </a:solidFill>
                <a:latin typeface="Microsoft YaHei"/>
                <a:ea typeface="+mj-lt"/>
                <a:cs typeface="+mj-lt"/>
              </a:rPr>
            </a:br>
            <a:r>
              <a:rPr lang="de-DE">
                <a:solidFill>
                  <a:srgbClr val="FFFF00"/>
                </a:solidFill>
                <a:latin typeface="Microsoft YaHei"/>
                <a:ea typeface="+mj-lt"/>
                <a:cs typeface="+mj-lt"/>
              </a:rPr>
              <a:t>Elaborato per il corso </a:t>
            </a:r>
            <a:br>
              <a:rPr lang="de-DE">
                <a:solidFill>
                  <a:srgbClr val="FFFF00"/>
                </a:solidFill>
                <a:latin typeface="Microsoft YaHei"/>
                <a:ea typeface="+mj-lt"/>
                <a:cs typeface="+mj-lt"/>
              </a:rPr>
            </a:br>
            <a:r>
              <a:rPr lang="de-DE">
                <a:solidFill>
                  <a:srgbClr val="FFFF00"/>
                </a:solidFill>
                <a:latin typeface="Microsoft YaHei"/>
                <a:ea typeface="+mj-lt"/>
                <a:cs typeface="+mj-lt"/>
              </a:rPr>
              <a:t>«Basi di Dati »</a:t>
            </a:r>
            <a:br>
              <a:rPr lang="de-DE">
                <a:solidFill>
                  <a:srgbClr val="FFFF00"/>
                </a:solidFill>
                <a:latin typeface="Microsoft YaHei"/>
                <a:ea typeface="+mj-lt"/>
                <a:cs typeface="+mj-lt"/>
              </a:rPr>
            </a:br>
            <a:r>
              <a:rPr lang="de-DE">
                <a:solidFill>
                  <a:srgbClr val="FFFF00"/>
                </a:solidFill>
                <a:latin typeface="Microsoft YaHei"/>
                <a:ea typeface="+mj-lt"/>
                <a:cs typeface="+mj-lt"/>
              </a:rPr>
              <a:t>A.A. 2019/2020</a:t>
            </a:r>
            <a:r>
              <a:rPr lang="de-DE">
                <a:solidFill>
                  <a:srgbClr val="FFFF00"/>
                </a:solidFill>
                <a:ea typeface="+mj-lt"/>
                <a:cs typeface="+mj-lt"/>
              </a:rPr>
              <a:t> </a:t>
            </a:r>
            <a:endParaRPr lang="en-US">
              <a:solidFill>
                <a:srgbClr val="FFFF00"/>
              </a:solidFill>
            </a:endParaRPr>
          </a:p>
        </p:txBody>
      </p:sp>
    </p:spTree>
    <p:extLst>
      <p:ext uri="{BB962C8B-B14F-4D97-AF65-F5344CB8AC3E}">
        <p14:creationId xmlns:p14="http://schemas.microsoft.com/office/powerpoint/2010/main" val="3962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a:ea typeface="+mj-lt"/>
                <a:cs typeface="+mj-lt"/>
              </a:rPr>
              <a:t>4. Modello E-R</a:t>
            </a:r>
            <a:br>
              <a:rPr lang="it-IT">
                <a:ea typeface="+mj-lt"/>
                <a:cs typeface="+mj-lt"/>
              </a:rPr>
            </a:br>
            <a:endParaRPr lang="it-IT"/>
          </a:p>
          <a:p>
            <a:endParaRPr lang="it-IT" sz="2800"/>
          </a:p>
        </p:txBody>
      </p:sp>
      <p:sp>
        <p:nvSpPr>
          <p:cNvPr id="3" name="CasellaDiTesto 2">
            <a:extLst>
              <a:ext uri="{FF2B5EF4-FFF2-40B4-BE49-F238E27FC236}">
                <a16:creationId xmlns:a16="http://schemas.microsoft.com/office/drawing/2014/main" id="{A067E2A3-9BEE-47F9-AFB5-078AF0ACF627}"/>
              </a:ext>
            </a:extLst>
          </p:cNvPr>
          <p:cNvSpPr txBox="1"/>
          <p:nvPr/>
        </p:nvSpPr>
        <p:spPr>
          <a:xfrm>
            <a:off x="783021" y="1476703"/>
            <a:ext cx="870256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r>
              <a:rPr lang="it-IT" sz="2400">
                <a:solidFill>
                  <a:schemeClr val="accent2">
                    <a:lumMod val="60000"/>
                    <a:lumOff val="40000"/>
                  </a:schemeClr>
                </a:solidFill>
              </a:rPr>
              <a:t>Conclusa l’organizzazione delle informazioni (che ci è stata utile anche come  </a:t>
            </a:r>
            <a:r>
              <a:rPr lang="it-IT" sz="2400" i="1">
                <a:solidFill>
                  <a:schemeClr val="accent2">
                    <a:lumMod val="60000"/>
                    <a:lumOff val="40000"/>
                  </a:schemeClr>
                </a:solidFill>
              </a:rPr>
              <a:t>Analisi del  dominio) s</a:t>
            </a:r>
            <a:r>
              <a:rPr lang="it-IT" sz="2400">
                <a:solidFill>
                  <a:schemeClr val="accent2">
                    <a:lumMod val="60000"/>
                    <a:lumOff val="40000"/>
                  </a:schemeClr>
                </a:solidFill>
              </a:rPr>
              <a:t>iamo stati in grado di tradurre tutto ciò in uno schema E-R (Entity-Relationship): fondamentale per la progettazione di un database, in quanto è la base per la creazione del Modello Logico che verrà effettivamente implementato in un DBMS.</a:t>
            </a:r>
            <a:endParaRPr lang="it-IT" sz="2400">
              <a:solidFill>
                <a:schemeClr val="accent2">
                  <a:lumMod val="60000"/>
                  <a:lumOff val="40000"/>
                </a:schemeClr>
              </a:solidFill>
              <a:ea typeface="+mn-lt"/>
              <a:cs typeface="+mn-lt"/>
            </a:endParaRPr>
          </a:p>
          <a:p>
            <a:pPr>
              <a:spcBef>
                <a:spcPct val="0"/>
              </a:spcBef>
            </a:pPr>
            <a:r>
              <a:rPr lang="it-IT" sz="2400">
                <a:solidFill>
                  <a:schemeClr val="accent2">
                    <a:lumMod val="60000"/>
                    <a:lumOff val="40000"/>
                  </a:schemeClr>
                </a:solidFill>
              </a:rPr>
              <a:t>Abbiamo quindi identificato tutte le entità e le associazioni in gioco (entrambe con i loro eventuali attributi), rappresentandole secondo la notazione del Modello E-R, assegnando i nomi più significativi possibili e definendo le chiavi primarie e le cardinalità delle associazioni.</a:t>
            </a:r>
            <a:endParaRPr lang="it-IT" sz="2400">
              <a:solidFill>
                <a:schemeClr val="accent2">
                  <a:lumMod val="60000"/>
                  <a:lumOff val="40000"/>
                </a:schemeClr>
              </a:solidFill>
              <a:ea typeface="+mn-lt"/>
              <a:cs typeface="+mn-lt"/>
            </a:endParaRPr>
          </a:p>
          <a:p>
            <a:pPr>
              <a:spcBef>
                <a:spcPct val="0"/>
              </a:spcBef>
            </a:pPr>
            <a:r>
              <a:rPr lang="it-IT" sz="2400">
                <a:solidFill>
                  <a:schemeClr val="accent2">
                    <a:lumMod val="60000"/>
                    <a:lumOff val="40000"/>
                  </a:schemeClr>
                </a:solidFill>
              </a:rPr>
              <a:t>Di seguito lo schema risultante:</a:t>
            </a:r>
            <a:endParaRPr lang="it-IT" sz="2400">
              <a:solidFill>
                <a:schemeClr val="accent2">
                  <a:lumMod val="60000"/>
                  <a:lumOff val="40000"/>
                </a:schemeClr>
              </a:solidFill>
              <a:ea typeface="+mn-lt"/>
              <a:cs typeface="+mn-lt"/>
            </a:endParaRPr>
          </a:p>
          <a:p>
            <a:pPr algn="l">
              <a:spcBef>
                <a:spcPct val="0"/>
              </a:spcBef>
            </a:pPr>
            <a:endParaRPr lang="it-IT"/>
          </a:p>
        </p:txBody>
      </p:sp>
    </p:spTree>
    <p:extLst>
      <p:ext uri="{BB962C8B-B14F-4D97-AF65-F5344CB8AC3E}">
        <p14:creationId xmlns:p14="http://schemas.microsoft.com/office/powerpoint/2010/main" val="234516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drea\Downloads\Catena Ristoranti MAPESI ER.jpg"/>
          <p:cNvPicPr>
            <a:picLocks noChangeAspect="1" noChangeArrowheads="1"/>
          </p:cNvPicPr>
          <p:nvPr/>
        </p:nvPicPr>
        <p:blipFill rotWithShape="1">
          <a:blip r:embed="rId2">
            <a:extLst>
              <a:ext uri="{28A0092B-C50C-407E-A947-70E740481C1C}">
                <a14:useLocalDpi xmlns:a14="http://schemas.microsoft.com/office/drawing/2010/main" val="0"/>
              </a:ext>
            </a:extLst>
          </a:blip>
          <a:srcRect l="13515" r="3595" b="25000"/>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4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599"/>
            <a:ext cx="8596668" cy="3600451"/>
          </a:xfrm>
        </p:spPr>
        <p:txBody>
          <a:bodyPr>
            <a:normAutofit fontScale="90000"/>
          </a:bodyPr>
          <a:lstStyle/>
          <a:p>
            <a:r>
              <a:rPr lang="it-IT" sz="2900"/>
              <a:t>Ci siamo avvalsi di alcuni costrutti per migliorare la comprensione del nostro modello:</a:t>
            </a:r>
            <a:br>
              <a:rPr lang="it-IT" sz="2900"/>
            </a:br>
            <a:r>
              <a:rPr lang="it-IT" sz="2900"/>
              <a:t>Gerarchia: per il personale. Totale(t) in quanto l’unione delle entità figlie mi dà l’intero insieme del personale ed Esclusiva(e) siccome non può esistere del personale appartenente a più di un entità figlia.</a:t>
            </a:r>
            <a:br>
              <a:rPr lang="it-IT" sz="2900"/>
            </a:br>
            <a:r>
              <a:rPr lang="it-IT" sz="2900"/>
              <a:t>Entità deboli: le entità che dipendono da altre entità alle quali sono associate (Menù, Ristoranti ecc..)</a:t>
            </a:r>
          </a:p>
        </p:txBody>
      </p:sp>
    </p:spTree>
    <p:extLst>
      <p:ext uri="{BB962C8B-B14F-4D97-AF65-F5344CB8AC3E}">
        <p14:creationId xmlns:p14="http://schemas.microsoft.com/office/powerpoint/2010/main" val="247108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599"/>
            <a:ext cx="8596668" cy="5372101"/>
          </a:xfrm>
        </p:spPr>
        <p:txBody>
          <a:bodyPr>
            <a:normAutofit fontScale="90000"/>
          </a:bodyPr>
          <a:lstStyle/>
          <a:p>
            <a:r>
              <a:rPr lang="it-IT"/>
              <a:t>5. Ristrutturazione 1</a:t>
            </a:r>
            <a:br>
              <a:rPr lang="it-IT" sz="2400"/>
            </a:br>
            <a:r>
              <a:rPr lang="it-IT" sz="3200"/>
              <a:t>Prima di ricavare lo Schema Logico, è necessario ristrutturare lo schema ER, in quanto alcuni costrutti che abbiamo utilizzato, in particolare la</a:t>
            </a:r>
            <a:br>
              <a:rPr lang="it-IT" sz="3200"/>
            </a:br>
            <a:r>
              <a:rPr lang="it-IT" sz="3200"/>
              <a:t>gerarchia, non può essere tradotta da un modello</a:t>
            </a:r>
            <a:br>
              <a:rPr lang="it-IT" sz="3200"/>
            </a:br>
            <a:r>
              <a:rPr lang="it-IT" sz="3200"/>
              <a:t>all’altro.</a:t>
            </a:r>
            <a:br>
              <a:rPr lang="it-IT" sz="3200"/>
            </a:br>
            <a:r>
              <a:rPr lang="it-IT" sz="3200"/>
              <a:t>Per eliminare la gerarchia abbiamo usato la tecnica del collasso verso l’alto: non avendo, i figli, degli attributi, l’entità padre non li ‘‘assorbe’’, ma ottiene l’attributo </a:t>
            </a:r>
            <a:r>
              <a:rPr lang="it-IT" sz="3200" i="1"/>
              <a:t>Ruolo</a:t>
            </a:r>
            <a:r>
              <a:rPr lang="it-IT" sz="3200"/>
              <a:t>, un selettore per indicare di che tipo di personale si tratti. </a:t>
            </a:r>
            <a:br>
              <a:rPr lang="it-IT" sz="3200"/>
            </a:br>
            <a:endParaRPr lang="it-IT" sz="3200"/>
          </a:p>
        </p:txBody>
      </p:sp>
    </p:spTree>
    <p:extLst>
      <p:ext uri="{BB962C8B-B14F-4D97-AF65-F5344CB8AC3E}">
        <p14:creationId xmlns:p14="http://schemas.microsoft.com/office/powerpoint/2010/main" val="3810130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599"/>
            <a:ext cx="8596668" cy="5505451"/>
          </a:xfrm>
        </p:spPr>
        <p:txBody>
          <a:bodyPr>
            <a:normAutofit fontScale="90000"/>
          </a:bodyPr>
          <a:lstStyle/>
          <a:p>
            <a:r>
              <a:rPr lang="it-IT" sz="3200"/>
              <a:t>5.Ristrutturazione 2</a:t>
            </a:r>
            <a:br>
              <a:rPr lang="it-IT" sz="3200"/>
            </a:br>
            <a:r>
              <a:rPr lang="it-IT" sz="2900"/>
              <a:t>Durante l’ideazione del modello logico, ci siamo accorti che alcune considerazioni non erano congruenti alla nostra idea iniziale di progetto, di conseguenza abbiamo modificato come di seguito:</a:t>
            </a:r>
            <a:br>
              <a:rPr lang="it-IT" sz="2900"/>
            </a:br>
            <a:r>
              <a:rPr lang="it-IT" sz="2900"/>
              <a:t>Il menu condivide una ed una sola portata.</a:t>
            </a:r>
            <a:br>
              <a:rPr lang="it-IT" sz="2900"/>
            </a:br>
            <a:r>
              <a:rPr lang="it-IT" sz="2900"/>
              <a:t>Aggiunta di attributi(quantità e prezzo) in prelevate.</a:t>
            </a:r>
            <a:br>
              <a:rPr lang="it-IT" sz="2900"/>
            </a:br>
            <a:r>
              <a:rPr lang="it-IT" sz="2900"/>
              <a:t>Visto che il nostro ristorante si occupa di banchetti, ogni ordine verrà visto come effettuato da un solo cliente.</a:t>
            </a:r>
            <a:br>
              <a:rPr lang="it-IT" sz="2900"/>
            </a:br>
            <a:r>
              <a:rPr lang="it-IT" sz="2900"/>
              <a:t>Le modifiche al nostro ER sono riportate nel seguente schema.</a:t>
            </a:r>
            <a:br>
              <a:rPr lang="it-IT" sz="3200"/>
            </a:br>
            <a:endParaRPr lang="it-IT" sz="3200"/>
          </a:p>
        </p:txBody>
      </p:sp>
    </p:spTree>
    <p:extLst>
      <p:ext uri="{BB962C8B-B14F-4D97-AF65-F5344CB8AC3E}">
        <p14:creationId xmlns:p14="http://schemas.microsoft.com/office/powerpoint/2010/main" val="285975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drea\Desktop\Catena Ristoranti MAPESI ER FINALE.jpg"/>
          <p:cNvPicPr>
            <a:picLocks noChangeAspect="1" noChangeArrowheads="1"/>
          </p:cNvPicPr>
          <p:nvPr/>
        </p:nvPicPr>
        <p:blipFill rotWithShape="1">
          <a:blip r:embed="rId2">
            <a:extLst>
              <a:ext uri="{28A0092B-C50C-407E-A947-70E740481C1C}">
                <a14:useLocalDpi xmlns:a14="http://schemas.microsoft.com/office/drawing/2010/main" val="0"/>
              </a:ext>
            </a:extLst>
          </a:blip>
          <a:srcRect l="15526" b="1091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1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599"/>
            <a:ext cx="8596668" cy="6179389"/>
          </a:xfrm>
        </p:spPr>
        <p:txBody>
          <a:bodyPr>
            <a:normAutofit/>
          </a:bodyPr>
          <a:lstStyle/>
          <a:p>
            <a:r>
              <a:rPr lang="it-IT"/>
              <a:t>6 Progettazione logica 1</a:t>
            </a:r>
            <a:br>
              <a:rPr lang="it-IT"/>
            </a:br>
            <a:r>
              <a:rPr lang="it-IT" sz="3200"/>
              <a:t>Dopo aver sviluppato il modello concettuale (E-R) nella forma adatta, abbiamo la possibilità di procedere con la progettazione logica, in modo da ottenere un modello logico pronto per l’implementazione in un DBMS (in particolare, un </a:t>
            </a:r>
            <a:r>
              <a:rPr lang="it-IT" sz="3200" i="1"/>
              <a:t>modello relazionale</a:t>
            </a:r>
            <a:r>
              <a:rPr lang="it-IT" sz="3200"/>
              <a:t>). Entità e associazioni vengono tradotte in Relazioni che saranno le tabelle del nostro database.</a:t>
            </a:r>
            <a:br>
              <a:rPr lang="it-IT" sz="3200"/>
            </a:br>
            <a:br>
              <a:rPr lang="it-IT"/>
            </a:br>
            <a:endParaRPr lang="it-IT"/>
          </a:p>
        </p:txBody>
      </p:sp>
    </p:spTree>
    <p:extLst>
      <p:ext uri="{BB962C8B-B14F-4D97-AF65-F5344CB8AC3E}">
        <p14:creationId xmlns:p14="http://schemas.microsoft.com/office/powerpoint/2010/main" val="2310048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599"/>
            <a:ext cx="8596668" cy="6101751"/>
          </a:xfrm>
        </p:spPr>
        <p:txBody>
          <a:bodyPr>
            <a:normAutofit/>
          </a:bodyPr>
          <a:lstStyle/>
          <a:p>
            <a:r>
              <a:rPr lang="it-IT" sz="3200"/>
              <a:t>6 Progettazione logica 2</a:t>
            </a:r>
            <a:br>
              <a:rPr lang="it-IT"/>
            </a:br>
            <a:r>
              <a:rPr lang="it-IT" sz="2900"/>
              <a:t>Nelle associazioni con cardinalità (1,1) si possono accorpare le relazioni:</a:t>
            </a:r>
            <a:br>
              <a:rPr lang="it-IT" sz="2900"/>
            </a:br>
            <a:r>
              <a:rPr lang="it-IT" sz="2900"/>
              <a:t>Scelta, condivide ed ordinare. Esse</a:t>
            </a:r>
            <a:br>
              <a:rPr lang="it-IT" sz="2900"/>
            </a:br>
            <a:r>
              <a:rPr lang="it-IT" sz="2900"/>
              <a:t>sono state accorpate dall’entità con cardinalità (1,1) che, in pratica, acquisisce anche la chiave dell’altra entità (in quanto un’associazione</a:t>
            </a:r>
            <a:br>
              <a:rPr lang="it-IT" sz="2900"/>
            </a:br>
            <a:r>
              <a:rPr lang="it-IT" sz="2900"/>
              <a:t>viene tradotta in una relazione contenente le chiavi delle entità che</a:t>
            </a:r>
            <a:br>
              <a:rPr lang="it-IT" sz="2900"/>
            </a:br>
            <a:r>
              <a:rPr lang="it-IT" sz="2900"/>
              <a:t>collega).</a:t>
            </a:r>
          </a:p>
        </p:txBody>
      </p:sp>
    </p:spTree>
    <p:extLst>
      <p:ext uri="{BB962C8B-B14F-4D97-AF65-F5344CB8AC3E}">
        <p14:creationId xmlns:p14="http://schemas.microsoft.com/office/powerpoint/2010/main" val="675582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1"/>
          </p:nvPr>
        </p:nvSpPr>
        <p:spPr>
          <a:xfrm>
            <a:off x="573817" y="506082"/>
            <a:ext cx="8596668" cy="5484981"/>
          </a:xfrm>
        </p:spPr>
        <p:txBody>
          <a:bodyPr>
            <a:noAutofit/>
          </a:bodyPr>
          <a:lstStyle/>
          <a:p>
            <a:pPr marL="342900" indent="-342900">
              <a:buFont typeface="Wingdings" pitchFamily="2" charset="2"/>
              <a:buChar char="Ø"/>
            </a:pPr>
            <a:r>
              <a:rPr lang="it-IT" sz="1800"/>
              <a:t>Ristoranti(</a:t>
            </a:r>
            <a:r>
              <a:rPr lang="it-IT" sz="1800" u="sng"/>
              <a:t>CFiliale</a:t>
            </a:r>
            <a:r>
              <a:rPr lang="it-IT" sz="1800"/>
              <a:t>, gestore, città, indirizzo, telefono, e-mail)</a:t>
            </a:r>
          </a:p>
          <a:p>
            <a:pPr marL="342900" indent="-342900">
              <a:buFont typeface="Wingdings" pitchFamily="2" charset="2"/>
              <a:buChar char="Ø"/>
            </a:pPr>
            <a:r>
              <a:rPr lang="it-IT" sz="1800"/>
              <a:t>Lavora(CodiceDip, </a:t>
            </a:r>
            <a:r>
              <a:rPr lang="it-IT" sz="1800" u="sng">
                <a:solidFill>
                  <a:schemeClr val="accent2"/>
                </a:solidFill>
              </a:rPr>
              <a:t>cf</a:t>
            </a:r>
            <a:r>
              <a:rPr lang="it-IT" sz="1800"/>
              <a:t>, </a:t>
            </a:r>
            <a:r>
              <a:rPr lang="it-IT" sz="1800" u="sng">
                <a:solidFill>
                  <a:schemeClr val="accent2"/>
                </a:solidFill>
              </a:rPr>
              <a:t>CFiliale</a:t>
            </a:r>
            <a:r>
              <a:rPr lang="it-IT" sz="1800"/>
              <a:t>, data assunzione, ore lavorate)</a:t>
            </a:r>
          </a:p>
          <a:p>
            <a:pPr marL="342900" indent="-342900">
              <a:buFont typeface="Wingdings" pitchFamily="2" charset="2"/>
              <a:buChar char="Ø"/>
            </a:pPr>
            <a:r>
              <a:rPr lang="it-IT" sz="1800"/>
              <a:t>Personale(</a:t>
            </a:r>
            <a:r>
              <a:rPr lang="it-IT" sz="1800" u="sng"/>
              <a:t>cf</a:t>
            </a:r>
            <a:r>
              <a:rPr lang="it-IT" sz="1800"/>
              <a:t>, CodiceDip, nome, cognome, ruolo, città, giorno riposo, paga oraria, telefono)</a:t>
            </a:r>
          </a:p>
          <a:p>
            <a:pPr marL="342900" indent="-342900">
              <a:buFont typeface="Wingdings" pitchFamily="2" charset="2"/>
              <a:buChar char="Ø"/>
            </a:pPr>
            <a:r>
              <a:rPr lang="it-IT" sz="1800"/>
              <a:t>Approvvigiona(</a:t>
            </a:r>
            <a:r>
              <a:rPr lang="it-IT" sz="1800" u="sng">
                <a:solidFill>
                  <a:schemeClr val="accent2"/>
                </a:solidFill>
              </a:rPr>
              <a:t>CFiliale</a:t>
            </a:r>
            <a:r>
              <a:rPr lang="it-IT" sz="1800"/>
              <a:t>, </a:t>
            </a:r>
            <a:r>
              <a:rPr lang="it-IT" sz="1800" u="sng">
                <a:solidFill>
                  <a:schemeClr val="accent2"/>
                </a:solidFill>
              </a:rPr>
              <a:t>P.Iva</a:t>
            </a:r>
            <a:r>
              <a:rPr lang="it-IT" sz="1800"/>
              <a:t>)</a:t>
            </a:r>
          </a:p>
          <a:p>
            <a:pPr marL="342900" indent="-342900">
              <a:buFont typeface="Wingdings" pitchFamily="2" charset="2"/>
              <a:buChar char="Ø"/>
            </a:pPr>
            <a:r>
              <a:rPr lang="it-IT" sz="1800"/>
              <a:t>Fornitori(</a:t>
            </a:r>
            <a:r>
              <a:rPr lang="it-IT" sz="1800" u="sng"/>
              <a:t>P.Iva</a:t>
            </a:r>
            <a:r>
              <a:rPr lang="it-IT" sz="1800"/>
              <a:t>, nomi, e-mail, tipologia, città)</a:t>
            </a:r>
          </a:p>
          <a:p>
            <a:pPr marL="342900" indent="-342900">
              <a:buFont typeface="Wingdings" pitchFamily="2" charset="2"/>
              <a:buChar char="Ø"/>
            </a:pPr>
            <a:r>
              <a:rPr lang="it-IT" sz="1800"/>
              <a:t>Rifornisce(</a:t>
            </a:r>
            <a:r>
              <a:rPr lang="it-IT" sz="1800" u="sng">
                <a:solidFill>
                  <a:schemeClr val="accent2"/>
                </a:solidFill>
              </a:rPr>
              <a:t>P.Iva</a:t>
            </a:r>
            <a:r>
              <a:rPr lang="it-IT" sz="1800"/>
              <a:t>, </a:t>
            </a:r>
            <a:r>
              <a:rPr lang="it-IT" sz="1800" u="sng">
                <a:solidFill>
                  <a:schemeClr val="accent2"/>
                </a:solidFill>
              </a:rPr>
              <a:t>nome ingrediente</a:t>
            </a:r>
            <a:r>
              <a:rPr lang="it-IT" sz="1800"/>
              <a:t>, quantità rifornita, prezzo totale)</a:t>
            </a:r>
          </a:p>
          <a:p>
            <a:pPr marL="342900" indent="-342900">
              <a:buFont typeface="Wingdings" pitchFamily="2" charset="2"/>
              <a:buChar char="Ø"/>
            </a:pPr>
            <a:r>
              <a:rPr lang="it-IT" sz="1800"/>
              <a:t>Magazzino(</a:t>
            </a:r>
            <a:r>
              <a:rPr lang="it-IT" sz="1800" u="sng"/>
              <a:t>nome ingrediente</a:t>
            </a:r>
            <a:r>
              <a:rPr lang="it-IT" sz="1800"/>
              <a:t>, tipo, quantità)</a:t>
            </a:r>
          </a:p>
          <a:p>
            <a:pPr marL="342900" indent="-342900">
              <a:buFont typeface="Wingdings" pitchFamily="2" charset="2"/>
              <a:buChar char="Ø"/>
            </a:pPr>
            <a:r>
              <a:rPr lang="it-IT" sz="1800"/>
              <a:t>IngredientiInPortata(</a:t>
            </a:r>
            <a:r>
              <a:rPr lang="it-IT" sz="1800" u="sng">
                <a:solidFill>
                  <a:schemeClr val="accent2"/>
                </a:solidFill>
              </a:rPr>
              <a:t>Nome ingrediente</a:t>
            </a:r>
            <a:r>
              <a:rPr lang="it-IT" sz="1800"/>
              <a:t>, </a:t>
            </a:r>
            <a:r>
              <a:rPr lang="it-IT" sz="1800" u="sng">
                <a:solidFill>
                  <a:schemeClr val="accent2"/>
                </a:solidFill>
              </a:rPr>
              <a:t>Nome portata</a:t>
            </a:r>
            <a:r>
              <a:rPr lang="it-IT" sz="1800"/>
              <a:t>, quantità)</a:t>
            </a:r>
          </a:p>
          <a:p>
            <a:pPr marL="342900" indent="-342900">
              <a:buFont typeface="Wingdings" pitchFamily="2" charset="2"/>
              <a:buChar char="Ø"/>
            </a:pPr>
            <a:r>
              <a:rPr lang="it-IT" sz="1800"/>
              <a:t>Portata(</a:t>
            </a:r>
            <a:r>
              <a:rPr lang="it-IT" sz="1800" u="sng">
                <a:solidFill>
                  <a:schemeClr val="accent2"/>
                </a:solidFill>
              </a:rPr>
              <a:t>IDMenù</a:t>
            </a:r>
            <a:r>
              <a:rPr lang="it-IT" sz="1800"/>
              <a:t>, </a:t>
            </a:r>
            <a:r>
              <a:rPr lang="it-IT" sz="1800" u="sng"/>
              <a:t>nome portata</a:t>
            </a:r>
            <a:r>
              <a:rPr lang="it-IT" sz="1800"/>
              <a:t>, tipo portata, prezzo)</a:t>
            </a:r>
          </a:p>
          <a:p>
            <a:pPr marL="342900" indent="-342900">
              <a:buFont typeface="Wingdings" pitchFamily="2" charset="2"/>
              <a:buChar char="Ø"/>
            </a:pPr>
            <a:r>
              <a:rPr lang="it-IT" sz="1800"/>
              <a:t>Menu(</a:t>
            </a:r>
            <a:r>
              <a:rPr lang="it-IT" sz="1800" u="sng"/>
              <a:t>IDMenù</a:t>
            </a:r>
            <a:r>
              <a:rPr lang="it-IT" sz="1800"/>
              <a:t>, Nome menù, prezzo menù)</a:t>
            </a:r>
          </a:p>
          <a:p>
            <a:pPr marL="342900" indent="-342900">
              <a:buFont typeface="Wingdings" pitchFamily="2" charset="2"/>
              <a:buChar char="Ø"/>
            </a:pPr>
            <a:r>
              <a:rPr lang="it-IT" sz="1800"/>
              <a:t>Ordine(</a:t>
            </a:r>
            <a:r>
              <a:rPr lang="it-IT" sz="1800" u="sng"/>
              <a:t>N.Ordine</a:t>
            </a:r>
            <a:r>
              <a:rPr lang="it-IT" sz="1800"/>
              <a:t>, </a:t>
            </a:r>
            <a:r>
              <a:rPr lang="it-IT" sz="1800" u="sng">
                <a:solidFill>
                  <a:schemeClr val="accent2"/>
                </a:solidFill>
              </a:rPr>
              <a:t>Menù</a:t>
            </a:r>
            <a:r>
              <a:rPr lang="it-IT" sz="1800"/>
              <a:t>, data, quantità menù, quantità aggiunte)  </a:t>
            </a:r>
          </a:p>
          <a:p>
            <a:pPr marL="342900" indent="-342900">
              <a:buFont typeface="Wingdings" pitchFamily="2" charset="2"/>
              <a:buChar char="Ø"/>
            </a:pPr>
            <a:r>
              <a:rPr lang="it-IT" sz="1800"/>
              <a:t>Prelevate(quantità, </a:t>
            </a:r>
            <a:r>
              <a:rPr lang="it-IT" sz="1800" u="sng">
                <a:solidFill>
                  <a:schemeClr val="accent2"/>
                </a:solidFill>
              </a:rPr>
              <a:t>nome ingrediente</a:t>
            </a:r>
            <a:r>
              <a:rPr lang="it-IT" sz="1800"/>
              <a:t>,</a:t>
            </a:r>
            <a:r>
              <a:rPr lang="it-IT" sz="1800" u="sng"/>
              <a:t> </a:t>
            </a:r>
            <a:r>
              <a:rPr lang="it-IT" sz="1800" u="sng">
                <a:solidFill>
                  <a:schemeClr val="accent2"/>
                </a:solidFill>
              </a:rPr>
              <a:t>N.Ordine</a:t>
            </a:r>
            <a:r>
              <a:rPr lang="it-IT" sz="1800"/>
              <a:t>, prezzo unitario)</a:t>
            </a:r>
          </a:p>
          <a:p>
            <a:pPr marL="342900" indent="-342900">
              <a:buFont typeface="Wingdings" pitchFamily="2" charset="2"/>
              <a:buChar char="Ø"/>
            </a:pPr>
            <a:r>
              <a:rPr lang="it-IT" sz="1800"/>
              <a:t>Clienti(N.Scontrino,</a:t>
            </a:r>
            <a:r>
              <a:rPr lang="it-IT" sz="1800" u="sng"/>
              <a:t> ID scontrino</a:t>
            </a:r>
            <a:r>
              <a:rPr lang="it-IT" sz="1800"/>
              <a:t>, data, </a:t>
            </a:r>
            <a:r>
              <a:rPr lang="it-IT" sz="1800" u="sng">
                <a:solidFill>
                  <a:schemeClr val="accent2"/>
                </a:solidFill>
              </a:rPr>
              <a:t>N.Ordine</a:t>
            </a:r>
            <a:r>
              <a:rPr lang="it-IT" sz="1800"/>
              <a:t>)</a:t>
            </a:r>
          </a:p>
        </p:txBody>
      </p:sp>
      <p:sp>
        <p:nvSpPr>
          <p:cNvPr id="4" name="Segnaposto testo 2"/>
          <p:cNvSpPr txBox="1">
            <a:spLocks/>
          </p:cNvSpPr>
          <p:nvPr/>
        </p:nvSpPr>
        <p:spPr>
          <a:xfrm>
            <a:off x="639953" y="5991063"/>
            <a:ext cx="8596668" cy="573639"/>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it-IT">
                <a:solidFill>
                  <a:schemeClr val="accent2"/>
                </a:solidFill>
              </a:rPr>
              <a:t>IN VERDE</a:t>
            </a:r>
            <a:r>
              <a:rPr lang="it-IT"/>
              <a:t>: vincoli di integrità referenziale (</a:t>
            </a:r>
            <a:r>
              <a:rPr lang="it-IT" err="1"/>
              <a:t>foreign</a:t>
            </a:r>
            <a:r>
              <a:rPr lang="it-IT"/>
              <a:t> </a:t>
            </a:r>
            <a:r>
              <a:rPr lang="it-IT" err="1"/>
              <a:t>keys</a:t>
            </a:r>
            <a:r>
              <a:rPr lang="it-IT"/>
              <a:t> -&gt; le chiavi di altre relazioni). Da associazioni o accorpamenti. </a:t>
            </a:r>
            <a:br>
              <a:rPr lang="it-IT"/>
            </a:br>
            <a:endParaRPr lang="it-IT"/>
          </a:p>
        </p:txBody>
      </p:sp>
      <p:sp>
        <p:nvSpPr>
          <p:cNvPr id="5" name="Segnaposto testo 2"/>
          <p:cNvSpPr txBox="1">
            <a:spLocks/>
          </p:cNvSpPr>
          <p:nvPr/>
        </p:nvSpPr>
        <p:spPr>
          <a:xfrm>
            <a:off x="1190445" y="79093"/>
            <a:ext cx="5486400" cy="378108"/>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algn="ctr"/>
            <a:r>
              <a:rPr lang="it-IT" b="1">
                <a:solidFill>
                  <a:schemeClr val="accent2"/>
                </a:solidFill>
              </a:rPr>
              <a:t>PROGETTO LOGICO</a:t>
            </a:r>
          </a:p>
        </p:txBody>
      </p:sp>
    </p:spTree>
    <p:extLst>
      <p:ext uri="{BB962C8B-B14F-4D97-AF65-F5344CB8AC3E}">
        <p14:creationId xmlns:p14="http://schemas.microsoft.com/office/powerpoint/2010/main" val="268714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5955102"/>
          </a:xfrm>
        </p:spPr>
        <p:txBody>
          <a:bodyPr>
            <a:normAutofit fontScale="90000"/>
          </a:bodyPr>
          <a:lstStyle/>
          <a:p>
            <a:r>
              <a:rPr lang="it-IT"/>
              <a:t>7. Vincoli di integrità referenziale </a:t>
            </a:r>
            <a:br>
              <a:rPr lang="it-IT"/>
            </a:br>
            <a:r>
              <a:rPr lang="it-IT" sz="3200"/>
              <a:t>Nello schema logico riportato nella slide precedente i Vincoli di integrità referenziale sono indicati con l’evidenziazione (in verde) dell’attributo che fa riferimento ad un’altra relazione.</a:t>
            </a:r>
            <a:br>
              <a:rPr lang="it-IT" sz="3200"/>
            </a:br>
            <a:r>
              <a:rPr lang="it-IT" sz="3200"/>
              <a:t>Per evidenziare meglio questi collegamenti riportiamo una schermata ottenuta successivamente all’implementazione della basi di dati con un DBMS, ma che evidenzia i vincoli in modo chiaro: </a:t>
            </a:r>
            <a:br>
              <a:rPr lang="it-IT" sz="3200"/>
            </a:br>
            <a:endParaRPr lang="it-IT" sz="3200"/>
          </a:p>
        </p:txBody>
      </p:sp>
    </p:spTree>
    <p:extLst>
      <p:ext uri="{BB962C8B-B14F-4D97-AF65-F5344CB8AC3E}">
        <p14:creationId xmlns:p14="http://schemas.microsoft.com/office/powerpoint/2010/main" val="108489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DEC1-18A7-442E-8FA6-96397A51E60B}"/>
              </a:ext>
            </a:extLst>
          </p:cNvPr>
          <p:cNvSpPr>
            <a:spLocks noGrp="1"/>
          </p:cNvSpPr>
          <p:nvPr>
            <p:ph type="title"/>
          </p:nvPr>
        </p:nvSpPr>
        <p:spPr/>
        <p:txBody>
          <a:bodyPr/>
          <a:lstStyle/>
          <a:p>
            <a:pPr algn="ctr"/>
            <a:r>
              <a:rPr lang="de-DE" b="1">
                <a:solidFill>
                  <a:schemeClr val="accent2">
                    <a:lumMod val="60000"/>
                    <a:lumOff val="40000"/>
                  </a:schemeClr>
                </a:solidFill>
              </a:rPr>
              <a:t>MAPESI RESTAURANT</a:t>
            </a:r>
          </a:p>
        </p:txBody>
      </p:sp>
      <p:sp>
        <p:nvSpPr>
          <p:cNvPr id="4" name="Text Placeholder 3">
            <a:extLst>
              <a:ext uri="{FF2B5EF4-FFF2-40B4-BE49-F238E27FC236}">
                <a16:creationId xmlns:a16="http://schemas.microsoft.com/office/drawing/2014/main" id="{30E7242B-296C-4DB3-9E3E-E48798D77CD6}"/>
              </a:ext>
            </a:extLst>
          </p:cNvPr>
          <p:cNvSpPr>
            <a:spLocks noGrp="1"/>
          </p:cNvSpPr>
          <p:nvPr>
            <p:ph type="body" sz="half" idx="2"/>
          </p:nvPr>
        </p:nvSpPr>
        <p:spPr>
          <a:xfrm>
            <a:off x="677334" y="5367337"/>
            <a:ext cx="8596667" cy="1100137"/>
          </a:xfrm>
        </p:spPr>
        <p:txBody>
          <a:bodyPr>
            <a:normAutofit/>
          </a:bodyPr>
          <a:lstStyle/>
          <a:p>
            <a:pPr algn="ctr"/>
            <a:r>
              <a:rPr lang="de-DE">
                <a:solidFill>
                  <a:schemeClr val="accent2">
                    <a:lumMod val="60000"/>
                    <a:lumOff val="40000"/>
                  </a:schemeClr>
                </a:solidFill>
              </a:rPr>
              <a:t>Penazzi Andrea</a:t>
            </a:r>
          </a:p>
          <a:p>
            <a:pPr algn="ctr"/>
            <a:r>
              <a:rPr lang="de-DE">
                <a:solidFill>
                  <a:schemeClr val="accent2">
                    <a:lumMod val="60000"/>
                    <a:lumOff val="40000"/>
                  </a:schemeClr>
                </a:solidFill>
              </a:rPr>
              <a:t>Marchitelli Daniele</a:t>
            </a:r>
          </a:p>
          <a:p>
            <a:pPr algn="ctr"/>
            <a:r>
              <a:rPr lang="de-DE">
                <a:solidFill>
                  <a:schemeClr val="accent2">
                    <a:lumMod val="60000"/>
                    <a:lumOff val="40000"/>
                  </a:schemeClr>
                </a:solidFill>
              </a:rPr>
              <a:t>Singh Simaranjeet</a:t>
            </a:r>
          </a:p>
          <a:p>
            <a:endParaRPr lang="en-US"/>
          </a:p>
        </p:txBody>
      </p:sp>
      <p:pic>
        <p:nvPicPr>
          <p:cNvPr id="1026" name="Picture 2" descr="Ristorante Pizzeria Da Rosa | La qualità della pizza e la ..."/>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4218" b="1421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6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2" descr="Immagine che contiene screenshot&#10;&#10;Descrizione generata automaticamente">
            <a:extLst>
              <a:ext uri="{FF2B5EF4-FFF2-40B4-BE49-F238E27FC236}">
                <a16:creationId xmlns:a16="http://schemas.microsoft.com/office/drawing/2014/main" id="{2BF7CA6C-A2FE-490F-886C-8B6B2DA5B028}"/>
              </a:ext>
            </a:extLst>
          </p:cNvPr>
          <p:cNvPicPr>
            <a:picLocks noChangeAspect="1"/>
          </p:cNvPicPr>
          <p:nvPr/>
        </p:nvPicPr>
        <p:blipFill>
          <a:blip r:embed="rId2"/>
          <a:stretch>
            <a:fillRect/>
          </a:stretch>
        </p:blipFill>
        <p:spPr>
          <a:xfrm>
            <a:off x="-1181" y="897"/>
            <a:ext cx="12194360" cy="6862114"/>
          </a:xfrm>
          <a:prstGeom prst="rect">
            <a:avLst/>
          </a:prstGeom>
        </p:spPr>
      </p:pic>
    </p:spTree>
    <p:extLst>
      <p:ext uri="{BB962C8B-B14F-4D97-AF65-F5344CB8AC3E}">
        <p14:creationId xmlns:p14="http://schemas.microsoft.com/office/powerpoint/2010/main" val="174162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6127630"/>
          </a:xfrm>
        </p:spPr>
        <p:txBody>
          <a:bodyPr>
            <a:normAutofit/>
          </a:bodyPr>
          <a:lstStyle/>
          <a:p>
            <a:r>
              <a:rPr lang="it-IT"/>
              <a:t>8 DBMS</a:t>
            </a:r>
            <a:br>
              <a:rPr lang="it-IT"/>
            </a:br>
            <a:r>
              <a:rPr lang="it-IT" sz="2900"/>
              <a:t>Come </a:t>
            </a:r>
            <a:r>
              <a:rPr lang="it-IT" sz="2900" i="1"/>
              <a:t>DataBase Management System </a:t>
            </a:r>
            <a:r>
              <a:rPr lang="it-IT" sz="2900"/>
              <a:t>abbiamo scelto di utilizzare MySQL, in quanto il nostro prodotto non richiederà prestazioni altissime e</a:t>
            </a:r>
            <a:br>
              <a:rPr lang="it-IT" sz="2900"/>
            </a:br>
            <a:r>
              <a:rPr lang="it-IT" sz="2900"/>
              <a:t>la quantità di personale che lo utilizzerà sarà limitata: potrebbe bastare infatti un solo responsabile.</a:t>
            </a:r>
            <a:br>
              <a:rPr lang="it-IT" sz="2900"/>
            </a:br>
            <a:r>
              <a:rPr lang="it-IT" sz="2900"/>
              <a:t>Per quanto riguarda l’inserimento dei dati, abbiamo inserito la contabilizzazione di un mese a titolo esemplificativo. </a:t>
            </a:r>
            <a:br>
              <a:rPr lang="it-IT" sz="3200"/>
            </a:br>
            <a:endParaRPr lang="it-IT" sz="2900"/>
          </a:p>
        </p:txBody>
      </p:sp>
    </p:spTree>
    <p:extLst>
      <p:ext uri="{BB962C8B-B14F-4D97-AF65-F5344CB8AC3E}">
        <p14:creationId xmlns:p14="http://schemas.microsoft.com/office/powerpoint/2010/main" val="2909495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6353544"/>
          </a:xfrm>
        </p:spPr>
        <p:txBody>
          <a:bodyPr>
            <a:normAutofit/>
          </a:bodyPr>
          <a:lstStyle/>
          <a:p>
            <a:r>
              <a:rPr lang="it-IT">
                <a:ea typeface="+mj-lt"/>
                <a:cs typeface="+mj-lt"/>
              </a:rPr>
              <a:t>9. Query</a:t>
            </a:r>
            <a:br>
              <a:rPr lang="it-IT">
                <a:ea typeface="+mj-lt"/>
                <a:cs typeface="+mj-lt"/>
              </a:rPr>
            </a:br>
            <a:endParaRPr lang="it-IT"/>
          </a:p>
          <a:p>
            <a:r>
              <a:rPr lang="it-IT" sz="2400">
                <a:ea typeface="+mj-lt"/>
                <a:cs typeface="+mj-lt"/>
              </a:rPr>
              <a:t>Sulla base delle richieste del nostro cliente, abbiamo creato alcune query che forniscono ,aggiornano o eliminano dati sul sito.</a:t>
            </a:r>
            <a:br>
              <a:rPr lang="it-IT" sz="2400">
                <a:ea typeface="+mj-lt"/>
                <a:cs typeface="+mj-lt"/>
              </a:rPr>
            </a:br>
            <a:br>
              <a:rPr lang="it-IT" sz="2400">
                <a:ea typeface="+mj-lt"/>
                <a:cs typeface="+mj-lt"/>
              </a:rPr>
            </a:br>
            <a:r>
              <a:rPr lang="it-IT" sz="2400">
                <a:ea typeface="+mj-lt"/>
                <a:cs typeface="+mj-lt"/>
              </a:rPr>
              <a:t>Di seguito riportiamo alcune delle query prodotte direttamente nel sito internet.</a:t>
            </a:r>
            <a:endParaRPr lang="it-IT" sz="2400"/>
          </a:p>
          <a:p>
            <a:endParaRPr lang="it-IT"/>
          </a:p>
        </p:txBody>
      </p:sp>
    </p:spTree>
    <p:extLst>
      <p:ext uri="{BB962C8B-B14F-4D97-AF65-F5344CB8AC3E}">
        <p14:creationId xmlns:p14="http://schemas.microsoft.com/office/powerpoint/2010/main" val="1453124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84274" y="114964"/>
            <a:ext cx="7639738" cy="6519483"/>
          </a:xfrm>
        </p:spPr>
        <p:txBody>
          <a:bodyPr>
            <a:noAutofit/>
          </a:bodyPr>
          <a:lstStyle/>
          <a:p>
            <a:r>
              <a:rPr lang="it-IT" sz="1400" b="1">
                <a:solidFill>
                  <a:schemeClr val="tx1"/>
                </a:solidFill>
              </a:rPr>
              <a:t>1)Query ricerca personale</a:t>
            </a:r>
            <a:br>
              <a:rPr lang="it-IT" sz="1400"/>
            </a:br>
            <a:r>
              <a:rPr lang="it-IT" sz="1400">
                <a:solidFill>
                  <a:schemeClr val="tx1"/>
                </a:solidFill>
              </a:rPr>
              <a:t>Questa query è utilizzata per la ricerca del personale e mostra solo quello che gli è stato domandato di ricercare altrimenti mostra l'intera tabella personale</a:t>
            </a:r>
            <a:br>
              <a:rPr lang="it-IT" sz="1400"/>
            </a:br>
            <a:br>
              <a:rPr lang="it-IT" sz="1200"/>
            </a:br>
            <a:r>
              <a:rPr lang="it-IT" sz="1200" err="1"/>
              <a:t>if</a:t>
            </a:r>
            <a:r>
              <a:rPr lang="it-IT" sz="1200"/>
              <a:t>(</a:t>
            </a:r>
            <a:r>
              <a:rPr lang="it-IT" sz="1200" err="1"/>
              <a:t>isset</a:t>
            </a:r>
            <a:r>
              <a:rPr lang="it-IT" sz="1200"/>
              <a:t>($_POST['</a:t>
            </a:r>
            <a:r>
              <a:rPr lang="it-IT" sz="1200" err="1"/>
              <a:t>search</a:t>
            </a:r>
            <a:r>
              <a:rPr lang="it-IT" sz="1200"/>
              <a:t>'])){</a:t>
            </a:r>
            <a:br>
              <a:rPr lang="it-IT" sz="1200"/>
            </a:br>
            <a:r>
              <a:rPr lang="it-IT" sz="1200"/>
              <a:t>   $</a:t>
            </a:r>
            <a:r>
              <a:rPr lang="it-IT" sz="1200" err="1"/>
              <a:t>searchKey</a:t>
            </a:r>
            <a:r>
              <a:rPr lang="it-IT" sz="1200"/>
              <a:t> = $_POST['</a:t>
            </a:r>
            <a:r>
              <a:rPr lang="it-IT" sz="1200" err="1"/>
              <a:t>search</a:t>
            </a:r>
            <a:r>
              <a:rPr lang="it-IT" sz="1200"/>
              <a:t>'];</a:t>
            </a:r>
            <a:br>
              <a:rPr lang="it-IT" sz="1200"/>
            </a:br>
            <a:r>
              <a:rPr lang="it-IT" sz="1200"/>
              <a:t>   $</a:t>
            </a:r>
            <a:r>
              <a:rPr lang="it-IT" sz="1200" err="1"/>
              <a:t>sql</a:t>
            </a:r>
            <a:r>
              <a:rPr lang="it-IT" sz="1200"/>
              <a:t> = </a:t>
            </a:r>
            <a:r>
              <a:rPr lang="it-IT" sz="1200">
                <a:solidFill>
                  <a:schemeClr val="tx1"/>
                </a:solidFill>
              </a:rPr>
              <a:t>"SELECT * FROM personale AS p</a:t>
            </a:r>
            <a:br>
              <a:rPr lang="it-IT" sz="1200"/>
            </a:br>
            <a:r>
              <a:rPr lang="it-IT" sz="1200">
                <a:solidFill>
                  <a:schemeClr val="tx1"/>
                </a:solidFill>
              </a:rPr>
              <a:t>         INNER JOIN lavora AS l </a:t>
            </a:r>
            <a:br>
              <a:rPr lang="it-IT" sz="1200"/>
            </a:br>
            <a:r>
              <a:rPr lang="it-IT" sz="1200">
                <a:solidFill>
                  <a:schemeClr val="tx1"/>
                </a:solidFill>
              </a:rPr>
              <a:t>        ON p.CF = l.CF</a:t>
            </a:r>
            <a:br>
              <a:rPr lang="it-IT" sz="1200"/>
            </a:br>
            <a:r>
              <a:rPr lang="it-IT" sz="1200">
                <a:solidFill>
                  <a:schemeClr val="tx1"/>
                </a:solidFill>
              </a:rPr>
              <a:t>   WHERE Nome LIKE '%$</a:t>
            </a:r>
            <a:r>
              <a:rPr lang="it-IT" sz="1200" err="1">
                <a:solidFill>
                  <a:schemeClr val="tx1"/>
                </a:solidFill>
              </a:rPr>
              <a:t>searchKey</a:t>
            </a:r>
            <a:r>
              <a:rPr lang="it-IT" sz="1200">
                <a:solidFill>
                  <a:schemeClr val="tx1"/>
                </a:solidFill>
              </a:rPr>
              <a:t>%' OR  </a:t>
            </a:r>
            <a:r>
              <a:rPr lang="it-IT" sz="1200" err="1">
                <a:solidFill>
                  <a:schemeClr val="tx1"/>
                </a:solidFill>
              </a:rPr>
              <a:t>CodiceFiliale</a:t>
            </a:r>
            <a:r>
              <a:rPr lang="it-IT" sz="1200">
                <a:solidFill>
                  <a:schemeClr val="tx1"/>
                </a:solidFill>
              </a:rPr>
              <a:t> </a:t>
            </a:r>
            <a:br>
              <a:rPr lang="it-IT" sz="1200"/>
            </a:br>
            <a:r>
              <a:rPr lang="it-IT" sz="1200">
                <a:solidFill>
                  <a:schemeClr val="tx1"/>
                </a:solidFill>
              </a:rPr>
              <a:t>LIKE '%$</a:t>
            </a:r>
            <a:r>
              <a:rPr lang="it-IT" sz="1200" err="1">
                <a:solidFill>
                  <a:schemeClr val="tx1"/>
                </a:solidFill>
              </a:rPr>
              <a:t>searchKey</a:t>
            </a:r>
            <a:r>
              <a:rPr lang="it-IT" sz="1200">
                <a:solidFill>
                  <a:schemeClr val="tx1"/>
                </a:solidFill>
              </a:rPr>
              <a:t>%' OR </a:t>
            </a:r>
            <a:r>
              <a:rPr lang="it-IT" sz="1200" err="1">
                <a:solidFill>
                  <a:schemeClr val="tx1"/>
                </a:solidFill>
              </a:rPr>
              <a:t>CodiceDipendente</a:t>
            </a:r>
            <a:r>
              <a:rPr lang="it-IT" sz="1200">
                <a:solidFill>
                  <a:schemeClr val="tx1"/>
                </a:solidFill>
              </a:rPr>
              <a:t> LIKE '%$</a:t>
            </a:r>
            <a:r>
              <a:rPr lang="it-IT" sz="1200" err="1">
                <a:solidFill>
                  <a:schemeClr val="tx1"/>
                </a:solidFill>
              </a:rPr>
              <a:t>searchKey</a:t>
            </a:r>
            <a:r>
              <a:rPr lang="it-IT" sz="1200">
                <a:solidFill>
                  <a:schemeClr val="tx1"/>
                </a:solidFill>
              </a:rPr>
              <a:t>%' </a:t>
            </a:r>
            <a:br>
              <a:rPr lang="it-IT" sz="1200"/>
            </a:br>
            <a:r>
              <a:rPr lang="it-IT" sz="1200">
                <a:solidFill>
                  <a:schemeClr val="tx1"/>
                </a:solidFill>
              </a:rPr>
              <a:t>OR  Ruolo LIKE '%$</a:t>
            </a:r>
            <a:r>
              <a:rPr lang="it-IT" sz="1200" err="1">
                <a:solidFill>
                  <a:schemeClr val="tx1"/>
                </a:solidFill>
              </a:rPr>
              <a:t>searchKey</a:t>
            </a:r>
            <a:r>
              <a:rPr lang="it-IT" sz="1200">
                <a:solidFill>
                  <a:schemeClr val="tx1"/>
                </a:solidFill>
              </a:rPr>
              <a:t>%' OR  </a:t>
            </a:r>
            <a:r>
              <a:rPr lang="it-IT" sz="1200" err="1">
                <a:solidFill>
                  <a:schemeClr val="tx1"/>
                </a:solidFill>
              </a:rPr>
              <a:t>GiornoRiposo</a:t>
            </a:r>
            <a:r>
              <a:rPr lang="it-IT" sz="1200">
                <a:solidFill>
                  <a:schemeClr val="tx1"/>
                </a:solidFill>
              </a:rPr>
              <a:t> LIKE '%$</a:t>
            </a:r>
            <a:r>
              <a:rPr lang="it-IT" sz="1200" err="1">
                <a:solidFill>
                  <a:schemeClr val="tx1"/>
                </a:solidFill>
              </a:rPr>
              <a:t>searchKey</a:t>
            </a:r>
            <a:r>
              <a:rPr lang="it-IT" sz="1200">
                <a:solidFill>
                  <a:schemeClr val="tx1"/>
                </a:solidFill>
              </a:rPr>
              <a:t>%'";</a:t>
            </a:r>
            <a:br>
              <a:rPr lang="it-IT" sz="1200"/>
            </a:br>
            <a:r>
              <a:rPr lang="it-IT" sz="1200"/>
              <a:t>}else{</a:t>
            </a:r>
            <a:br>
              <a:rPr lang="it-IT" sz="1200"/>
            </a:br>
            <a:r>
              <a:rPr lang="it-IT" sz="1200"/>
              <a:t>   $</a:t>
            </a:r>
            <a:r>
              <a:rPr lang="it-IT" sz="1200" err="1"/>
              <a:t>sql</a:t>
            </a:r>
            <a:r>
              <a:rPr lang="it-IT" sz="1200"/>
              <a:t> = </a:t>
            </a:r>
            <a:r>
              <a:rPr lang="it-IT" sz="1200">
                <a:solidFill>
                  <a:schemeClr val="tx1"/>
                </a:solidFill>
              </a:rPr>
              <a:t>"</a:t>
            </a:r>
            <a:r>
              <a:rPr lang="it-IT" sz="1200" err="1">
                <a:solidFill>
                  <a:schemeClr val="tx1"/>
                </a:solidFill>
              </a:rPr>
              <a:t>select</a:t>
            </a:r>
            <a:r>
              <a:rPr lang="it-IT" sz="1200">
                <a:solidFill>
                  <a:schemeClr val="tx1"/>
                </a:solidFill>
              </a:rPr>
              <a:t> * from personale </a:t>
            </a:r>
            <a:r>
              <a:rPr lang="it-IT" sz="1200" err="1">
                <a:solidFill>
                  <a:schemeClr val="tx1"/>
                </a:solidFill>
              </a:rPr>
              <a:t>as</a:t>
            </a:r>
            <a:r>
              <a:rPr lang="it-IT" sz="1200">
                <a:solidFill>
                  <a:schemeClr val="tx1"/>
                </a:solidFill>
              </a:rPr>
              <a:t> p</a:t>
            </a:r>
            <a:br>
              <a:rPr lang="it-IT" sz="1200"/>
            </a:br>
            <a:r>
              <a:rPr lang="it-IT" sz="1200">
                <a:solidFill>
                  <a:schemeClr val="tx1"/>
                </a:solidFill>
              </a:rPr>
              <a:t>         INNER JOIN lavora </a:t>
            </a:r>
            <a:r>
              <a:rPr lang="it-IT" sz="1200" err="1">
                <a:solidFill>
                  <a:schemeClr val="tx1"/>
                </a:solidFill>
              </a:rPr>
              <a:t>as</a:t>
            </a:r>
            <a:r>
              <a:rPr lang="it-IT" sz="1200">
                <a:solidFill>
                  <a:schemeClr val="tx1"/>
                </a:solidFill>
              </a:rPr>
              <a:t> l</a:t>
            </a:r>
            <a:br>
              <a:rPr lang="it-IT" sz="1200"/>
            </a:br>
            <a:r>
              <a:rPr lang="it-IT" sz="1200">
                <a:solidFill>
                  <a:schemeClr val="tx1"/>
                </a:solidFill>
              </a:rPr>
              <a:t>         ON p.CF = l.CF</a:t>
            </a:r>
            <a:br>
              <a:rPr lang="it-IT" sz="1200"/>
            </a:br>
            <a:r>
              <a:rPr lang="it-IT" sz="1200"/>
              <a:t>   $</a:t>
            </a:r>
            <a:r>
              <a:rPr lang="it-IT" sz="1200" err="1"/>
              <a:t>searchKey</a:t>
            </a:r>
            <a:r>
              <a:rPr lang="it-IT" sz="1200"/>
              <a:t> = "";</a:t>
            </a:r>
            <a:br>
              <a:rPr lang="it-IT" sz="1400"/>
            </a:br>
            <a:r>
              <a:rPr lang="it-IT" sz="1400"/>
              <a:t>} </a:t>
            </a:r>
            <a:br>
              <a:rPr lang="it-IT" sz="1400"/>
            </a:br>
            <a:br>
              <a:rPr lang="it-IT" sz="1400"/>
            </a:br>
            <a:r>
              <a:rPr lang="it-IT" sz="1400">
                <a:solidFill>
                  <a:schemeClr val="tx1"/>
                </a:solidFill>
              </a:rPr>
              <a:t>2</a:t>
            </a:r>
            <a:r>
              <a:rPr lang="it-IT" sz="1400">
                <a:solidFill>
                  <a:schemeClr val="tx1"/>
                </a:solidFill>
                <a:ea typeface="+mj-lt"/>
                <a:cs typeface="+mj-lt"/>
              </a:rPr>
              <a:t>)</a:t>
            </a:r>
            <a:r>
              <a:rPr lang="it-IT" sz="1400" b="1">
                <a:solidFill>
                  <a:schemeClr val="tx1"/>
                </a:solidFill>
                <a:ea typeface="+mj-lt"/>
                <a:cs typeface="+mj-lt"/>
              </a:rPr>
              <a:t>Query ricerca fornitori</a:t>
            </a:r>
            <a:br>
              <a:rPr lang="it-IT" sz="1400" b="1"/>
            </a:br>
            <a:r>
              <a:rPr lang="it-IT" sz="1400">
                <a:solidFill>
                  <a:schemeClr val="tx1"/>
                </a:solidFill>
              </a:rPr>
              <a:t>Funziona come la query del personale qui sopra</a:t>
            </a:r>
            <a:br>
              <a:rPr lang="it-IT" sz="4800"/>
            </a:br>
            <a:br>
              <a:rPr lang="it-IT" sz="1200"/>
            </a:br>
            <a:r>
              <a:rPr lang="it-IT" sz="1200" err="1"/>
              <a:t>if</a:t>
            </a:r>
            <a:r>
              <a:rPr lang="it-IT" sz="1200"/>
              <a:t>(</a:t>
            </a:r>
            <a:r>
              <a:rPr lang="it-IT" sz="1200" err="1"/>
              <a:t>isset</a:t>
            </a:r>
            <a:r>
              <a:rPr lang="it-IT" sz="1200"/>
              <a:t>($_POST['</a:t>
            </a:r>
            <a:r>
              <a:rPr lang="it-IT" sz="1200" err="1"/>
              <a:t>search</a:t>
            </a:r>
            <a:r>
              <a:rPr lang="it-IT" sz="1200"/>
              <a:t>'])){</a:t>
            </a:r>
            <a:br>
              <a:rPr lang="it-IT" sz="1200"/>
            </a:br>
            <a:r>
              <a:rPr lang="it-IT" sz="1200"/>
              <a:t>         $</a:t>
            </a:r>
            <a:r>
              <a:rPr lang="it-IT" sz="1200" err="1"/>
              <a:t>searchKey</a:t>
            </a:r>
            <a:r>
              <a:rPr lang="it-IT" sz="1200"/>
              <a:t> = $_POST['</a:t>
            </a:r>
            <a:r>
              <a:rPr lang="it-IT" sz="1200" err="1"/>
              <a:t>search</a:t>
            </a:r>
            <a:r>
              <a:rPr lang="it-IT" sz="1200"/>
              <a:t>'];</a:t>
            </a:r>
            <a:br>
              <a:rPr lang="it-IT" sz="1200"/>
            </a:br>
            <a:r>
              <a:rPr lang="it-IT" sz="1200"/>
              <a:t>         $</a:t>
            </a:r>
            <a:r>
              <a:rPr lang="it-IT" sz="1200" err="1"/>
              <a:t>sql</a:t>
            </a:r>
            <a:r>
              <a:rPr lang="it-IT" sz="1200"/>
              <a:t> =</a:t>
            </a:r>
            <a:r>
              <a:rPr lang="it-IT" sz="1200">
                <a:solidFill>
                  <a:schemeClr val="tx1"/>
                </a:solidFill>
              </a:rPr>
              <a:t> "SELECT * FROM fornitori AS f</a:t>
            </a:r>
            <a:br>
              <a:rPr lang="it-IT" sz="1200"/>
            </a:br>
            <a:r>
              <a:rPr lang="it-IT" sz="1200">
                <a:solidFill>
                  <a:schemeClr val="tx1"/>
                </a:solidFill>
              </a:rPr>
              <a:t>WHERE Nome LIKE '%$</a:t>
            </a:r>
            <a:r>
              <a:rPr lang="it-IT" sz="1200" err="1">
                <a:solidFill>
                  <a:schemeClr val="tx1"/>
                </a:solidFill>
              </a:rPr>
              <a:t>searchKey</a:t>
            </a:r>
            <a:r>
              <a:rPr lang="it-IT" sz="1200">
                <a:solidFill>
                  <a:schemeClr val="tx1"/>
                </a:solidFill>
              </a:rPr>
              <a:t>%' OR Tipologia LIKE '%$</a:t>
            </a:r>
            <a:r>
              <a:rPr lang="it-IT" sz="1200" err="1">
                <a:solidFill>
                  <a:schemeClr val="tx1"/>
                </a:solidFill>
              </a:rPr>
              <a:t>searchKey</a:t>
            </a:r>
            <a:r>
              <a:rPr lang="it-IT" sz="1200">
                <a:solidFill>
                  <a:schemeClr val="tx1"/>
                </a:solidFill>
              </a:rPr>
              <a:t>%'"</a:t>
            </a:r>
            <a:r>
              <a:rPr lang="it-IT" sz="1200"/>
              <a:t>;</a:t>
            </a:r>
            <a:br>
              <a:rPr lang="it-IT" sz="1200"/>
            </a:br>
            <a:r>
              <a:rPr lang="it-IT" sz="1200"/>
              <a:t>     }else{</a:t>
            </a:r>
            <a:br>
              <a:rPr lang="it-IT" sz="1200"/>
            </a:br>
            <a:r>
              <a:rPr lang="it-IT" sz="1200"/>
              <a:t>         $</a:t>
            </a:r>
            <a:r>
              <a:rPr lang="it-IT" sz="1200" err="1"/>
              <a:t>sql</a:t>
            </a:r>
            <a:r>
              <a:rPr lang="it-IT" sz="1200"/>
              <a:t> = "</a:t>
            </a:r>
            <a:r>
              <a:rPr lang="it-IT" sz="1200" err="1"/>
              <a:t>select</a:t>
            </a:r>
            <a:r>
              <a:rPr lang="it-IT" sz="1200"/>
              <a:t> * from fornitori </a:t>
            </a:r>
            <a:r>
              <a:rPr lang="it-IT" sz="1200" err="1"/>
              <a:t>as</a:t>
            </a:r>
            <a:r>
              <a:rPr lang="it-IT" sz="1200"/>
              <a:t> f";</a:t>
            </a:r>
            <a:br>
              <a:rPr lang="it-IT" sz="1200"/>
            </a:br>
            <a:r>
              <a:rPr lang="it-IT" sz="1200"/>
              <a:t>         $</a:t>
            </a:r>
            <a:r>
              <a:rPr lang="it-IT" sz="1200" err="1"/>
              <a:t>searchKey</a:t>
            </a:r>
            <a:r>
              <a:rPr lang="it-IT" sz="1200"/>
              <a:t> = "";</a:t>
            </a:r>
            <a:br>
              <a:rPr lang="it-IT" sz="1200"/>
            </a:br>
            <a:r>
              <a:rPr lang="it-IT" sz="1200"/>
              <a:t>     }</a:t>
            </a:r>
            <a:br>
              <a:rPr lang="it-IT" sz="1200"/>
            </a:br>
            <a:r>
              <a:rPr lang="it-IT" sz="1200"/>
              <a:t>     $</a:t>
            </a:r>
            <a:r>
              <a:rPr lang="it-IT" sz="1200" err="1"/>
              <a:t>result</a:t>
            </a:r>
            <a:r>
              <a:rPr lang="it-IT" sz="1200"/>
              <a:t> = </a:t>
            </a:r>
            <a:r>
              <a:rPr lang="it-IT" sz="1200" err="1"/>
              <a:t>mysqli_query</a:t>
            </a:r>
            <a:r>
              <a:rPr lang="it-IT" sz="1200"/>
              <a:t>($</a:t>
            </a:r>
            <a:r>
              <a:rPr lang="it-IT" sz="1200" err="1"/>
              <a:t>conn</a:t>
            </a:r>
            <a:r>
              <a:rPr lang="it-IT" sz="1200"/>
              <a:t>, $</a:t>
            </a:r>
            <a:r>
              <a:rPr lang="it-IT" sz="1200" err="1"/>
              <a:t>sql</a:t>
            </a:r>
            <a:r>
              <a:rPr lang="it-IT" sz="1200"/>
              <a:t>);</a:t>
            </a:r>
            <a:br>
              <a:rPr lang="it-IT" sz="1200"/>
            </a:br>
            <a:r>
              <a:rPr lang="it-IT" sz="1200"/>
              <a:t>     ?&gt;</a:t>
            </a:r>
          </a:p>
        </p:txBody>
      </p:sp>
      <p:pic>
        <p:nvPicPr>
          <p:cNvPr id="3" name="Immagine 3" descr="Immagine che contiene largo&#10;&#10;Descrizione generata automaticamente">
            <a:extLst>
              <a:ext uri="{FF2B5EF4-FFF2-40B4-BE49-F238E27FC236}">
                <a16:creationId xmlns:a16="http://schemas.microsoft.com/office/drawing/2014/main" id="{28D804D1-5222-4A0A-A2DD-F55DAAFE91F2}"/>
              </a:ext>
            </a:extLst>
          </p:cNvPr>
          <p:cNvPicPr>
            <a:picLocks noChangeAspect="1"/>
          </p:cNvPicPr>
          <p:nvPr/>
        </p:nvPicPr>
        <p:blipFill rotWithShape="1">
          <a:blip r:embed="rId2"/>
          <a:srcRect b="46649"/>
          <a:stretch/>
        </p:blipFill>
        <p:spPr>
          <a:xfrm>
            <a:off x="5989365" y="672671"/>
            <a:ext cx="6001489" cy="3116487"/>
          </a:xfrm>
          <a:prstGeom prst="rect">
            <a:avLst/>
          </a:prstGeom>
        </p:spPr>
      </p:pic>
      <p:pic>
        <p:nvPicPr>
          <p:cNvPr id="4" name="Immagine 4" descr="Immagine che contiene screenshot&#10;&#10;Descrizione generata automaticamente">
            <a:extLst>
              <a:ext uri="{FF2B5EF4-FFF2-40B4-BE49-F238E27FC236}">
                <a16:creationId xmlns:a16="http://schemas.microsoft.com/office/drawing/2014/main" id="{204FF9D5-F7BD-4ABC-9FC9-FFBCB2BFB05C}"/>
              </a:ext>
            </a:extLst>
          </p:cNvPr>
          <p:cNvPicPr>
            <a:picLocks noChangeAspect="1"/>
          </p:cNvPicPr>
          <p:nvPr/>
        </p:nvPicPr>
        <p:blipFill>
          <a:blip r:embed="rId3"/>
          <a:stretch>
            <a:fillRect/>
          </a:stretch>
        </p:blipFill>
        <p:spPr>
          <a:xfrm>
            <a:off x="5486400" y="4273062"/>
            <a:ext cx="6324600" cy="1369402"/>
          </a:xfrm>
          <a:prstGeom prst="rect">
            <a:avLst/>
          </a:prstGeom>
        </p:spPr>
      </p:pic>
    </p:spTree>
    <p:extLst>
      <p:ext uri="{BB962C8B-B14F-4D97-AF65-F5344CB8AC3E}">
        <p14:creationId xmlns:p14="http://schemas.microsoft.com/office/powerpoint/2010/main" val="1179550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599"/>
            <a:ext cx="8537599" cy="5672391"/>
          </a:xfrm>
        </p:spPr>
        <p:txBody>
          <a:bodyPr>
            <a:normAutofit fontScale="90000"/>
          </a:bodyPr>
          <a:lstStyle/>
          <a:p>
            <a:r>
              <a:rPr lang="it-IT" sz="1400" b="1">
                <a:solidFill>
                  <a:schemeClr val="tx1"/>
                </a:solidFill>
              </a:rPr>
              <a:t>3)Elimina dipendente</a:t>
            </a:r>
            <a:br>
              <a:rPr lang="it-IT" sz="1400"/>
            </a:br>
            <a:r>
              <a:rPr lang="it-IT" sz="1400">
                <a:solidFill>
                  <a:schemeClr val="tx1"/>
                </a:solidFill>
              </a:rPr>
              <a:t>Query per eliminare dipendenti dal sito</a:t>
            </a:r>
            <a:br>
              <a:rPr lang="it-IT" sz="1400"/>
            </a:br>
            <a:br>
              <a:rPr lang="it-IT" sz="1400"/>
            </a:br>
            <a:r>
              <a:rPr lang="it-IT" sz="1400"/>
              <a:t>$cf = $_GET['id'];</a:t>
            </a:r>
            <a:br>
              <a:rPr lang="it-IT" sz="1400"/>
            </a:br>
            <a:r>
              <a:rPr lang="it-IT" sz="1400"/>
              <a:t>$query = </a:t>
            </a:r>
            <a:r>
              <a:rPr lang="it-IT" sz="1400">
                <a:solidFill>
                  <a:schemeClr val="tx1"/>
                </a:solidFill>
              </a:rPr>
              <a:t>"delete from personale </a:t>
            </a:r>
            <a:r>
              <a:rPr lang="it-IT" sz="1400" err="1">
                <a:solidFill>
                  <a:schemeClr val="tx1"/>
                </a:solidFill>
              </a:rPr>
              <a:t>where</a:t>
            </a:r>
            <a:r>
              <a:rPr lang="it-IT" sz="1400">
                <a:solidFill>
                  <a:schemeClr val="tx1"/>
                </a:solidFill>
              </a:rPr>
              <a:t> CF = '$cf'";</a:t>
            </a:r>
            <a:br>
              <a:rPr lang="it-IT" sz="1400"/>
            </a:br>
            <a:r>
              <a:rPr lang="it-IT" sz="1400"/>
              <a:t>$data = </a:t>
            </a:r>
            <a:r>
              <a:rPr lang="it-IT" sz="1400" err="1"/>
              <a:t>mysqli_query</a:t>
            </a:r>
            <a:r>
              <a:rPr lang="it-IT" sz="1400"/>
              <a:t>($</a:t>
            </a:r>
            <a:r>
              <a:rPr lang="it-IT" sz="1400" err="1"/>
              <a:t>conn</a:t>
            </a:r>
            <a:r>
              <a:rPr lang="it-IT" sz="1400"/>
              <a:t>, $query);</a:t>
            </a:r>
            <a:br>
              <a:rPr lang="it-IT" sz="1400"/>
            </a:br>
            <a:br>
              <a:rPr lang="it-IT" sz="1400"/>
            </a:br>
            <a:r>
              <a:rPr lang="it-IT" sz="1400" b="1">
                <a:solidFill>
                  <a:schemeClr val="tx1"/>
                </a:solidFill>
              </a:rPr>
              <a:t>4)Login</a:t>
            </a:r>
            <a:br>
              <a:rPr lang="it-IT" sz="1400" b="1"/>
            </a:br>
            <a:r>
              <a:rPr lang="it-IT" sz="1400">
                <a:solidFill>
                  <a:schemeClr val="tx1"/>
                </a:solidFill>
              </a:rPr>
              <a:t>login nella parte "privata" del database</a:t>
            </a:r>
            <a:br>
              <a:rPr lang="it-IT" sz="1400"/>
            </a:br>
            <a:br>
              <a:rPr lang="it-IT" sz="1400"/>
            </a:br>
            <a:r>
              <a:rPr lang="en-US" sz="1400"/>
              <a:t>$query = </a:t>
            </a:r>
            <a:r>
              <a:rPr lang="en-US" sz="1400" err="1"/>
              <a:t>mysqli_query</a:t>
            </a:r>
            <a:r>
              <a:rPr lang="en-US" sz="1400"/>
              <a:t>($conn, </a:t>
            </a:r>
            <a:r>
              <a:rPr lang="en-US" sz="1400">
                <a:solidFill>
                  <a:schemeClr val="tx1"/>
                </a:solidFill>
              </a:rPr>
              <a:t>"select * from </a:t>
            </a:r>
            <a:r>
              <a:rPr lang="en-US" sz="1400" err="1">
                <a:solidFill>
                  <a:schemeClr val="tx1"/>
                </a:solidFill>
              </a:rPr>
              <a:t>personaldata</a:t>
            </a:r>
            <a:r>
              <a:rPr lang="en-US" sz="1400">
                <a:solidFill>
                  <a:schemeClr val="tx1"/>
                </a:solidFill>
              </a:rPr>
              <a:t> where </a:t>
            </a:r>
            <a:r>
              <a:rPr lang="en-US" sz="1400" i="1">
                <a:solidFill>
                  <a:schemeClr val="tx1"/>
                </a:solidFill>
              </a:rPr>
              <a:t>user</a:t>
            </a:r>
            <a:r>
              <a:rPr lang="en-US" sz="1400">
                <a:solidFill>
                  <a:schemeClr val="tx1"/>
                </a:solidFill>
              </a:rPr>
              <a:t>='$user' and pass='$pass'"</a:t>
            </a:r>
            <a:r>
              <a:rPr lang="en-US" sz="1400"/>
              <a:t>);</a:t>
            </a:r>
            <a:br>
              <a:rPr lang="en-US" sz="1400"/>
            </a:br>
            <a:br>
              <a:rPr lang="en-US" sz="1400"/>
            </a:br>
            <a:r>
              <a:rPr lang="en-US" sz="1400" b="1">
                <a:solidFill>
                  <a:schemeClr val="tx1"/>
                </a:solidFill>
              </a:rPr>
              <a:t>5)Update </a:t>
            </a:r>
            <a:r>
              <a:rPr lang="en-US" sz="1400" b="1" err="1">
                <a:solidFill>
                  <a:schemeClr val="tx1"/>
                </a:solidFill>
              </a:rPr>
              <a:t>personale</a:t>
            </a:r>
            <a:br>
              <a:rPr lang="en-US" sz="1400"/>
            </a:br>
            <a:r>
              <a:rPr lang="en-US" sz="1400">
                <a:solidFill>
                  <a:schemeClr val="tx1"/>
                </a:solidFill>
              </a:rPr>
              <a:t>query per </a:t>
            </a:r>
            <a:r>
              <a:rPr lang="en-US" sz="1400" err="1">
                <a:solidFill>
                  <a:schemeClr val="tx1"/>
                </a:solidFill>
              </a:rPr>
              <a:t>modificare</a:t>
            </a:r>
            <a:r>
              <a:rPr lang="en-US" sz="1400">
                <a:solidFill>
                  <a:schemeClr val="tx1"/>
                </a:solidFill>
              </a:rPr>
              <a:t> </a:t>
            </a:r>
            <a:r>
              <a:rPr lang="en-US" sz="1400" err="1">
                <a:solidFill>
                  <a:schemeClr val="tx1"/>
                </a:solidFill>
              </a:rPr>
              <a:t>i</a:t>
            </a:r>
            <a:r>
              <a:rPr lang="en-US" sz="1400">
                <a:solidFill>
                  <a:schemeClr val="tx1"/>
                </a:solidFill>
              </a:rPr>
              <a:t> </a:t>
            </a:r>
            <a:r>
              <a:rPr lang="en-US" sz="1400" err="1">
                <a:solidFill>
                  <a:schemeClr val="tx1"/>
                </a:solidFill>
              </a:rPr>
              <a:t>dati</a:t>
            </a:r>
            <a:r>
              <a:rPr lang="en-US" sz="1400">
                <a:solidFill>
                  <a:schemeClr val="tx1"/>
                </a:solidFill>
              </a:rPr>
              <a:t> del </a:t>
            </a:r>
            <a:r>
              <a:rPr lang="en-US" sz="1400" err="1">
                <a:solidFill>
                  <a:schemeClr val="tx1"/>
                </a:solidFill>
              </a:rPr>
              <a:t>personale</a:t>
            </a:r>
            <a:r>
              <a:rPr lang="en-US" sz="1400">
                <a:solidFill>
                  <a:schemeClr val="tx1"/>
                </a:solidFill>
              </a:rPr>
              <a:t> </a:t>
            </a:r>
            <a:br>
              <a:rPr lang="en-US"/>
            </a:br>
            <a:br>
              <a:rPr lang="en-US" sz="1400"/>
            </a:br>
            <a:r>
              <a:rPr lang="it-IT" sz="1400"/>
              <a:t>$</a:t>
            </a:r>
            <a:r>
              <a:rPr lang="it-IT" sz="1400" err="1"/>
              <a:t>sql</a:t>
            </a:r>
            <a:r>
              <a:rPr lang="it-IT" sz="1400"/>
              <a:t> = </a:t>
            </a:r>
            <a:r>
              <a:rPr lang="it-IT" sz="1400">
                <a:solidFill>
                  <a:schemeClr val="tx1"/>
                </a:solidFill>
              </a:rPr>
              <a:t>"update personale set CF='$</a:t>
            </a:r>
            <a:r>
              <a:rPr lang="it-IT" sz="1400" err="1">
                <a:solidFill>
                  <a:schemeClr val="tx1"/>
                </a:solidFill>
              </a:rPr>
              <a:t>cf</a:t>
            </a:r>
            <a:r>
              <a:rPr lang="it-IT" sz="1400">
                <a:solidFill>
                  <a:schemeClr val="tx1"/>
                </a:solidFill>
              </a:rPr>
              <a:t>', </a:t>
            </a:r>
            <a:r>
              <a:rPr lang="it-IT" sz="1400" err="1">
                <a:solidFill>
                  <a:schemeClr val="tx1"/>
                </a:solidFill>
              </a:rPr>
              <a:t>CodiceDipendente</a:t>
            </a:r>
            <a:r>
              <a:rPr lang="it-IT" sz="1400">
                <a:solidFill>
                  <a:schemeClr val="tx1"/>
                </a:solidFill>
              </a:rPr>
              <a:t>='$</a:t>
            </a:r>
            <a:r>
              <a:rPr lang="it-IT" sz="1400" err="1">
                <a:solidFill>
                  <a:schemeClr val="tx1"/>
                </a:solidFill>
              </a:rPr>
              <a:t>CodiceDipendente</a:t>
            </a:r>
            <a:r>
              <a:rPr lang="it-IT" sz="1400">
                <a:solidFill>
                  <a:schemeClr val="tx1"/>
                </a:solidFill>
              </a:rPr>
              <a:t>', Nome='$Nome', Cognome='$Cognome', Ruolo='$Ruolo', Citta='$Citta', GiornoRiposo='$GiornoRiposo',</a:t>
            </a:r>
            <a:br>
              <a:rPr lang="it-IT" sz="1400"/>
            </a:br>
            <a:r>
              <a:rPr lang="it-IT" sz="1400">
                <a:solidFill>
                  <a:schemeClr val="tx1"/>
                </a:solidFill>
              </a:rPr>
              <a:t>        </a:t>
            </a:r>
            <a:r>
              <a:rPr lang="it-IT" sz="1400" err="1">
                <a:solidFill>
                  <a:schemeClr val="tx1"/>
                </a:solidFill>
              </a:rPr>
              <a:t>PagaOraria</a:t>
            </a:r>
            <a:r>
              <a:rPr lang="it-IT" sz="1400">
                <a:solidFill>
                  <a:schemeClr val="tx1"/>
                </a:solidFill>
              </a:rPr>
              <a:t>='$</a:t>
            </a:r>
            <a:r>
              <a:rPr lang="it-IT" sz="1400" err="1">
                <a:solidFill>
                  <a:schemeClr val="tx1"/>
                </a:solidFill>
              </a:rPr>
              <a:t>PagaOraria</a:t>
            </a:r>
            <a:r>
              <a:rPr lang="it-IT" sz="1400">
                <a:solidFill>
                  <a:schemeClr val="tx1"/>
                </a:solidFill>
              </a:rPr>
              <a:t>', Telefono='$</a:t>
            </a:r>
            <a:r>
              <a:rPr lang="it-IT" sz="1400" err="1">
                <a:solidFill>
                  <a:schemeClr val="tx1"/>
                </a:solidFill>
              </a:rPr>
              <a:t>Telefono'</a:t>
            </a:r>
            <a:r>
              <a:rPr lang="it-IT" sz="1400">
                <a:solidFill>
                  <a:schemeClr val="tx1"/>
                </a:solidFill>
              </a:rPr>
              <a:t> WHERE CF='$</a:t>
            </a:r>
            <a:r>
              <a:rPr lang="it-IT" sz="1400" err="1">
                <a:solidFill>
                  <a:schemeClr val="tx1"/>
                </a:solidFill>
              </a:rPr>
              <a:t>cf</a:t>
            </a:r>
            <a:r>
              <a:rPr lang="it-IT" sz="1400">
                <a:solidFill>
                  <a:schemeClr val="tx1"/>
                </a:solidFill>
              </a:rPr>
              <a:t>'";</a:t>
            </a:r>
            <a:br>
              <a:rPr lang="it-IT" sz="1400"/>
            </a:br>
            <a:r>
              <a:rPr lang="it-IT" sz="1400"/>
              <a:t>$query = </a:t>
            </a:r>
            <a:r>
              <a:rPr lang="it-IT" sz="1400" err="1"/>
              <a:t>mysqli_query</a:t>
            </a:r>
            <a:r>
              <a:rPr lang="it-IT" sz="1400"/>
              <a:t>($</a:t>
            </a:r>
            <a:r>
              <a:rPr lang="it-IT" sz="1400" err="1"/>
              <a:t>conn</a:t>
            </a:r>
            <a:r>
              <a:rPr lang="it-IT" sz="1400"/>
              <a:t>, $</a:t>
            </a:r>
            <a:r>
              <a:rPr lang="it-IT" sz="1400" err="1"/>
              <a:t>sql</a:t>
            </a:r>
            <a:r>
              <a:rPr lang="it-IT" sz="1400"/>
              <a:t>);</a:t>
            </a:r>
            <a:br>
              <a:rPr lang="it-IT" sz="1400"/>
            </a:br>
            <a:r>
              <a:rPr lang="it-IT" sz="1400" err="1"/>
              <a:t>if</a:t>
            </a:r>
            <a:r>
              <a:rPr lang="it-IT" sz="1400"/>
              <a:t>($query){</a:t>
            </a:r>
            <a:br>
              <a:rPr lang="it-IT" sz="1400"/>
            </a:br>
            <a:r>
              <a:rPr lang="it-IT" sz="1400"/>
              <a:t>    $sql2 = "</a:t>
            </a:r>
            <a:r>
              <a:rPr lang="it-IT" sz="1400">
                <a:solidFill>
                  <a:schemeClr val="tx1"/>
                </a:solidFill>
              </a:rPr>
              <a:t>update lavora set CF='$</a:t>
            </a:r>
            <a:r>
              <a:rPr lang="it-IT" sz="1400" err="1">
                <a:solidFill>
                  <a:schemeClr val="tx1"/>
                </a:solidFill>
              </a:rPr>
              <a:t>cf</a:t>
            </a:r>
            <a:r>
              <a:rPr lang="it-IT" sz="1400">
                <a:solidFill>
                  <a:schemeClr val="tx1"/>
                </a:solidFill>
              </a:rPr>
              <a:t>', </a:t>
            </a:r>
            <a:r>
              <a:rPr lang="it-IT" sz="1400" err="1">
                <a:solidFill>
                  <a:schemeClr val="tx1"/>
                </a:solidFill>
              </a:rPr>
              <a:t>CodiceDip</a:t>
            </a:r>
            <a:r>
              <a:rPr lang="it-IT" sz="1400">
                <a:solidFill>
                  <a:schemeClr val="tx1"/>
                </a:solidFill>
              </a:rPr>
              <a:t>='$</a:t>
            </a:r>
            <a:r>
              <a:rPr lang="it-IT" sz="1400" err="1">
                <a:solidFill>
                  <a:schemeClr val="tx1"/>
                </a:solidFill>
              </a:rPr>
              <a:t>CodiceDipendente</a:t>
            </a:r>
            <a:r>
              <a:rPr lang="it-IT" sz="1400">
                <a:solidFill>
                  <a:schemeClr val="tx1"/>
                </a:solidFill>
              </a:rPr>
              <a:t>', </a:t>
            </a:r>
            <a:r>
              <a:rPr lang="it-IT" sz="1400" err="1">
                <a:solidFill>
                  <a:schemeClr val="tx1"/>
                </a:solidFill>
              </a:rPr>
              <a:t>CodiceFiliale</a:t>
            </a:r>
            <a:r>
              <a:rPr lang="it-IT" sz="1400">
                <a:solidFill>
                  <a:schemeClr val="tx1"/>
                </a:solidFill>
              </a:rPr>
              <a:t>='$</a:t>
            </a:r>
            <a:r>
              <a:rPr lang="it-IT" sz="1400" err="1">
                <a:solidFill>
                  <a:schemeClr val="tx1"/>
                </a:solidFill>
              </a:rPr>
              <a:t>CodiceFiliale</a:t>
            </a:r>
            <a:r>
              <a:rPr lang="it-IT" sz="1400">
                <a:solidFill>
                  <a:schemeClr val="tx1"/>
                </a:solidFill>
              </a:rPr>
              <a:t>', </a:t>
            </a:r>
            <a:r>
              <a:rPr lang="it-IT" sz="1400" err="1">
                <a:solidFill>
                  <a:schemeClr val="tx1"/>
                </a:solidFill>
              </a:rPr>
              <a:t>DataAssunzione</a:t>
            </a:r>
            <a:r>
              <a:rPr lang="it-IT" sz="1400">
                <a:solidFill>
                  <a:schemeClr val="tx1"/>
                </a:solidFill>
              </a:rPr>
              <a:t>='$</a:t>
            </a:r>
            <a:r>
              <a:rPr lang="it-IT" sz="1400" err="1">
                <a:solidFill>
                  <a:schemeClr val="tx1"/>
                </a:solidFill>
              </a:rPr>
              <a:t>DataAssunzione</a:t>
            </a:r>
            <a:r>
              <a:rPr lang="it-IT" sz="1400">
                <a:solidFill>
                  <a:schemeClr val="tx1"/>
                </a:solidFill>
              </a:rPr>
              <a:t>', </a:t>
            </a:r>
            <a:r>
              <a:rPr lang="it-IT" sz="1400" err="1">
                <a:solidFill>
                  <a:schemeClr val="tx1"/>
                </a:solidFill>
              </a:rPr>
              <a:t>OreLavorate</a:t>
            </a:r>
            <a:r>
              <a:rPr lang="it-IT" sz="1400">
                <a:solidFill>
                  <a:schemeClr val="tx1"/>
                </a:solidFill>
              </a:rPr>
              <a:t>='$</a:t>
            </a:r>
            <a:r>
              <a:rPr lang="it-IT" sz="1400" err="1">
                <a:solidFill>
                  <a:schemeClr val="tx1"/>
                </a:solidFill>
              </a:rPr>
              <a:t>OreLavorate</a:t>
            </a:r>
            <a:r>
              <a:rPr lang="it-IT" sz="1400">
                <a:solidFill>
                  <a:schemeClr val="tx1"/>
                </a:solidFill>
              </a:rPr>
              <a:t>' WHERE CF='$</a:t>
            </a:r>
            <a:r>
              <a:rPr lang="it-IT" sz="1400" err="1">
                <a:solidFill>
                  <a:schemeClr val="tx1"/>
                </a:solidFill>
              </a:rPr>
              <a:t>cf</a:t>
            </a:r>
            <a:r>
              <a:rPr lang="it-IT" sz="1400">
                <a:solidFill>
                  <a:schemeClr val="tx1"/>
                </a:solidFill>
              </a:rPr>
              <a:t>'";</a:t>
            </a:r>
            <a:br>
              <a:rPr lang="it-IT" sz="1400"/>
            </a:br>
            <a:r>
              <a:rPr lang="it-IT" sz="1400">
                <a:solidFill>
                  <a:schemeClr val="tx1"/>
                </a:solidFill>
              </a:rPr>
              <a:t>    </a:t>
            </a:r>
            <a:r>
              <a:rPr lang="it-IT" sz="1400" err="1"/>
              <a:t>mysqli_query</a:t>
            </a:r>
            <a:r>
              <a:rPr lang="it-IT" sz="1400"/>
              <a:t>($</a:t>
            </a:r>
            <a:r>
              <a:rPr lang="it-IT" sz="1400" err="1"/>
              <a:t>conn</a:t>
            </a:r>
            <a:r>
              <a:rPr lang="it-IT" sz="1400"/>
              <a:t>, $sql2);</a:t>
            </a:r>
            <a:br>
              <a:rPr lang="it-IT" sz="1400"/>
            </a:br>
            <a:r>
              <a:rPr lang="it-IT" sz="1400"/>
              <a:t>}</a:t>
            </a:r>
            <a:br>
              <a:rPr lang="it-IT" sz="1400"/>
            </a:br>
            <a:br>
              <a:rPr lang="en-US" sz="1400"/>
            </a:br>
            <a:r>
              <a:rPr lang="en-US" sz="1400" b="1">
                <a:solidFill>
                  <a:schemeClr val="tx1"/>
                </a:solidFill>
              </a:rPr>
              <a:t>6)Update </a:t>
            </a:r>
            <a:r>
              <a:rPr lang="en-US" sz="1400" b="1" err="1">
                <a:solidFill>
                  <a:schemeClr val="tx1"/>
                </a:solidFill>
              </a:rPr>
              <a:t>Magazzino</a:t>
            </a:r>
            <a:br>
              <a:rPr lang="en-US" sz="1400" b="1"/>
            </a:br>
            <a:r>
              <a:rPr lang="en-US" sz="1400">
                <a:solidFill>
                  <a:schemeClr val="tx1"/>
                </a:solidFill>
              </a:rPr>
              <a:t>query per </a:t>
            </a:r>
            <a:r>
              <a:rPr lang="en-US" sz="1400" err="1">
                <a:solidFill>
                  <a:schemeClr val="tx1"/>
                </a:solidFill>
              </a:rPr>
              <a:t>modificare</a:t>
            </a:r>
            <a:r>
              <a:rPr lang="en-US" sz="1400">
                <a:solidFill>
                  <a:schemeClr val="tx1"/>
                </a:solidFill>
              </a:rPr>
              <a:t> </a:t>
            </a:r>
            <a:r>
              <a:rPr lang="en-US" sz="1400" err="1">
                <a:solidFill>
                  <a:schemeClr val="tx1"/>
                </a:solidFill>
              </a:rPr>
              <a:t>i</a:t>
            </a:r>
            <a:r>
              <a:rPr lang="en-US" sz="1400">
                <a:solidFill>
                  <a:schemeClr val="tx1"/>
                </a:solidFill>
              </a:rPr>
              <a:t> </a:t>
            </a:r>
            <a:r>
              <a:rPr lang="en-US" sz="1400" err="1">
                <a:solidFill>
                  <a:schemeClr val="tx1"/>
                </a:solidFill>
              </a:rPr>
              <a:t>prodotti</a:t>
            </a:r>
            <a:r>
              <a:rPr lang="en-US" sz="1400">
                <a:solidFill>
                  <a:schemeClr val="tx1"/>
                </a:solidFill>
              </a:rPr>
              <a:t> in </a:t>
            </a:r>
            <a:r>
              <a:rPr lang="en-US" sz="1400" err="1">
                <a:solidFill>
                  <a:schemeClr val="tx1"/>
                </a:solidFill>
              </a:rPr>
              <a:t>magazzino</a:t>
            </a:r>
            <a:br>
              <a:rPr lang="en-US" sz="1400"/>
            </a:br>
            <a:r>
              <a:rPr lang="it-IT" sz="1200"/>
              <a:t>$</a:t>
            </a:r>
            <a:r>
              <a:rPr lang="it-IT" sz="1200" err="1"/>
              <a:t>sql</a:t>
            </a:r>
            <a:r>
              <a:rPr lang="it-IT" sz="1200"/>
              <a:t> = </a:t>
            </a:r>
            <a:r>
              <a:rPr lang="it-IT" sz="1200">
                <a:solidFill>
                  <a:schemeClr val="tx1"/>
                </a:solidFill>
              </a:rPr>
              <a:t>"update magazzino set </a:t>
            </a:r>
            <a:r>
              <a:rPr lang="it-IT" sz="1200" err="1">
                <a:solidFill>
                  <a:schemeClr val="tx1"/>
                </a:solidFill>
              </a:rPr>
              <a:t>NomeIngrediente</a:t>
            </a:r>
            <a:r>
              <a:rPr lang="it-IT" sz="1200">
                <a:solidFill>
                  <a:schemeClr val="tx1"/>
                </a:solidFill>
              </a:rPr>
              <a:t>='$</a:t>
            </a:r>
            <a:r>
              <a:rPr lang="it-IT" sz="1200" err="1">
                <a:solidFill>
                  <a:schemeClr val="tx1"/>
                </a:solidFill>
              </a:rPr>
              <a:t>nomeIng</a:t>
            </a:r>
            <a:r>
              <a:rPr lang="it-IT" sz="1200">
                <a:solidFill>
                  <a:schemeClr val="tx1"/>
                </a:solidFill>
              </a:rPr>
              <a:t>', Tipo='$tipo',</a:t>
            </a:r>
            <a:br>
              <a:rPr lang="it-IT" sz="1200"/>
            </a:br>
            <a:r>
              <a:rPr lang="it-IT" sz="1200">
                <a:solidFill>
                  <a:schemeClr val="tx1"/>
                </a:solidFill>
              </a:rPr>
              <a:t>          Quantità='$</a:t>
            </a:r>
            <a:r>
              <a:rPr lang="it-IT" sz="1200" err="1">
                <a:solidFill>
                  <a:schemeClr val="tx1"/>
                </a:solidFill>
              </a:rPr>
              <a:t>quantita'</a:t>
            </a:r>
            <a:r>
              <a:rPr lang="it-IT" sz="1200">
                <a:solidFill>
                  <a:schemeClr val="tx1"/>
                </a:solidFill>
              </a:rPr>
              <a:t> WHERE </a:t>
            </a:r>
            <a:r>
              <a:rPr lang="it-IT" sz="1200" err="1">
                <a:solidFill>
                  <a:schemeClr val="tx1"/>
                </a:solidFill>
              </a:rPr>
              <a:t>NomeIngrediente</a:t>
            </a:r>
            <a:r>
              <a:rPr lang="it-IT" sz="1200">
                <a:solidFill>
                  <a:schemeClr val="tx1"/>
                </a:solidFill>
              </a:rPr>
              <a:t>='$</a:t>
            </a:r>
            <a:r>
              <a:rPr lang="it-IT" sz="1200" err="1">
                <a:solidFill>
                  <a:schemeClr val="tx1"/>
                </a:solidFill>
              </a:rPr>
              <a:t>nomeIng</a:t>
            </a:r>
            <a:r>
              <a:rPr lang="it-IT" sz="1200">
                <a:solidFill>
                  <a:schemeClr val="tx1"/>
                </a:solidFill>
              </a:rPr>
              <a:t>'"</a:t>
            </a:r>
            <a:r>
              <a:rPr lang="it-IT" sz="1200"/>
              <a:t>;</a:t>
            </a:r>
            <a:br>
              <a:rPr lang="it-IT" sz="1200"/>
            </a:br>
            <a:r>
              <a:rPr lang="it-IT" sz="1200"/>
              <a:t>$query = </a:t>
            </a:r>
            <a:r>
              <a:rPr lang="it-IT" sz="1200" err="1"/>
              <a:t>mysqli_query</a:t>
            </a:r>
            <a:r>
              <a:rPr lang="it-IT" sz="1200"/>
              <a:t>($</a:t>
            </a:r>
            <a:r>
              <a:rPr lang="it-IT" sz="1200" err="1"/>
              <a:t>conn</a:t>
            </a:r>
            <a:r>
              <a:rPr lang="it-IT" sz="1200"/>
              <a:t>, $</a:t>
            </a:r>
            <a:r>
              <a:rPr lang="it-IT" sz="1200" err="1"/>
              <a:t>sql</a:t>
            </a:r>
            <a:r>
              <a:rPr lang="it-IT" sz="1200"/>
              <a:t>);</a:t>
            </a:r>
            <a:br>
              <a:rPr lang="it-IT" sz="1200"/>
            </a:br>
            <a:endParaRPr lang="it-IT" sz="1400"/>
          </a:p>
        </p:txBody>
      </p:sp>
      <p:pic>
        <p:nvPicPr>
          <p:cNvPr id="3" name="Immagine 3" descr="Immagine che contiene screenshot&#10;&#10;Descrizione generata automaticamente">
            <a:extLst>
              <a:ext uri="{FF2B5EF4-FFF2-40B4-BE49-F238E27FC236}">
                <a16:creationId xmlns:a16="http://schemas.microsoft.com/office/drawing/2014/main" id="{999EB799-9558-4CF7-8F85-391E8FEF7A7C}"/>
              </a:ext>
            </a:extLst>
          </p:cNvPr>
          <p:cNvPicPr>
            <a:picLocks noChangeAspect="1"/>
          </p:cNvPicPr>
          <p:nvPr/>
        </p:nvPicPr>
        <p:blipFill rotWithShape="1">
          <a:blip r:embed="rId2"/>
          <a:srcRect l="3544" t="3275" r="24557" b="4148"/>
          <a:stretch/>
        </p:blipFill>
        <p:spPr>
          <a:xfrm>
            <a:off x="8515350" y="58116"/>
            <a:ext cx="2897688" cy="4332644"/>
          </a:xfrm>
          <a:prstGeom prst="rect">
            <a:avLst/>
          </a:prstGeom>
        </p:spPr>
      </p:pic>
      <p:pic>
        <p:nvPicPr>
          <p:cNvPr id="5" name="Immagine 5" descr="Immagine che contiene screenshot&#10;&#10;Descrizione generata automaticamente">
            <a:extLst>
              <a:ext uri="{FF2B5EF4-FFF2-40B4-BE49-F238E27FC236}">
                <a16:creationId xmlns:a16="http://schemas.microsoft.com/office/drawing/2014/main" id="{7915C4B2-49FA-4E8B-B77B-FA502D6DDB5A}"/>
              </a:ext>
            </a:extLst>
          </p:cNvPr>
          <p:cNvPicPr>
            <a:picLocks noChangeAspect="1"/>
          </p:cNvPicPr>
          <p:nvPr/>
        </p:nvPicPr>
        <p:blipFill rotWithShape="1">
          <a:blip r:embed="rId3"/>
          <a:srcRect l="2528" t="6218" r="25000" b="5181"/>
          <a:stretch/>
        </p:blipFill>
        <p:spPr>
          <a:xfrm>
            <a:off x="7019925" y="4730956"/>
            <a:ext cx="3314703" cy="2044699"/>
          </a:xfrm>
          <a:prstGeom prst="rect">
            <a:avLst/>
          </a:prstGeom>
        </p:spPr>
      </p:pic>
    </p:spTree>
    <p:extLst>
      <p:ext uri="{BB962C8B-B14F-4D97-AF65-F5344CB8AC3E}">
        <p14:creationId xmlns:p14="http://schemas.microsoft.com/office/powerpoint/2010/main" val="181081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426" y="601507"/>
            <a:ext cx="8596668" cy="5621268"/>
          </a:xfrm>
        </p:spPr>
        <p:txBody>
          <a:bodyPr>
            <a:normAutofit/>
          </a:bodyPr>
          <a:lstStyle/>
          <a:p>
            <a:r>
              <a:rPr lang="it-IT" sz="1400" b="1">
                <a:solidFill>
                  <a:schemeClr val="tx1"/>
                </a:solidFill>
              </a:rPr>
              <a:t>7)Aggiunta personale</a:t>
            </a:r>
            <a:br>
              <a:rPr lang="it-IT" sz="1400"/>
            </a:br>
            <a:r>
              <a:rPr lang="it-IT" sz="1400">
                <a:solidFill>
                  <a:schemeClr val="tx1"/>
                </a:solidFill>
              </a:rPr>
              <a:t>Query per inserire nuovo personale</a:t>
            </a:r>
            <a:br>
              <a:rPr lang="it-IT" sz="1400"/>
            </a:br>
            <a:r>
              <a:rPr lang="it-IT" sz="1400"/>
              <a:t>$</a:t>
            </a:r>
            <a:r>
              <a:rPr lang="it-IT" sz="1400" err="1"/>
              <a:t>sql</a:t>
            </a:r>
            <a:r>
              <a:rPr lang="it-IT" sz="1400"/>
              <a:t> = </a:t>
            </a:r>
            <a:r>
              <a:rPr lang="it-IT" sz="1400">
                <a:solidFill>
                  <a:schemeClr val="tx1"/>
                </a:solidFill>
              </a:rPr>
              <a:t>"</a:t>
            </a:r>
            <a:r>
              <a:rPr lang="it-IT" sz="1400" err="1">
                <a:solidFill>
                  <a:schemeClr val="tx1"/>
                </a:solidFill>
              </a:rPr>
              <a:t>insert</a:t>
            </a:r>
            <a:r>
              <a:rPr lang="it-IT" sz="1400">
                <a:solidFill>
                  <a:schemeClr val="tx1"/>
                </a:solidFill>
              </a:rPr>
              <a:t> </a:t>
            </a:r>
            <a:r>
              <a:rPr lang="it-IT" sz="1400" err="1">
                <a:solidFill>
                  <a:schemeClr val="tx1"/>
                </a:solidFill>
              </a:rPr>
              <a:t>into</a:t>
            </a:r>
            <a:r>
              <a:rPr lang="it-IT" sz="1400">
                <a:solidFill>
                  <a:schemeClr val="tx1"/>
                </a:solidFill>
              </a:rPr>
              <a:t> personale </a:t>
            </a:r>
            <a:r>
              <a:rPr lang="it-IT" sz="1400" err="1">
                <a:solidFill>
                  <a:schemeClr val="tx1"/>
                </a:solidFill>
              </a:rPr>
              <a:t>values</a:t>
            </a:r>
            <a:r>
              <a:rPr lang="it-IT" sz="1400">
                <a:solidFill>
                  <a:schemeClr val="tx1"/>
                </a:solidFill>
              </a:rPr>
              <a:t> ('$</a:t>
            </a:r>
            <a:r>
              <a:rPr lang="it-IT" sz="1400" err="1">
                <a:solidFill>
                  <a:schemeClr val="tx1"/>
                </a:solidFill>
              </a:rPr>
              <a:t>cf</a:t>
            </a:r>
            <a:r>
              <a:rPr lang="it-IT" sz="1400">
                <a:solidFill>
                  <a:schemeClr val="tx1"/>
                </a:solidFill>
              </a:rPr>
              <a:t>', '$</a:t>
            </a:r>
            <a:r>
              <a:rPr lang="it-IT" sz="1400" err="1">
                <a:solidFill>
                  <a:schemeClr val="tx1"/>
                </a:solidFill>
              </a:rPr>
              <a:t>CodiceDipendente</a:t>
            </a:r>
            <a:r>
              <a:rPr lang="it-IT" sz="1400">
                <a:solidFill>
                  <a:schemeClr val="tx1"/>
                </a:solidFill>
              </a:rPr>
              <a:t>', '$Nome', '$Cognome', '$Ruolo', '$Città', '$</a:t>
            </a:r>
            <a:r>
              <a:rPr lang="it-IT" sz="1400" err="1">
                <a:solidFill>
                  <a:schemeClr val="tx1"/>
                </a:solidFill>
              </a:rPr>
              <a:t>GiornoRiposo</a:t>
            </a:r>
            <a:r>
              <a:rPr lang="it-IT" sz="1400">
                <a:solidFill>
                  <a:schemeClr val="tx1"/>
                </a:solidFill>
              </a:rPr>
              <a:t>', '$</a:t>
            </a:r>
            <a:r>
              <a:rPr lang="it-IT" sz="1400" err="1">
                <a:solidFill>
                  <a:schemeClr val="tx1"/>
                </a:solidFill>
              </a:rPr>
              <a:t>PagaOraria</a:t>
            </a:r>
            <a:r>
              <a:rPr lang="it-IT" sz="1400">
                <a:solidFill>
                  <a:schemeClr val="tx1"/>
                </a:solidFill>
              </a:rPr>
              <a:t>', '$</a:t>
            </a:r>
            <a:r>
              <a:rPr lang="it-IT" sz="1400" err="1">
                <a:solidFill>
                  <a:schemeClr val="tx1"/>
                </a:solidFill>
              </a:rPr>
              <a:t>Telefono'</a:t>
            </a:r>
            <a:r>
              <a:rPr lang="it-IT" sz="1400">
                <a:solidFill>
                  <a:schemeClr val="tx1"/>
                </a:solidFill>
              </a:rPr>
              <a:t>)"</a:t>
            </a:r>
            <a:r>
              <a:rPr lang="it-IT" sz="1400"/>
              <a:t>;</a:t>
            </a:r>
            <a:br>
              <a:rPr lang="it-IT" sz="1400"/>
            </a:br>
            <a:r>
              <a:rPr lang="it-IT" sz="1400"/>
              <a:t>$query = </a:t>
            </a:r>
            <a:r>
              <a:rPr lang="it-IT" sz="1400" err="1"/>
              <a:t>mysqli_query</a:t>
            </a:r>
            <a:r>
              <a:rPr lang="it-IT" sz="1400"/>
              <a:t>($</a:t>
            </a:r>
            <a:r>
              <a:rPr lang="it-IT" sz="1400" err="1"/>
              <a:t>conn</a:t>
            </a:r>
            <a:r>
              <a:rPr lang="it-IT" sz="1400"/>
              <a:t>, $</a:t>
            </a:r>
            <a:r>
              <a:rPr lang="it-IT" sz="1400" err="1"/>
              <a:t>sql</a:t>
            </a:r>
            <a:r>
              <a:rPr lang="it-IT" sz="1400"/>
              <a:t>);</a:t>
            </a:r>
            <a:br>
              <a:rPr lang="it-IT" sz="1400"/>
            </a:br>
            <a:br>
              <a:rPr lang="it-IT" sz="1400"/>
            </a:br>
            <a:r>
              <a:rPr lang="it-IT" sz="1400" err="1"/>
              <a:t>if</a:t>
            </a:r>
            <a:r>
              <a:rPr lang="it-IT" sz="1400"/>
              <a:t>($query){</a:t>
            </a:r>
            <a:br>
              <a:rPr lang="it-IT" sz="1400"/>
            </a:br>
            <a:r>
              <a:rPr lang="it-IT" sz="1400"/>
              <a:t>    $sql2 =</a:t>
            </a:r>
            <a:r>
              <a:rPr lang="it-IT" sz="1400">
                <a:solidFill>
                  <a:schemeClr val="tx1"/>
                </a:solidFill>
              </a:rPr>
              <a:t> "</a:t>
            </a:r>
            <a:r>
              <a:rPr lang="it-IT" sz="1400" err="1">
                <a:solidFill>
                  <a:schemeClr val="tx1"/>
                </a:solidFill>
              </a:rPr>
              <a:t>insert</a:t>
            </a:r>
            <a:r>
              <a:rPr lang="it-IT" sz="1400">
                <a:solidFill>
                  <a:schemeClr val="tx1"/>
                </a:solidFill>
              </a:rPr>
              <a:t> </a:t>
            </a:r>
            <a:r>
              <a:rPr lang="it-IT" sz="1400" err="1">
                <a:solidFill>
                  <a:schemeClr val="tx1"/>
                </a:solidFill>
              </a:rPr>
              <a:t>into</a:t>
            </a:r>
            <a:r>
              <a:rPr lang="it-IT" sz="1400">
                <a:solidFill>
                  <a:schemeClr val="tx1"/>
                </a:solidFill>
              </a:rPr>
              <a:t> lavora </a:t>
            </a:r>
            <a:r>
              <a:rPr lang="it-IT" sz="1400" err="1">
                <a:solidFill>
                  <a:schemeClr val="tx1"/>
                </a:solidFill>
              </a:rPr>
              <a:t>values</a:t>
            </a:r>
            <a:r>
              <a:rPr lang="it-IT" sz="1400">
                <a:solidFill>
                  <a:schemeClr val="tx1"/>
                </a:solidFill>
              </a:rPr>
              <a:t> ('$</a:t>
            </a:r>
            <a:r>
              <a:rPr lang="it-IT" sz="1400" err="1">
                <a:solidFill>
                  <a:schemeClr val="tx1"/>
                </a:solidFill>
              </a:rPr>
              <a:t>CodiceDipendente</a:t>
            </a:r>
            <a:r>
              <a:rPr lang="it-IT" sz="1400">
                <a:solidFill>
                  <a:schemeClr val="tx1"/>
                </a:solidFill>
              </a:rPr>
              <a:t>', '$</a:t>
            </a:r>
            <a:r>
              <a:rPr lang="it-IT" sz="1400" err="1">
                <a:solidFill>
                  <a:schemeClr val="tx1"/>
                </a:solidFill>
              </a:rPr>
              <a:t>cf</a:t>
            </a:r>
            <a:r>
              <a:rPr lang="it-IT" sz="1400">
                <a:solidFill>
                  <a:schemeClr val="tx1"/>
                </a:solidFill>
              </a:rPr>
              <a:t>', '$</a:t>
            </a:r>
            <a:r>
              <a:rPr lang="it-IT" sz="1400" err="1">
                <a:solidFill>
                  <a:schemeClr val="tx1"/>
                </a:solidFill>
              </a:rPr>
              <a:t>CodiceFiliale</a:t>
            </a:r>
            <a:r>
              <a:rPr lang="it-IT" sz="1400">
                <a:solidFill>
                  <a:schemeClr val="tx1"/>
                </a:solidFill>
              </a:rPr>
              <a:t>', '$</a:t>
            </a:r>
            <a:r>
              <a:rPr lang="it-IT" sz="1400" err="1">
                <a:solidFill>
                  <a:schemeClr val="tx1"/>
                </a:solidFill>
              </a:rPr>
              <a:t>DataAssunzione</a:t>
            </a:r>
            <a:r>
              <a:rPr lang="it-IT" sz="1400">
                <a:solidFill>
                  <a:schemeClr val="tx1"/>
                </a:solidFill>
              </a:rPr>
              <a:t>', '$</a:t>
            </a:r>
            <a:r>
              <a:rPr lang="it-IT" sz="1400" err="1">
                <a:solidFill>
                  <a:schemeClr val="tx1"/>
                </a:solidFill>
              </a:rPr>
              <a:t>OreLavorate</a:t>
            </a:r>
            <a:r>
              <a:rPr lang="it-IT" sz="1400">
                <a:solidFill>
                  <a:schemeClr val="tx1"/>
                </a:solidFill>
              </a:rPr>
              <a:t>')";</a:t>
            </a:r>
            <a:br>
              <a:rPr lang="it-IT" sz="1400"/>
            </a:br>
            <a:r>
              <a:rPr lang="it-IT" sz="1400"/>
              <a:t>    </a:t>
            </a:r>
            <a:r>
              <a:rPr lang="it-IT" sz="1400" err="1"/>
              <a:t>mysqli_query</a:t>
            </a:r>
            <a:r>
              <a:rPr lang="it-IT" sz="1400"/>
              <a:t>($</a:t>
            </a:r>
            <a:r>
              <a:rPr lang="it-IT" sz="1400" err="1"/>
              <a:t>conn</a:t>
            </a:r>
            <a:r>
              <a:rPr lang="it-IT" sz="1400"/>
              <a:t>, $sql2);</a:t>
            </a:r>
            <a:br>
              <a:rPr lang="it-IT" sz="1400"/>
            </a:br>
            <a:r>
              <a:rPr lang="it-IT" sz="1400"/>
              <a:t>}</a:t>
            </a:r>
            <a:br>
              <a:rPr lang="it-IT" sz="1400"/>
            </a:br>
            <a:br>
              <a:rPr lang="it-IT" sz="1400"/>
            </a:br>
            <a:br>
              <a:rPr lang="it-IT" sz="1400"/>
            </a:br>
            <a:br>
              <a:rPr lang="it-IT" sz="1400"/>
            </a:br>
            <a:r>
              <a:rPr lang="it-IT" sz="1400">
                <a:solidFill>
                  <a:schemeClr val="tx1"/>
                </a:solidFill>
              </a:rPr>
              <a:t>8)aggiunta fornitori</a:t>
            </a:r>
            <a:br>
              <a:rPr lang="it-IT" sz="1400"/>
            </a:br>
            <a:r>
              <a:rPr lang="it-IT" sz="1400">
                <a:solidFill>
                  <a:schemeClr val="tx1"/>
                </a:solidFill>
              </a:rPr>
              <a:t>Query per aggiungere nuovi fornitori con l'inserimento di nuovi dati </a:t>
            </a:r>
            <a:br>
              <a:rPr lang="it-IT" sz="1400"/>
            </a:br>
            <a:r>
              <a:rPr lang="it-IT" sz="1400"/>
              <a:t>$</a:t>
            </a:r>
            <a:r>
              <a:rPr lang="it-IT" sz="1400" err="1"/>
              <a:t>sql</a:t>
            </a:r>
            <a:r>
              <a:rPr lang="it-IT" sz="1400"/>
              <a:t> = </a:t>
            </a:r>
            <a:r>
              <a:rPr lang="it-IT" sz="1400">
                <a:solidFill>
                  <a:schemeClr val="tx1"/>
                </a:solidFill>
              </a:rPr>
              <a:t>"</a:t>
            </a:r>
            <a:r>
              <a:rPr lang="it-IT" sz="1400" err="1">
                <a:solidFill>
                  <a:schemeClr val="tx1"/>
                </a:solidFill>
              </a:rPr>
              <a:t>insert</a:t>
            </a:r>
            <a:r>
              <a:rPr lang="it-IT" sz="1400">
                <a:solidFill>
                  <a:schemeClr val="tx1"/>
                </a:solidFill>
              </a:rPr>
              <a:t> </a:t>
            </a:r>
            <a:r>
              <a:rPr lang="it-IT" sz="1400" err="1">
                <a:solidFill>
                  <a:schemeClr val="tx1"/>
                </a:solidFill>
              </a:rPr>
              <a:t>into</a:t>
            </a:r>
            <a:r>
              <a:rPr lang="it-IT" sz="1400">
                <a:solidFill>
                  <a:schemeClr val="tx1"/>
                </a:solidFill>
              </a:rPr>
              <a:t> fornitori (</a:t>
            </a:r>
            <a:r>
              <a:rPr lang="it-IT" sz="1400" err="1">
                <a:solidFill>
                  <a:schemeClr val="tx1"/>
                </a:solidFill>
              </a:rPr>
              <a:t>PIVA,Nome,Email,Tipologia,Città</a:t>
            </a:r>
            <a:r>
              <a:rPr lang="it-IT" sz="1400">
                <a:solidFill>
                  <a:schemeClr val="tx1"/>
                </a:solidFill>
              </a:rPr>
              <a:t>) </a:t>
            </a:r>
            <a:r>
              <a:rPr lang="it-IT" sz="1400" err="1">
                <a:solidFill>
                  <a:schemeClr val="tx1"/>
                </a:solidFill>
              </a:rPr>
              <a:t>values</a:t>
            </a:r>
            <a:r>
              <a:rPr lang="it-IT" sz="1400">
                <a:solidFill>
                  <a:schemeClr val="tx1"/>
                </a:solidFill>
              </a:rPr>
              <a:t> ('$Piva', '$Nome', '$Email', '$Tipologia', '$</a:t>
            </a:r>
            <a:r>
              <a:rPr lang="it-IT" sz="1400" err="1">
                <a:solidFill>
                  <a:schemeClr val="tx1"/>
                </a:solidFill>
              </a:rPr>
              <a:t>Citta'</a:t>
            </a:r>
            <a:r>
              <a:rPr lang="it-IT" sz="1400">
                <a:solidFill>
                  <a:schemeClr val="tx1"/>
                </a:solidFill>
              </a:rPr>
              <a:t>)";</a:t>
            </a:r>
            <a:br>
              <a:rPr lang="it-IT" sz="1400"/>
            </a:br>
            <a:br>
              <a:rPr lang="it-IT" sz="1400"/>
            </a:br>
            <a:endParaRPr lang="it-IT" sz="1400"/>
          </a:p>
        </p:txBody>
      </p:sp>
      <p:pic>
        <p:nvPicPr>
          <p:cNvPr id="3" name="Immagine 3" descr="Immagine che contiene screenshot&#10;&#10;Descrizione generata automaticamente">
            <a:extLst>
              <a:ext uri="{FF2B5EF4-FFF2-40B4-BE49-F238E27FC236}">
                <a16:creationId xmlns:a16="http://schemas.microsoft.com/office/drawing/2014/main" id="{610F20A6-C551-4326-83A7-FCAECD7484BD}"/>
              </a:ext>
            </a:extLst>
          </p:cNvPr>
          <p:cNvPicPr>
            <a:picLocks noChangeAspect="1"/>
          </p:cNvPicPr>
          <p:nvPr/>
        </p:nvPicPr>
        <p:blipFill>
          <a:blip r:embed="rId2"/>
          <a:stretch>
            <a:fillRect/>
          </a:stretch>
        </p:blipFill>
        <p:spPr>
          <a:xfrm>
            <a:off x="8963025" y="285826"/>
            <a:ext cx="3057525" cy="4181323"/>
          </a:xfrm>
          <a:prstGeom prst="rect">
            <a:avLst/>
          </a:prstGeom>
        </p:spPr>
      </p:pic>
      <p:pic>
        <p:nvPicPr>
          <p:cNvPr id="4" name="Immagine 4" descr="Immagine che contiene screenshot&#10;&#10;Descrizione generata automaticamente">
            <a:extLst>
              <a:ext uri="{FF2B5EF4-FFF2-40B4-BE49-F238E27FC236}">
                <a16:creationId xmlns:a16="http://schemas.microsoft.com/office/drawing/2014/main" id="{2247161B-2ED2-4ECE-8E7F-7F79D781DAFF}"/>
              </a:ext>
            </a:extLst>
          </p:cNvPr>
          <p:cNvPicPr>
            <a:picLocks noChangeAspect="1"/>
          </p:cNvPicPr>
          <p:nvPr/>
        </p:nvPicPr>
        <p:blipFill>
          <a:blip r:embed="rId3"/>
          <a:stretch>
            <a:fillRect/>
          </a:stretch>
        </p:blipFill>
        <p:spPr>
          <a:xfrm>
            <a:off x="2876550" y="4357240"/>
            <a:ext cx="4505325" cy="1801120"/>
          </a:xfrm>
          <a:prstGeom prst="rect">
            <a:avLst/>
          </a:prstGeom>
        </p:spPr>
      </p:pic>
    </p:spTree>
    <p:extLst>
      <p:ext uri="{BB962C8B-B14F-4D97-AF65-F5344CB8AC3E}">
        <p14:creationId xmlns:p14="http://schemas.microsoft.com/office/powerpoint/2010/main" val="2449891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5718372"/>
          </a:xfrm>
        </p:spPr>
        <p:txBody>
          <a:bodyPr>
            <a:normAutofit/>
          </a:bodyPr>
          <a:lstStyle/>
          <a:p>
            <a:r>
              <a:rPr lang="it-IT" sz="1400" b="1">
                <a:solidFill>
                  <a:schemeClr val="tx1"/>
                </a:solidFill>
              </a:rPr>
              <a:t>9)Visualizza nome ed indirizzo della catena</a:t>
            </a:r>
            <a:br>
              <a:rPr lang="it-IT" sz="1400"/>
            </a:br>
            <a:r>
              <a:rPr lang="it-IT" sz="1400"/>
              <a:t>$</a:t>
            </a:r>
            <a:r>
              <a:rPr lang="it-IT" sz="1400" err="1"/>
              <a:t>sql</a:t>
            </a:r>
            <a:r>
              <a:rPr lang="it-IT" sz="1400"/>
              <a:t> = </a:t>
            </a:r>
            <a:r>
              <a:rPr lang="it-IT" sz="1400">
                <a:solidFill>
                  <a:schemeClr val="tx1"/>
                </a:solidFill>
              </a:rPr>
              <a:t>"SELECT *from ristoranti;";</a:t>
            </a:r>
            <a:br>
              <a:rPr lang="it-IT" sz="1400"/>
            </a:br>
            <a:r>
              <a:rPr lang="it-IT" sz="1400"/>
              <a:t>     $</a:t>
            </a:r>
            <a:r>
              <a:rPr lang="it-IT" sz="1400" err="1"/>
              <a:t>result</a:t>
            </a:r>
            <a:r>
              <a:rPr lang="it-IT" sz="1400"/>
              <a:t> = </a:t>
            </a:r>
            <a:r>
              <a:rPr lang="it-IT" sz="1400" err="1"/>
              <a:t>mysqli_query</a:t>
            </a:r>
            <a:r>
              <a:rPr lang="it-IT" sz="1400"/>
              <a:t>($</a:t>
            </a:r>
            <a:r>
              <a:rPr lang="it-IT" sz="1400" err="1"/>
              <a:t>conn</a:t>
            </a:r>
            <a:r>
              <a:rPr lang="it-IT" sz="1400"/>
              <a:t>, $</a:t>
            </a:r>
            <a:r>
              <a:rPr lang="it-IT" sz="1400" err="1"/>
              <a:t>sql</a:t>
            </a:r>
            <a:r>
              <a:rPr lang="it-IT" sz="1400"/>
              <a:t>);</a:t>
            </a:r>
            <a:br>
              <a:rPr lang="it-IT" sz="1400"/>
            </a:br>
            <a:r>
              <a:rPr lang="it-IT" sz="1400"/>
              <a:t>     $</a:t>
            </a:r>
            <a:r>
              <a:rPr lang="it-IT" sz="1400" err="1"/>
              <a:t>resultCheck</a:t>
            </a:r>
            <a:r>
              <a:rPr lang="it-IT" sz="1400"/>
              <a:t> = </a:t>
            </a:r>
            <a:r>
              <a:rPr lang="it-IT" sz="1400" err="1"/>
              <a:t>mysqli_num_rows</a:t>
            </a:r>
            <a:r>
              <a:rPr lang="it-IT" sz="1400"/>
              <a:t>($</a:t>
            </a:r>
            <a:r>
              <a:rPr lang="it-IT" sz="1400" err="1"/>
              <a:t>result</a:t>
            </a:r>
            <a:r>
              <a:rPr lang="it-IT" sz="1400"/>
              <a:t>);</a:t>
            </a:r>
            <a:br>
              <a:rPr lang="it-IT" sz="1400"/>
            </a:br>
            <a:br>
              <a:rPr lang="it-IT" sz="1400"/>
            </a:br>
            <a:r>
              <a:rPr lang="it-IT" sz="1400"/>
              <a:t>     </a:t>
            </a:r>
            <a:r>
              <a:rPr lang="it-IT" sz="1400" err="1"/>
              <a:t>if</a:t>
            </a:r>
            <a:r>
              <a:rPr lang="it-IT" sz="1400"/>
              <a:t>($</a:t>
            </a:r>
            <a:r>
              <a:rPr lang="it-IT" sz="1400" err="1"/>
              <a:t>resultCheck</a:t>
            </a:r>
            <a:r>
              <a:rPr lang="it-IT" sz="1400"/>
              <a:t> &gt; 0){</a:t>
            </a:r>
            <a:br>
              <a:rPr lang="it-IT" sz="1400"/>
            </a:br>
            <a:r>
              <a:rPr lang="it-IT" sz="1400" err="1"/>
              <a:t>while</a:t>
            </a:r>
            <a:r>
              <a:rPr lang="it-IT" sz="1400"/>
              <a:t>($</a:t>
            </a:r>
            <a:r>
              <a:rPr lang="it-IT" sz="1400" err="1"/>
              <a:t>row</a:t>
            </a:r>
            <a:r>
              <a:rPr lang="it-IT" sz="1400"/>
              <a:t> = </a:t>
            </a:r>
            <a:r>
              <a:rPr lang="it-IT" sz="1400" err="1"/>
              <a:t>mysqli_fetch_assoc</a:t>
            </a:r>
            <a:r>
              <a:rPr lang="it-IT" sz="1400"/>
              <a:t>($</a:t>
            </a:r>
            <a:r>
              <a:rPr lang="it-IT" sz="1400" err="1"/>
              <a:t>result</a:t>
            </a:r>
            <a:r>
              <a:rPr lang="it-IT" sz="1400"/>
              <a:t>)){</a:t>
            </a:r>
            <a:br>
              <a:rPr lang="it-IT" sz="1400"/>
            </a:br>
            <a:r>
              <a:rPr lang="it-IT" sz="1400"/>
              <a:t>    $</a:t>
            </a:r>
            <a:r>
              <a:rPr lang="it-IT" sz="1400" err="1"/>
              <a:t>branch</a:t>
            </a:r>
            <a:r>
              <a:rPr lang="it-IT" sz="1400"/>
              <a:t>[] = $</a:t>
            </a:r>
            <a:r>
              <a:rPr lang="it-IT" sz="1400" err="1"/>
              <a:t>row</a:t>
            </a:r>
            <a:r>
              <a:rPr lang="it-IT" sz="1400"/>
              <a:t>['Città'];</a:t>
            </a:r>
            <a:br>
              <a:rPr lang="it-IT" sz="1400"/>
            </a:br>
            <a:r>
              <a:rPr lang="it-IT" sz="1400"/>
              <a:t>    $</a:t>
            </a:r>
            <a:r>
              <a:rPr lang="it-IT" sz="1400" err="1"/>
              <a:t>addr</a:t>
            </a:r>
            <a:r>
              <a:rPr lang="it-IT" sz="1400"/>
              <a:t>[] = $</a:t>
            </a:r>
            <a:r>
              <a:rPr lang="it-IT" sz="1400" err="1"/>
              <a:t>row</a:t>
            </a:r>
            <a:r>
              <a:rPr lang="it-IT" sz="1400"/>
              <a:t>['Indirizzo'];</a:t>
            </a:r>
            <a:br>
              <a:rPr lang="it-IT" sz="1400"/>
            </a:br>
            <a:br>
              <a:rPr lang="it-IT" sz="1400"/>
            </a:br>
            <a:br>
              <a:rPr lang="it-IT" sz="1400"/>
            </a:br>
            <a:r>
              <a:rPr lang="it-IT" sz="1400" b="1">
                <a:solidFill>
                  <a:schemeClr val="tx1"/>
                </a:solidFill>
              </a:rPr>
              <a:t>10)Visualizza ordini</a:t>
            </a:r>
            <a:br>
              <a:rPr lang="it-IT" sz="1400" b="1"/>
            </a:br>
            <a:r>
              <a:rPr lang="en-US" sz="1400"/>
              <a:t>$ds =</a:t>
            </a:r>
            <a:r>
              <a:rPr lang="en-US" sz="1400">
                <a:solidFill>
                  <a:schemeClr val="tx1"/>
                </a:solidFill>
              </a:rPr>
              <a:t> "SELECT * FROM </a:t>
            </a:r>
            <a:r>
              <a:rPr lang="en-US" sz="1400" err="1">
                <a:solidFill>
                  <a:schemeClr val="tx1"/>
                </a:solidFill>
              </a:rPr>
              <a:t>ordine</a:t>
            </a:r>
            <a:r>
              <a:rPr lang="en-US" sz="1400">
                <a:solidFill>
                  <a:schemeClr val="tx1"/>
                </a:solidFill>
              </a:rPr>
              <a:t> "</a:t>
            </a:r>
            <a:r>
              <a:rPr lang="en-US" sz="1400"/>
              <a:t>;</a:t>
            </a:r>
            <a:br>
              <a:rPr lang="en-US" sz="1400"/>
            </a:br>
            <a:r>
              <a:rPr lang="en-US" sz="1400"/>
              <a:t>$result = </a:t>
            </a:r>
            <a:r>
              <a:rPr lang="en-US" sz="1400" err="1"/>
              <a:t>mysqli_query</a:t>
            </a:r>
            <a:r>
              <a:rPr lang="en-US" sz="1400"/>
              <a:t>($conn, $ds);</a:t>
            </a:r>
            <a:br>
              <a:rPr lang="en-US" sz="1400"/>
            </a:br>
            <a:br>
              <a:rPr lang="en-US" sz="1400"/>
            </a:br>
            <a:r>
              <a:rPr lang="en-US" sz="1400" b="1">
                <a:solidFill>
                  <a:schemeClr val="tx1"/>
                </a:solidFill>
              </a:rPr>
              <a:t>11)</a:t>
            </a:r>
            <a:r>
              <a:rPr lang="en-US" sz="1400" b="1" err="1">
                <a:solidFill>
                  <a:schemeClr val="tx1"/>
                </a:solidFill>
              </a:rPr>
              <a:t>Visualizza</a:t>
            </a:r>
            <a:r>
              <a:rPr lang="en-US" sz="1400" b="1">
                <a:solidFill>
                  <a:schemeClr val="tx1"/>
                </a:solidFill>
              </a:rPr>
              <a:t> </a:t>
            </a:r>
            <a:r>
              <a:rPr lang="en-US" sz="1400" b="1" err="1">
                <a:solidFill>
                  <a:schemeClr val="tx1"/>
                </a:solidFill>
              </a:rPr>
              <a:t>magazzino</a:t>
            </a:r>
            <a:br>
              <a:rPr lang="en-US" sz="1400" b="1"/>
            </a:br>
            <a:r>
              <a:rPr lang="en-US" sz="1400"/>
              <a:t>$</a:t>
            </a:r>
            <a:r>
              <a:rPr lang="en-US" sz="1400" err="1"/>
              <a:t>sql</a:t>
            </a:r>
            <a:r>
              <a:rPr lang="en-US" sz="1400"/>
              <a:t> =</a:t>
            </a:r>
            <a:r>
              <a:rPr lang="en-US" sz="1400">
                <a:solidFill>
                  <a:schemeClr val="tx1"/>
                </a:solidFill>
              </a:rPr>
              <a:t> "SELECT * FROM </a:t>
            </a:r>
            <a:r>
              <a:rPr lang="en-US" sz="1400" err="1">
                <a:solidFill>
                  <a:schemeClr val="tx1"/>
                </a:solidFill>
              </a:rPr>
              <a:t>magazzino</a:t>
            </a:r>
            <a:r>
              <a:rPr lang="en-US" sz="1400">
                <a:solidFill>
                  <a:schemeClr val="tx1"/>
                </a:solidFill>
              </a:rPr>
              <a:t> "</a:t>
            </a:r>
            <a:r>
              <a:rPr lang="en-US" sz="1400"/>
              <a:t>;</a:t>
            </a:r>
            <a:br>
              <a:rPr lang="en-US" sz="1400"/>
            </a:br>
            <a:r>
              <a:rPr lang="en-US" sz="1400"/>
              <a:t>$result1 = </a:t>
            </a:r>
            <a:r>
              <a:rPr lang="en-US" sz="1400" err="1"/>
              <a:t>mysqli_query</a:t>
            </a:r>
            <a:r>
              <a:rPr lang="en-US" sz="1400"/>
              <a:t>($conn, $</a:t>
            </a:r>
            <a:r>
              <a:rPr lang="en-US" sz="1400" err="1"/>
              <a:t>sql</a:t>
            </a:r>
            <a:r>
              <a:rPr lang="en-US" sz="1400"/>
              <a:t>);</a:t>
            </a:r>
            <a:br>
              <a:rPr lang="en-US" sz="1400"/>
            </a:br>
            <a:br>
              <a:rPr lang="en-US" sz="1400"/>
            </a:br>
            <a:r>
              <a:rPr lang="en-US" sz="1400" b="1">
                <a:solidFill>
                  <a:schemeClr val="tx1"/>
                </a:solidFill>
              </a:rPr>
              <a:t>12)</a:t>
            </a:r>
            <a:r>
              <a:rPr lang="en-US" sz="1400" b="1" err="1">
                <a:solidFill>
                  <a:schemeClr val="tx1"/>
                </a:solidFill>
              </a:rPr>
              <a:t>Visualizza</a:t>
            </a:r>
            <a:r>
              <a:rPr lang="en-US" sz="1400" b="1">
                <a:solidFill>
                  <a:schemeClr val="tx1"/>
                </a:solidFill>
              </a:rPr>
              <a:t> </a:t>
            </a:r>
            <a:r>
              <a:rPr lang="en-US" sz="1400" b="1" err="1">
                <a:solidFill>
                  <a:schemeClr val="tx1"/>
                </a:solidFill>
              </a:rPr>
              <a:t>menù</a:t>
            </a:r>
            <a:r>
              <a:rPr lang="en-US" sz="1400" b="1">
                <a:solidFill>
                  <a:schemeClr val="tx1"/>
                </a:solidFill>
              </a:rPr>
              <a:t> </a:t>
            </a:r>
            <a:r>
              <a:rPr lang="en-US" sz="1400" b="1" err="1">
                <a:solidFill>
                  <a:schemeClr val="tx1"/>
                </a:solidFill>
              </a:rPr>
              <a:t>diviso</a:t>
            </a:r>
            <a:r>
              <a:rPr lang="en-US" sz="1400" b="1">
                <a:solidFill>
                  <a:schemeClr val="tx1"/>
                </a:solidFill>
              </a:rPr>
              <a:t> per </a:t>
            </a:r>
            <a:r>
              <a:rPr lang="en-US" sz="1400" b="1" err="1">
                <a:solidFill>
                  <a:schemeClr val="tx1"/>
                </a:solidFill>
              </a:rPr>
              <a:t>portata</a:t>
            </a:r>
            <a:br>
              <a:rPr lang="en-US" sz="1400" b="1"/>
            </a:br>
            <a:r>
              <a:rPr lang="en-US" sz="1400" err="1">
                <a:solidFill>
                  <a:schemeClr val="tx1"/>
                </a:solidFill>
              </a:rPr>
              <a:t>questa</a:t>
            </a:r>
            <a:r>
              <a:rPr lang="en-US" sz="1400">
                <a:solidFill>
                  <a:schemeClr val="tx1"/>
                </a:solidFill>
              </a:rPr>
              <a:t> query è </a:t>
            </a:r>
            <a:r>
              <a:rPr lang="en-US" sz="1400" err="1">
                <a:solidFill>
                  <a:schemeClr val="tx1"/>
                </a:solidFill>
              </a:rPr>
              <a:t>utilizzata</a:t>
            </a:r>
            <a:r>
              <a:rPr lang="en-US" sz="1400">
                <a:solidFill>
                  <a:schemeClr val="tx1"/>
                </a:solidFill>
              </a:rPr>
              <a:t> per far </a:t>
            </a:r>
            <a:r>
              <a:rPr lang="en-US" sz="1400" err="1">
                <a:solidFill>
                  <a:schemeClr val="tx1"/>
                </a:solidFill>
              </a:rPr>
              <a:t>visualizzare</a:t>
            </a:r>
            <a:r>
              <a:rPr lang="en-US" sz="1400">
                <a:solidFill>
                  <a:schemeClr val="tx1"/>
                </a:solidFill>
              </a:rPr>
              <a:t> </a:t>
            </a:r>
            <a:r>
              <a:rPr lang="en-US" sz="1400" err="1">
                <a:solidFill>
                  <a:schemeClr val="tx1"/>
                </a:solidFill>
              </a:rPr>
              <a:t>ogni</a:t>
            </a:r>
            <a:r>
              <a:rPr lang="en-US" sz="1400">
                <a:solidFill>
                  <a:schemeClr val="tx1"/>
                </a:solidFill>
              </a:rPr>
              <a:t> </a:t>
            </a:r>
            <a:r>
              <a:rPr lang="en-US" sz="1400" err="1">
                <a:solidFill>
                  <a:schemeClr val="tx1"/>
                </a:solidFill>
              </a:rPr>
              <a:t>portata</a:t>
            </a:r>
            <a:r>
              <a:rPr lang="en-US" sz="1400">
                <a:solidFill>
                  <a:schemeClr val="tx1"/>
                </a:solidFill>
              </a:rPr>
              <a:t> per </a:t>
            </a:r>
            <a:r>
              <a:rPr lang="en-US" sz="1400" err="1">
                <a:solidFill>
                  <a:schemeClr val="tx1"/>
                </a:solidFill>
              </a:rPr>
              <a:t>ogni</a:t>
            </a:r>
            <a:r>
              <a:rPr lang="en-US" sz="1400">
                <a:solidFill>
                  <a:schemeClr val="tx1"/>
                </a:solidFill>
              </a:rPr>
              <a:t> menu. </a:t>
            </a:r>
            <a:br>
              <a:rPr lang="en-US" sz="1400">
                <a:solidFill>
                  <a:schemeClr val="tx1"/>
                </a:solidFill>
              </a:rPr>
            </a:br>
            <a:r>
              <a:rPr lang="en-US" sz="1400">
                <a:solidFill>
                  <a:schemeClr val="tx1"/>
                </a:solidFill>
              </a:rPr>
              <a:t>In </a:t>
            </a:r>
            <a:r>
              <a:rPr lang="en-US" sz="1400" err="1">
                <a:solidFill>
                  <a:schemeClr val="tx1"/>
                </a:solidFill>
              </a:rPr>
              <a:t>questo</a:t>
            </a:r>
            <a:r>
              <a:rPr lang="en-US" sz="1400">
                <a:solidFill>
                  <a:schemeClr val="tx1"/>
                </a:solidFill>
              </a:rPr>
              <a:t> </a:t>
            </a:r>
            <a:r>
              <a:rPr lang="en-US" sz="1400" err="1">
                <a:solidFill>
                  <a:schemeClr val="tx1"/>
                </a:solidFill>
              </a:rPr>
              <a:t>caso</a:t>
            </a:r>
            <a:r>
              <a:rPr lang="en-US" sz="1400">
                <a:solidFill>
                  <a:schemeClr val="tx1"/>
                </a:solidFill>
              </a:rPr>
              <a:t> </a:t>
            </a:r>
            <a:r>
              <a:rPr lang="en-US" sz="1400" err="1">
                <a:solidFill>
                  <a:schemeClr val="tx1"/>
                </a:solidFill>
              </a:rPr>
              <a:t>specifico</a:t>
            </a:r>
            <a:r>
              <a:rPr lang="en-US" sz="1400">
                <a:solidFill>
                  <a:schemeClr val="tx1"/>
                </a:solidFill>
              </a:rPr>
              <a:t> </a:t>
            </a:r>
            <a:r>
              <a:rPr lang="en-US" sz="1400" err="1">
                <a:solidFill>
                  <a:schemeClr val="tx1"/>
                </a:solidFill>
              </a:rPr>
              <a:t>mostra</a:t>
            </a:r>
            <a:r>
              <a:rPr lang="en-US" sz="1400">
                <a:solidFill>
                  <a:schemeClr val="tx1"/>
                </a:solidFill>
              </a:rPr>
              <a:t> la </a:t>
            </a:r>
            <a:r>
              <a:rPr lang="en-US" sz="1400" err="1">
                <a:solidFill>
                  <a:schemeClr val="tx1"/>
                </a:solidFill>
              </a:rPr>
              <a:t>portata</a:t>
            </a:r>
            <a:r>
              <a:rPr lang="en-US" sz="1400">
                <a:solidFill>
                  <a:schemeClr val="tx1"/>
                </a:solidFill>
              </a:rPr>
              <a:t> antipasto </a:t>
            </a:r>
            <a:br>
              <a:rPr lang="en-US" sz="1400">
                <a:solidFill>
                  <a:schemeClr val="tx1"/>
                </a:solidFill>
              </a:rPr>
            </a:br>
            <a:r>
              <a:rPr lang="en-US" sz="1400">
                <a:solidFill>
                  <a:schemeClr val="tx1"/>
                </a:solidFill>
              </a:rPr>
              <a:t>ma la query è </a:t>
            </a:r>
            <a:r>
              <a:rPr lang="en-US" sz="1400" err="1">
                <a:solidFill>
                  <a:schemeClr val="tx1"/>
                </a:solidFill>
              </a:rPr>
              <a:t>stata</a:t>
            </a:r>
            <a:r>
              <a:rPr lang="en-US" sz="1400">
                <a:solidFill>
                  <a:schemeClr val="tx1"/>
                </a:solidFill>
              </a:rPr>
              <a:t> </a:t>
            </a:r>
            <a:r>
              <a:rPr lang="en-US" sz="1400" err="1">
                <a:solidFill>
                  <a:schemeClr val="tx1"/>
                </a:solidFill>
              </a:rPr>
              <a:t>scritta</a:t>
            </a:r>
            <a:r>
              <a:rPr lang="en-US" sz="1400">
                <a:solidFill>
                  <a:schemeClr val="tx1"/>
                </a:solidFill>
              </a:rPr>
              <a:t> per </a:t>
            </a:r>
            <a:r>
              <a:rPr lang="en-US" sz="1400" err="1">
                <a:solidFill>
                  <a:schemeClr val="tx1"/>
                </a:solidFill>
              </a:rPr>
              <a:t>ogni</a:t>
            </a:r>
            <a:r>
              <a:rPr lang="en-US" sz="1400">
                <a:solidFill>
                  <a:schemeClr val="tx1"/>
                </a:solidFill>
              </a:rPr>
              <a:t> </a:t>
            </a:r>
            <a:r>
              <a:rPr lang="en-US" sz="1400" err="1">
                <a:solidFill>
                  <a:schemeClr val="tx1"/>
                </a:solidFill>
              </a:rPr>
              <a:t>tipo</a:t>
            </a:r>
            <a:r>
              <a:rPr lang="en-US" sz="1400">
                <a:solidFill>
                  <a:schemeClr val="tx1"/>
                </a:solidFill>
              </a:rPr>
              <a:t> di </a:t>
            </a:r>
            <a:r>
              <a:rPr lang="en-US" sz="1400" err="1">
                <a:solidFill>
                  <a:schemeClr val="tx1"/>
                </a:solidFill>
              </a:rPr>
              <a:t>portata</a:t>
            </a:r>
            <a:r>
              <a:rPr lang="en-US" sz="1400">
                <a:solidFill>
                  <a:schemeClr val="tx1"/>
                </a:solidFill>
              </a:rPr>
              <a:t> </a:t>
            </a:r>
            <a:br>
              <a:rPr lang="en-US" sz="1400"/>
            </a:br>
            <a:r>
              <a:rPr lang="it-IT" sz="1400"/>
              <a:t>$m =</a:t>
            </a:r>
            <a:r>
              <a:rPr lang="it-IT" sz="1400">
                <a:solidFill>
                  <a:schemeClr val="tx1"/>
                </a:solidFill>
              </a:rPr>
              <a:t> "SELECT * FROM `portata` </a:t>
            </a:r>
            <a:r>
              <a:rPr lang="it-IT" sz="1400" err="1">
                <a:solidFill>
                  <a:schemeClr val="tx1"/>
                </a:solidFill>
              </a:rPr>
              <a:t>as</a:t>
            </a:r>
            <a:r>
              <a:rPr lang="it-IT" sz="1400">
                <a:solidFill>
                  <a:schemeClr val="tx1"/>
                </a:solidFill>
              </a:rPr>
              <a:t> p join menu </a:t>
            </a:r>
            <a:r>
              <a:rPr lang="it-IT" sz="1400" err="1">
                <a:solidFill>
                  <a:schemeClr val="tx1"/>
                </a:solidFill>
              </a:rPr>
              <a:t>as</a:t>
            </a:r>
            <a:r>
              <a:rPr lang="it-IT" sz="1400">
                <a:solidFill>
                  <a:schemeClr val="tx1"/>
                </a:solidFill>
              </a:rPr>
              <a:t> m </a:t>
            </a:r>
            <a:br>
              <a:rPr lang="it-IT" sz="1400">
                <a:solidFill>
                  <a:schemeClr val="tx1"/>
                </a:solidFill>
              </a:rPr>
            </a:br>
            <a:r>
              <a:rPr lang="it-IT" sz="1400">
                <a:solidFill>
                  <a:schemeClr val="tx1"/>
                </a:solidFill>
              </a:rPr>
              <a:t>on </a:t>
            </a:r>
            <a:r>
              <a:rPr lang="it-IT" sz="1400" err="1">
                <a:solidFill>
                  <a:schemeClr val="tx1"/>
                </a:solidFill>
              </a:rPr>
              <a:t>p.idmenu</a:t>
            </a:r>
            <a:r>
              <a:rPr lang="it-IT" sz="1400">
                <a:solidFill>
                  <a:schemeClr val="tx1"/>
                </a:solidFill>
              </a:rPr>
              <a:t> = </a:t>
            </a:r>
            <a:r>
              <a:rPr lang="it-IT" sz="1400" err="1">
                <a:solidFill>
                  <a:schemeClr val="tx1"/>
                </a:solidFill>
              </a:rPr>
              <a:t>m.IDMenu</a:t>
            </a:r>
            <a:r>
              <a:rPr lang="it-IT" sz="1400">
                <a:solidFill>
                  <a:schemeClr val="tx1"/>
                </a:solidFill>
              </a:rPr>
              <a:t> </a:t>
            </a:r>
            <a:r>
              <a:rPr lang="it-IT" sz="1400" err="1">
                <a:solidFill>
                  <a:schemeClr val="tx1"/>
                </a:solidFill>
              </a:rPr>
              <a:t>where</a:t>
            </a:r>
            <a:r>
              <a:rPr lang="it-IT" sz="1400">
                <a:solidFill>
                  <a:schemeClr val="tx1"/>
                </a:solidFill>
              </a:rPr>
              <a:t> </a:t>
            </a:r>
            <a:r>
              <a:rPr lang="it-IT" sz="1400" err="1">
                <a:solidFill>
                  <a:schemeClr val="tx1"/>
                </a:solidFill>
              </a:rPr>
              <a:t>TipoPortata</a:t>
            </a:r>
            <a:r>
              <a:rPr lang="it-IT" sz="1400">
                <a:solidFill>
                  <a:schemeClr val="tx1"/>
                </a:solidFill>
              </a:rPr>
              <a:t>= 'Antipasto'";</a:t>
            </a:r>
            <a:br>
              <a:rPr lang="it-IT" sz="1400"/>
            </a:br>
            <a:r>
              <a:rPr lang="it-IT" sz="1400"/>
              <a:t>$</a:t>
            </a:r>
            <a:r>
              <a:rPr lang="it-IT" sz="1400" err="1"/>
              <a:t>queryM</a:t>
            </a:r>
            <a:r>
              <a:rPr lang="it-IT" sz="1400"/>
              <a:t> = </a:t>
            </a:r>
            <a:r>
              <a:rPr lang="it-IT" sz="1400" err="1"/>
              <a:t>mysqli_query</a:t>
            </a:r>
            <a:r>
              <a:rPr lang="it-IT" sz="1400"/>
              <a:t>($</a:t>
            </a:r>
            <a:r>
              <a:rPr lang="it-IT" sz="1400" err="1"/>
              <a:t>conn</a:t>
            </a:r>
            <a:r>
              <a:rPr lang="it-IT" sz="1400"/>
              <a:t>, $m);</a:t>
            </a:r>
          </a:p>
        </p:txBody>
      </p:sp>
      <p:pic>
        <p:nvPicPr>
          <p:cNvPr id="3" name="Immagine 3" descr="Immagine che contiene uccello, fiore&#10;&#10;Descrizione generata automaticamente">
            <a:extLst>
              <a:ext uri="{FF2B5EF4-FFF2-40B4-BE49-F238E27FC236}">
                <a16:creationId xmlns:a16="http://schemas.microsoft.com/office/drawing/2014/main" id="{8DCE420D-DC76-4BB7-8A58-AABECB398F86}"/>
              </a:ext>
            </a:extLst>
          </p:cNvPr>
          <p:cNvPicPr>
            <a:picLocks noChangeAspect="1"/>
          </p:cNvPicPr>
          <p:nvPr/>
        </p:nvPicPr>
        <p:blipFill rotWithShape="1">
          <a:blip r:embed="rId2"/>
          <a:srcRect l="8854" t="25281" r="10069" b="3371"/>
          <a:stretch/>
        </p:blipFill>
        <p:spPr>
          <a:xfrm>
            <a:off x="6501093" y="132499"/>
            <a:ext cx="4448182" cy="1207296"/>
          </a:xfrm>
          <a:prstGeom prst="rect">
            <a:avLst/>
          </a:prstGeom>
        </p:spPr>
      </p:pic>
      <p:pic>
        <p:nvPicPr>
          <p:cNvPr id="4" name="Immagine 4" descr="Immagine che contiene screenshot, luce, sedendo&#10;&#10;Descrizione generata automaticamente">
            <a:extLst>
              <a:ext uri="{FF2B5EF4-FFF2-40B4-BE49-F238E27FC236}">
                <a16:creationId xmlns:a16="http://schemas.microsoft.com/office/drawing/2014/main" id="{E607D9AB-CA88-4E37-BC8F-F1C756E69466}"/>
              </a:ext>
            </a:extLst>
          </p:cNvPr>
          <p:cNvPicPr>
            <a:picLocks noChangeAspect="1"/>
          </p:cNvPicPr>
          <p:nvPr/>
        </p:nvPicPr>
        <p:blipFill rotWithShape="1">
          <a:blip r:embed="rId3"/>
          <a:srcRect l="170" b="53943"/>
          <a:stretch/>
        </p:blipFill>
        <p:spPr>
          <a:xfrm>
            <a:off x="5248275" y="1391062"/>
            <a:ext cx="6238880" cy="1003723"/>
          </a:xfrm>
          <a:prstGeom prst="rect">
            <a:avLst/>
          </a:prstGeom>
        </p:spPr>
      </p:pic>
      <p:pic>
        <p:nvPicPr>
          <p:cNvPr id="5" name="Immagine 5" descr="Immagine che contiene screenshot, sedendo, luce, autobus&#10;&#10;Descrizione generata automaticamente">
            <a:extLst>
              <a:ext uri="{FF2B5EF4-FFF2-40B4-BE49-F238E27FC236}">
                <a16:creationId xmlns:a16="http://schemas.microsoft.com/office/drawing/2014/main" id="{8E79DA72-14A6-4B3C-99CE-6AB57806CFE3}"/>
              </a:ext>
            </a:extLst>
          </p:cNvPr>
          <p:cNvPicPr>
            <a:picLocks noChangeAspect="1"/>
          </p:cNvPicPr>
          <p:nvPr/>
        </p:nvPicPr>
        <p:blipFill rotWithShape="1">
          <a:blip r:embed="rId4"/>
          <a:srcRect r="13435" b="43956"/>
          <a:stretch/>
        </p:blipFill>
        <p:spPr>
          <a:xfrm>
            <a:off x="5345766" y="2529920"/>
            <a:ext cx="5951700" cy="971718"/>
          </a:xfrm>
          <a:prstGeom prst="rect">
            <a:avLst/>
          </a:prstGeom>
        </p:spPr>
      </p:pic>
      <p:pic>
        <p:nvPicPr>
          <p:cNvPr id="7" name="Immagine 7" descr="Immagine che contiene screenshot&#10;&#10;Descrizione generata automaticamente">
            <a:extLst>
              <a:ext uri="{FF2B5EF4-FFF2-40B4-BE49-F238E27FC236}">
                <a16:creationId xmlns:a16="http://schemas.microsoft.com/office/drawing/2014/main" id="{0AD177A7-463D-4F75-9A4E-3D0938B41779}"/>
              </a:ext>
            </a:extLst>
          </p:cNvPr>
          <p:cNvPicPr>
            <a:picLocks noChangeAspect="1"/>
          </p:cNvPicPr>
          <p:nvPr/>
        </p:nvPicPr>
        <p:blipFill>
          <a:blip r:embed="rId5"/>
          <a:stretch>
            <a:fillRect/>
          </a:stretch>
        </p:blipFill>
        <p:spPr>
          <a:xfrm>
            <a:off x="6657975" y="3644252"/>
            <a:ext cx="5495925" cy="2017420"/>
          </a:xfrm>
          <a:prstGeom prst="rect">
            <a:avLst/>
          </a:prstGeom>
        </p:spPr>
      </p:pic>
    </p:spTree>
    <p:extLst>
      <p:ext uri="{BB962C8B-B14F-4D97-AF65-F5344CB8AC3E}">
        <p14:creationId xmlns:p14="http://schemas.microsoft.com/office/powerpoint/2010/main" val="196165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4974" y="209861"/>
            <a:ext cx="8809028" cy="6606462"/>
          </a:xfrm>
        </p:spPr>
        <p:txBody>
          <a:bodyPr>
            <a:normAutofit fontScale="90000"/>
          </a:bodyPr>
          <a:lstStyle/>
          <a:p>
            <a:r>
              <a:rPr lang="it-IT" sz="1400" b="1">
                <a:solidFill>
                  <a:schemeClr val="tx1"/>
                </a:solidFill>
              </a:rPr>
              <a:t>13)menù del mese</a:t>
            </a:r>
            <a:br>
              <a:rPr lang="it-IT" sz="1400" b="1"/>
            </a:br>
            <a:r>
              <a:rPr lang="it-IT" sz="1400">
                <a:solidFill>
                  <a:schemeClr val="tx1"/>
                </a:solidFill>
              </a:rPr>
              <a:t>questa query è utilizzata per mostrare quale menù è stato venduto di più nel mese corrente </a:t>
            </a:r>
            <a:br>
              <a:rPr lang="it-IT" sz="1400"/>
            </a:br>
            <a:r>
              <a:rPr lang="it-IT" sz="1400"/>
              <a:t>$</a:t>
            </a:r>
            <a:r>
              <a:rPr lang="it-IT" sz="1400" err="1"/>
              <a:t>piùVenduto</a:t>
            </a:r>
            <a:r>
              <a:rPr lang="it-IT" sz="1400"/>
              <a:t> = </a:t>
            </a:r>
            <a:r>
              <a:rPr lang="it-IT" sz="1400">
                <a:solidFill>
                  <a:schemeClr val="tx1"/>
                </a:solidFill>
              </a:rPr>
              <a:t>"</a:t>
            </a:r>
            <a:r>
              <a:rPr lang="it-IT" sz="1400" err="1">
                <a:solidFill>
                  <a:schemeClr val="tx1"/>
                </a:solidFill>
                <a:latin typeface="Consolas"/>
              </a:rPr>
              <a:t>select</a:t>
            </a:r>
            <a:r>
              <a:rPr lang="it-IT" sz="1400">
                <a:solidFill>
                  <a:schemeClr val="tx1"/>
                </a:solidFill>
                <a:latin typeface="Consolas"/>
              </a:rPr>
              <a:t> </a:t>
            </a:r>
            <a:r>
              <a:rPr lang="it-IT" sz="1400" err="1">
                <a:solidFill>
                  <a:schemeClr val="tx1"/>
                </a:solidFill>
                <a:latin typeface="Consolas"/>
              </a:rPr>
              <a:t>s.NomeMenù</a:t>
            </a:r>
            <a:r>
              <a:rPr lang="it-IT" sz="1400">
                <a:solidFill>
                  <a:schemeClr val="tx1"/>
                </a:solidFill>
                <a:latin typeface="Consolas"/>
              </a:rPr>
              <a:t>, </a:t>
            </a:r>
            <a:r>
              <a:rPr lang="it-IT" sz="1400" err="1">
                <a:solidFill>
                  <a:schemeClr val="tx1"/>
                </a:solidFill>
                <a:latin typeface="Consolas"/>
              </a:rPr>
              <a:t>s.PrezzoMenu</a:t>
            </a:r>
            <a:r>
              <a:rPr lang="it-IT" sz="1400">
                <a:solidFill>
                  <a:schemeClr val="tx1"/>
                </a:solidFill>
                <a:latin typeface="Consolas"/>
              </a:rPr>
              <a:t>, </a:t>
            </a:r>
            <a:r>
              <a:rPr lang="it-IT" sz="1400" i="1">
                <a:solidFill>
                  <a:schemeClr val="tx1"/>
                </a:solidFill>
                <a:latin typeface="Consolas"/>
              </a:rPr>
              <a:t>MAX</a:t>
            </a:r>
            <a:r>
              <a:rPr lang="it-IT" sz="1400">
                <a:solidFill>
                  <a:schemeClr val="tx1"/>
                </a:solidFill>
                <a:latin typeface="Consolas"/>
              </a:rPr>
              <a:t>(</a:t>
            </a:r>
            <a:r>
              <a:rPr lang="it-IT" sz="1400" err="1">
                <a:solidFill>
                  <a:schemeClr val="tx1"/>
                </a:solidFill>
                <a:latin typeface="Consolas"/>
              </a:rPr>
              <a:t>s.total</a:t>
            </a:r>
            <a:r>
              <a:rPr lang="it-IT" sz="1400">
                <a:solidFill>
                  <a:schemeClr val="tx1"/>
                </a:solidFill>
                <a:latin typeface="Consolas"/>
              </a:rPr>
              <a:t>) </a:t>
            </a:r>
            <a:r>
              <a:rPr lang="it-IT" sz="1400" err="1">
                <a:solidFill>
                  <a:schemeClr val="tx1"/>
                </a:solidFill>
                <a:latin typeface="Consolas"/>
              </a:rPr>
              <a:t>as</a:t>
            </a:r>
            <a:r>
              <a:rPr lang="it-IT" sz="1400">
                <a:solidFill>
                  <a:schemeClr val="tx1"/>
                </a:solidFill>
                <a:latin typeface="Consolas"/>
              </a:rPr>
              <a:t> maximum </a:t>
            </a:r>
            <a:br>
              <a:rPr lang="it-IT" sz="1400">
                <a:solidFill>
                  <a:schemeClr val="tx1"/>
                </a:solidFill>
                <a:latin typeface="Consolas"/>
              </a:rPr>
            </a:br>
            <a:r>
              <a:rPr lang="it-IT" sz="1400">
                <a:solidFill>
                  <a:schemeClr val="tx1"/>
                </a:solidFill>
                <a:latin typeface="Consolas"/>
              </a:rPr>
              <a:t>               from(SELECT Menu, </a:t>
            </a:r>
            <a:r>
              <a:rPr lang="it-IT" sz="1400" err="1">
                <a:solidFill>
                  <a:schemeClr val="tx1"/>
                </a:solidFill>
                <a:latin typeface="Consolas"/>
              </a:rPr>
              <a:t>NomeMenù</a:t>
            </a:r>
            <a:r>
              <a:rPr lang="it-IT" sz="1400">
                <a:solidFill>
                  <a:schemeClr val="tx1"/>
                </a:solidFill>
                <a:latin typeface="Consolas"/>
              </a:rPr>
              <a:t>, </a:t>
            </a:r>
            <a:r>
              <a:rPr lang="it-IT" sz="1400" err="1">
                <a:solidFill>
                  <a:schemeClr val="tx1"/>
                </a:solidFill>
                <a:latin typeface="Consolas"/>
              </a:rPr>
              <a:t>PrezzoMenu</a:t>
            </a:r>
            <a:r>
              <a:rPr lang="it-IT" sz="1400">
                <a:solidFill>
                  <a:schemeClr val="tx1"/>
                </a:solidFill>
                <a:latin typeface="Consolas"/>
              </a:rPr>
              <a:t>, </a:t>
            </a:r>
            <a:r>
              <a:rPr lang="it-IT" sz="1400" i="1">
                <a:solidFill>
                  <a:schemeClr val="tx1"/>
                </a:solidFill>
                <a:latin typeface="Consolas"/>
              </a:rPr>
              <a:t>sum</a:t>
            </a:r>
            <a:r>
              <a:rPr lang="it-IT" sz="1400">
                <a:solidFill>
                  <a:schemeClr val="tx1"/>
                </a:solidFill>
                <a:latin typeface="Consolas"/>
              </a:rPr>
              <a:t>(</a:t>
            </a:r>
            <a:r>
              <a:rPr lang="it-IT" sz="1400" err="1">
                <a:solidFill>
                  <a:schemeClr val="tx1"/>
                </a:solidFill>
                <a:latin typeface="Consolas"/>
              </a:rPr>
              <a:t>QuantitàMenu</a:t>
            </a:r>
            <a:r>
              <a:rPr lang="it-IT" sz="1400">
                <a:solidFill>
                  <a:schemeClr val="tx1"/>
                </a:solidFill>
                <a:latin typeface="Consolas"/>
              </a:rPr>
              <a:t>) </a:t>
            </a:r>
            <a:r>
              <a:rPr lang="it-IT" sz="1400" err="1">
                <a:solidFill>
                  <a:schemeClr val="tx1"/>
                </a:solidFill>
                <a:latin typeface="Consolas"/>
              </a:rPr>
              <a:t>total</a:t>
            </a:r>
            <a:r>
              <a:rPr lang="it-IT" sz="1400">
                <a:solidFill>
                  <a:schemeClr val="tx1"/>
                </a:solidFill>
                <a:latin typeface="Consolas"/>
              </a:rPr>
              <a:t> </a:t>
            </a:r>
            <a:br>
              <a:rPr lang="it-IT" sz="1400">
                <a:solidFill>
                  <a:schemeClr val="tx1"/>
                </a:solidFill>
                <a:latin typeface="Consolas"/>
              </a:rPr>
            </a:br>
            <a:r>
              <a:rPr lang="it-IT" sz="1400">
                <a:solidFill>
                  <a:schemeClr val="tx1"/>
                </a:solidFill>
                <a:latin typeface="Consolas"/>
              </a:rPr>
              <a:t>                    FROM `ordine` </a:t>
            </a:r>
            <a:r>
              <a:rPr lang="it-IT" sz="1400" err="1">
                <a:solidFill>
                  <a:schemeClr val="tx1"/>
                </a:solidFill>
                <a:latin typeface="Consolas"/>
              </a:rPr>
              <a:t>as</a:t>
            </a:r>
            <a:r>
              <a:rPr lang="it-IT" sz="1400">
                <a:solidFill>
                  <a:schemeClr val="tx1"/>
                </a:solidFill>
                <a:latin typeface="Consolas"/>
              </a:rPr>
              <a:t> o join menu </a:t>
            </a:r>
            <a:r>
              <a:rPr lang="it-IT" sz="1400" err="1">
                <a:solidFill>
                  <a:schemeClr val="tx1"/>
                </a:solidFill>
                <a:latin typeface="Consolas"/>
              </a:rPr>
              <a:t>as</a:t>
            </a:r>
            <a:r>
              <a:rPr lang="it-IT" sz="1400">
                <a:solidFill>
                  <a:schemeClr val="tx1"/>
                </a:solidFill>
                <a:latin typeface="Consolas"/>
              </a:rPr>
              <a:t> m on </a:t>
            </a:r>
            <a:r>
              <a:rPr lang="it-IT" sz="1400" err="1">
                <a:solidFill>
                  <a:schemeClr val="tx1"/>
                </a:solidFill>
                <a:latin typeface="Consolas"/>
              </a:rPr>
              <a:t>o.Menu</a:t>
            </a:r>
            <a:r>
              <a:rPr lang="it-IT" sz="1400">
                <a:solidFill>
                  <a:schemeClr val="tx1"/>
                </a:solidFill>
                <a:latin typeface="Consolas"/>
              </a:rPr>
              <a:t> = </a:t>
            </a:r>
            <a:r>
              <a:rPr lang="it-IT" sz="1400" err="1">
                <a:solidFill>
                  <a:schemeClr val="tx1"/>
                </a:solidFill>
                <a:latin typeface="Consolas"/>
              </a:rPr>
              <a:t>m.IDMenu</a:t>
            </a:r>
            <a:r>
              <a:rPr lang="it-IT" sz="1400">
                <a:solidFill>
                  <a:schemeClr val="tx1"/>
                </a:solidFill>
                <a:latin typeface="Consolas"/>
              </a:rPr>
              <a:t> GROUP BY Menu) </a:t>
            </a:r>
            <a:r>
              <a:rPr lang="it-IT" sz="1400" err="1">
                <a:solidFill>
                  <a:schemeClr val="tx1"/>
                </a:solidFill>
                <a:latin typeface="Consolas"/>
              </a:rPr>
              <a:t>as</a:t>
            </a:r>
            <a:r>
              <a:rPr lang="it-IT" sz="1400">
                <a:solidFill>
                  <a:schemeClr val="tx1"/>
                </a:solidFill>
                <a:latin typeface="Consolas"/>
              </a:rPr>
              <a:t> s </a:t>
            </a:r>
            <a:br>
              <a:rPr lang="it-IT" sz="1400">
                <a:solidFill>
                  <a:schemeClr val="tx1"/>
                </a:solidFill>
                <a:latin typeface="Consolas"/>
              </a:rPr>
            </a:br>
            <a:r>
              <a:rPr lang="it-IT" sz="1400">
                <a:solidFill>
                  <a:schemeClr val="tx1"/>
                </a:solidFill>
                <a:latin typeface="Consolas"/>
              </a:rPr>
              <a:t>              GROUP by </a:t>
            </a:r>
            <a:r>
              <a:rPr lang="it-IT" sz="1400" err="1">
                <a:solidFill>
                  <a:schemeClr val="tx1"/>
                </a:solidFill>
                <a:latin typeface="Consolas"/>
              </a:rPr>
              <a:t>s.NomeMenù</a:t>
            </a:r>
            <a:r>
              <a:rPr lang="it-IT" sz="1400">
                <a:solidFill>
                  <a:schemeClr val="tx1"/>
                </a:solidFill>
                <a:latin typeface="Consolas"/>
              </a:rPr>
              <a:t>, </a:t>
            </a:r>
            <a:r>
              <a:rPr lang="it-IT" sz="1400" err="1">
                <a:solidFill>
                  <a:schemeClr val="tx1"/>
                </a:solidFill>
                <a:latin typeface="Consolas"/>
              </a:rPr>
              <a:t>s.PrezzoMenu</a:t>
            </a:r>
            <a:br>
              <a:rPr lang="it-IT" sz="1400">
                <a:solidFill>
                  <a:schemeClr val="tx1"/>
                </a:solidFill>
                <a:latin typeface="Consolas"/>
              </a:rPr>
            </a:br>
            <a:r>
              <a:rPr lang="it-IT" sz="1400">
                <a:solidFill>
                  <a:schemeClr val="tx1"/>
                </a:solidFill>
                <a:latin typeface="Consolas"/>
              </a:rPr>
              <a:t>               ORDER by maximum DESC LIMIT 1"</a:t>
            </a:r>
            <a:r>
              <a:rPr lang="it-IT" sz="1400">
                <a:solidFill>
                  <a:schemeClr val="tx1"/>
                </a:solidFill>
              </a:rPr>
              <a:t>;</a:t>
            </a:r>
            <a:r>
              <a:rPr lang="it-IT" sz="1400"/>
              <a:t> </a:t>
            </a:r>
            <a:br>
              <a:rPr lang="it-IT" sz="1400"/>
            </a:br>
            <a:r>
              <a:rPr lang="it-IT" sz="1400">
                <a:latin typeface="Consolas"/>
              </a:rPr>
              <a:t>$</a:t>
            </a:r>
            <a:r>
              <a:rPr lang="it-IT" sz="1400" err="1">
                <a:latin typeface="Consolas"/>
              </a:rPr>
              <a:t>queryMenu</a:t>
            </a:r>
            <a:r>
              <a:rPr lang="it-IT" sz="1400">
                <a:latin typeface="Consolas"/>
              </a:rPr>
              <a:t> =$</a:t>
            </a:r>
            <a:r>
              <a:rPr lang="it-IT" sz="1400" err="1">
                <a:latin typeface="Consolas"/>
              </a:rPr>
              <a:t>conn</a:t>
            </a:r>
            <a:r>
              <a:rPr lang="it-IT" sz="1400">
                <a:latin typeface="Consolas"/>
              </a:rPr>
              <a:t> -&gt;query($</a:t>
            </a:r>
            <a:r>
              <a:rPr lang="it-IT" sz="1400" err="1">
                <a:latin typeface="Consolas"/>
              </a:rPr>
              <a:t>piùVenduto</a:t>
            </a:r>
            <a:r>
              <a:rPr lang="it-IT" sz="1400">
                <a:latin typeface="Consolas"/>
              </a:rPr>
              <a:t>);</a:t>
            </a:r>
            <a:br>
              <a:rPr lang="it-IT" sz="1400"/>
            </a:br>
            <a:br>
              <a:rPr lang="it-IT" sz="1400"/>
            </a:br>
            <a:r>
              <a:rPr lang="it-IT" sz="1400" b="1">
                <a:solidFill>
                  <a:schemeClr val="tx1"/>
                </a:solidFill>
              </a:rPr>
              <a:t>14)Costo mensile per tutto il personale</a:t>
            </a:r>
            <a:br>
              <a:rPr lang="it-IT" sz="1400" b="1"/>
            </a:br>
            <a:r>
              <a:rPr lang="it-IT" sz="1400">
                <a:solidFill>
                  <a:schemeClr val="tx1"/>
                </a:solidFill>
              </a:rPr>
              <a:t>Query utilizzata per controllare il costo totale del personale  </a:t>
            </a:r>
            <a:br>
              <a:rPr lang="it-IT" sz="1400"/>
            </a:br>
            <a:r>
              <a:rPr lang="it-IT" sz="1400"/>
              <a:t>$</a:t>
            </a:r>
            <a:r>
              <a:rPr lang="it-IT" sz="1400" err="1"/>
              <a:t>sql</a:t>
            </a:r>
            <a:r>
              <a:rPr lang="it-IT" sz="1400"/>
              <a:t> = </a:t>
            </a:r>
            <a:r>
              <a:rPr lang="it-IT" sz="1400">
                <a:solidFill>
                  <a:schemeClr val="tx1"/>
                </a:solidFill>
              </a:rPr>
              <a:t>"</a:t>
            </a:r>
            <a:r>
              <a:rPr lang="it-IT" sz="1400" err="1">
                <a:solidFill>
                  <a:schemeClr val="tx1"/>
                </a:solidFill>
              </a:rPr>
              <a:t>select</a:t>
            </a:r>
            <a:r>
              <a:rPr lang="it-IT" sz="1400">
                <a:solidFill>
                  <a:schemeClr val="tx1"/>
                </a:solidFill>
              </a:rPr>
              <a:t> * from personale </a:t>
            </a:r>
            <a:r>
              <a:rPr lang="it-IT" sz="1400" err="1">
                <a:solidFill>
                  <a:schemeClr val="tx1"/>
                </a:solidFill>
              </a:rPr>
              <a:t>as</a:t>
            </a:r>
            <a:r>
              <a:rPr lang="it-IT" sz="1400">
                <a:solidFill>
                  <a:schemeClr val="tx1"/>
                </a:solidFill>
              </a:rPr>
              <a:t> p</a:t>
            </a:r>
            <a:br>
              <a:rPr lang="it-IT" sz="1400"/>
            </a:br>
            <a:r>
              <a:rPr lang="it-IT" sz="1400">
                <a:solidFill>
                  <a:schemeClr val="tx1"/>
                </a:solidFill>
              </a:rPr>
              <a:t>                  INNER JOIN lavora </a:t>
            </a:r>
            <a:r>
              <a:rPr lang="it-IT" sz="1400" err="1">
                <a:solidFill>
                  <a:schemeClr val="tx1"/>
                </a:solidFill>
              </a:rPr>
              <a:t>as</a:t>
            </a:r>
            <a:r>
              <a:rPr lang="it-IT" sz="1400">
                <a:solidFill>
                  <a:schemeClr val="tx1"/>
                </a:solidFill>
              </a:rPr>
              <a:t> l</a:t>
            </a:r>
            <a:br>
              <a:rPr lang="it-IT" sz="1400"/>
            </a:br>
            <a:r>
              <a:rPr lang="it-IT" sz="1400">
                <a:solidFill>
                  <a:schemeClr val="tx1"/>
                </a:solidFill>
              </a:rPr>
              <a:t>                  ON p.CF = l.CF</a:t>
            </a:r>
            <a:br>
              <a:rPr lang="it-IT" sz="1400"/>
            </a:br>
            <a:r>
              <a:rPr lang="it-IT" sz="1400">
                <a:solidFill>
                  <a:schemeClr val="tx1"/>
                </a:solidFill>
              </a:rPr>
              <a:t>                  </a:t>
            </a:r>
            <a:r>
              <a:rPr lang="it-IT" sz="1400" err="1">
                <a:solidFill>
                  <a:schemeClr val="tx1"/>
                </a:solidFill>
              </a:rPr>
              <a:t>order</a:t>
            </a:r>
            <a:r>
              <a:rPr lang="it-IT" sz="1400">
                <a:solidFill>
                  <a:schemeClr val="tx1"/>
                </a:solidFill>
              </a:rPr>
              <a:t> by Nome";</a:t>
            </a:r>
            <a:br>
              <a:rPr lang="it-IT" sz="1400"/>
            </a:br>
            <a:r>
              <a:rPr lang="it-IT" sz="1400"/>
              <a:t>$</a:t>
            </a:r>
            <a:r>
              <a:rPr lang="it-IT" sz="1400" err="1"/>
              <a:t>result</a:t>
            </a:r>
            <a:r>
              <a:rPr lang="it-IT" sz="1400"/>
              <a:t> = </a:t>
            </a:r>
            <a:r>
              <a:rPr lang="it-IT" sz="1400" err="1"/>
              <a:t>mysqli_query</a:t>
            </a:r>
            <a:r>
              <a:rPr lang="it-IT" sz="1400"/>
              <a:t>($</a:t>
            </a:r>
            <a:r>
              <a:rPr lang="it-IT" sz="1400" err="1"/>
              <a:t>conn</a:t>
            </a:r>
            <a:r>
              <a:rPr lang="it-IT" sz="1400"/>
              <a:t>, $</a:t>
            </a:r>
            <a:r>
              <a:rPr lang="it-IT" sz="1400" err="1"/>
              <a:t>sql</a:t>
            </a:r>
            <a:r>
              <a:rPr lang="it-IT" sz="1400"/>
              <a:t>);</a:t>
            </a:r>
            <a:br>
              <a:rPr lang="it-IT" sz="1400"/>
            </a:br>
            <a:r>
              <a:rPr lang="it-IT" sz="1400"/>
              <a:t>$</a:t>
            </a:r>
            <a:r>
              <a:rPr lang="it-IT" sz="1400" err="1"/>
              <a:t>resultCheck</a:t>
            </a:r>
            <a:r>
              <a:rPr lang="it-IT" sz="1400"/>
              <a:t> = </a:t>
            </a:r>
            <a:r>
              <a:rPr lang="it-IT" sz="1400" err="1"/>
              <a:t>mysqli_num_rows</a:t>
            </a:r>
            <a:r>
              <a:rPr lang="it-IT" sz="1400"/>
              <a:t>($</a:t>
            </a:r>
            <a:r>
              <a:rPr lang="it-IT" sz="1400" err="1"/>
              <a:t>result</a:t>
            </a:r>
            <a:r>
              <a:rPr lang="it-IT" sz="1400"/>
              <a:t>);</a:t>
            </a:r>
            <a:br>
              <a:rPr lang="it-IT" sz="1400"/>
            </a:br>
            <a:r>
              <a:rPr lang="it-IT" sz="1400" err="1"/>
              <a:t>if</a:t>
            </a:r>
            <a:r>
              <a:rPr lang="it-IT" sz="1400"/>
              <a:t> ($</a:t>
            </a:r>
            <a:r>
              <a:rPr lang="it-IT" sz="1400" err="1"/>
              <a:t>resultCheck</a:t>
            </a:r>
            <a:r>
              <a:rPr lang="it-IT" sz="1400"/>
              <a:t> &gt; 0) {</a:t>
            </a:r>
            <a:br>
              <a:rPr lang="it-IT" sz="1400"/>
            </a:br>
            <a:r>
              <a:rPr lang="it-IT" sz="1400"/>
              <a:t>    </a:t>
            </a:r>
            <a:r>
              <a:rPr lang="it-IT" sz="1400" err="1"/>
              <a:t>while</a:t>
            </a:r>
            <a:r>
              <a:rPr lang="it-IT" sz="1400"/>
              <a:t> ($</a:t>
            </a:r>
            <a:r>
              <a:rPr lang="it-IT" sz="1400" err="1"/>
              <a:t>row</a:t>
            </a:r>
            <a:r>
              <a:rPr lang="it-IT" sz="1400"/>
              <a:t> = </a:t>
            </a:r>
            <a:r>
              <a:rPr lang="it-IT" sz="1400" err="1"/>
              <a:t>mysqli_fetch_assoc</a:t>
            </a:r>
            <a:r>
              <a:rPr lang="it-IT" sz="1400"/>
              <a:t>($</a:t>
            </a:r>
            <a:r>
              <a:rPr lang="it-IT" sz="1400" err="1"/>
              <a:t>result</a:t>
            </a:r>
            <a:r>
              <a:rPr lang="it-IT" sz="1400"/>
              <a:t>)) {</a:t>
            </a:r>
            <a:br>
              <a:rPr lang="it-IT" sz="1400"/>
            </a:br>
            <a:r>
              <a:rPr lang="it-IT" sz="1400"/>
              <a:t>        $res += $</a:t>
            </a:r>
            <a:r>
              <a:rPr lang="it-IT" sz="1400" err="1"/>
              <a:t>row</a:t>
            </a:r>
            <a:r>
              <a:rPr lang="it-IT" sz="1400"/>
              <a:t>['</a:t>
            </a:r>
            <a:r>
              <a:rPr lang="it-IT" sz="1400" err="1"/>
              <a:t>OreLavorate</a:t>
            </a:r>
            <a:r>
              <a:rPr lang="it-IT" sz="1400"/>
              <a:t>'] * $</a:t>
            </a:r>
            <a:r>
              <a:rPr lang="it-IT" sz="1400" err="1"/>
              <a:t>row</a:t>
            </a:r>
            <a:r>
              <a:rPr lang="it-IT" sz="1400"/>
              <a:t>['</a:t>
            </a:r>
            <a:r>
              <a:rPr lang="it-IT" sz="1400" err="1"/>
              <a:t>PagaOraria</a:t>
            </a:r>
            <a:r>
              <a:rPr lang="it-IT" sz="1400"/>
              <a:t>'] . "&lt;</a:t>
            </a:r>
            <a:r>
              <a:rPr lang="it-IT" sz="1400" err="1"/>
              <a:t>br</a:t>
            </a:r>
            <a:r>
              <a:rPr lang="it-IT" sz="1400"/>
              <a:t>&gt;";    }}</a:t>
            </a:r>
            <a:br>
              <a:rPr lang="it-IT" sz="1400"/>
            </a:br>
            <a:br>
              <a:rPr lang="it-IT" sz="1400"/>
            </a:br>
            <a:r>
              <a:rPr lang="it-IT" sz="1400" b="1">
                <a:solidFill>
                  <a:schemeClr val="tx1"/>
                </a:solidFill>
              </a:rPr>
              <a:t>15)Valore fornitura</a:t>
            </a:r>
            <a:br>
              <a:rPr lang="it-IT" sz="1400" b="1"/>
            </a:br>
            <a:r>
              <a:rPr lang="it-IT" sz="1400">
                <a:solidFill>
                  <a:schemeClr val="tx1"/>
                </a:solidFill>
              </a:rPr>
              <a:t>query utilizzata per vedere il costo totale del rifornimento delle materie che saranno poi utilizzate per preparare i menù</a:t>
            </a:r>
            <a:br>
              <a:rPr lang="it-IT" sz="1400"/>
            </a:br>
            <a:r>
              <a:rPr lang="it-IT" sz="1400"/>
              <a:t>$sql1 = </a:t>
            </a:r>
            <a:r>
              <a:rPr lang="it-IT" sz="1400">
                <a:solidFill>
                  <a:schemeClr val="tx1"/>
                </a:solidFill>
              </a:rPr>
              <a:t>"</a:t>
            </a:r>
            <a:r>
              <a:rPr lang="it-IT" sz="1400" err="1">
                <a:solidFill>
                  <a:schemeClr val="tx1"/>
                </a:solidFill>
              </a:rPr>
              <a:t>select</a:t>
            </a:r>
            <a:r>
              <a:rPr lang="it-IT" sz="1400">
                <a:solidFill>
                  <a:schemeClr val="tx1"/>
                </a:solidFill>
              </a:rPr>
              <a:t> * from rifornisce"</a:t>
            </a:r>
            <a:r>
              <a:rPr lang="it-IT" sz="1400"/>
              <a:t>;</a:t>
            </a:r>
            <a:br>
              <a:rPr lang="it-IT" sz="1400"/>
            </a:br>
            <a:r>
              <a:rPr lang="it-IT" sz="1400"/>
              <a:t>$result1 = </a:t>
            </a:r>
            <a:r>
              <a:rPr lang="it-IT" sz="1400" err="1"/>
              <a:t>mysqli_query</a:t>
            </a:r>
            <a:r>
              <a:rPr lang="it-IT" sz="1400"/>
              <a:t>($</a:t>
            </a:r>
            <a:r>
              <a:rPr lang="it-IT" sz="1400" err="1"/>
              <a:t>conn</a:t>
            </a:r>
            <a:r>
              <a:rPr lang="it-IT" sz="1400"/>
              <a:t>, $sql1);</a:t>
            </a:r>
            <a:br>
              <a:rPr lang="it-IT" sz="1400"/>
            </a:br>
            <a:r>
              <a:rPr lang="it-IT" sz="1400"/>
              <a:t>$resultCheck1 = </a:t>
            </a:r>
            <a:r>
              <a:rPr lang="it-IT" sz="1400" err="1"/>
              <a:t>mysqli_num_rows</a:t>
            </a:r>
            <a:r>
              <a:rPr lang="it-IT" sz="1400"/>
              <a:t>($result1);</a:t>
            </a:r>
            <a:br>
              <a:rPr lang="it-IT" sz="1400"/>
            </a:br>
            <a:r>
              <a:rPr lang="it-IT" sz="1400" err="1"/>
              <a:t>if</a:t>
            </a:r>
            <a:r>
              <a:rPr lang="it-IT" sz="1400"/>
              <a:t> ($resultCheck1 &gt; 0) {</a:t>
            </a:r>
            <a:br>
              <a:rPr lang="it-IT" sz="1400"/>
            </a:br>
            <a:r>
              <a:rPr lang="it-IT" sz="1400"/>
              <a:t>    </a:t>
            </a:r>
            <a:r>
              <a:rPr lang="it-IT" sz="1400" err="1"/>
              <a:t>while</a:t>
            </a:r>
            <a:r>
              <a:rPr lang="it-IT" sz="1400"/>
              <a:t> ($row1 = </a:t>
            </a:r>
            <a:r>
              <a:rPr lang="it-IT" sz="1400" err="1"/>
              <a:t>mysqli_fetch_assoc</a:t>
            </a:r>
            <a:r>
              <a:rPr lang="it-IT" sz="1400"/>
              <a:t>($result1)) {</a:t>
            </a:r>
            <a:br>
              <a:rPr lang="it-IT" sz="1400"/>
            </a:br>
            <a:r>
              <a:rPr lang="it-IT" sz="1400"/>
              <a:t>        //$res1 += $row1['</a:t>
            </a:r>
            <a:r>
              <a:rPr lang="it-IT" sz="1400" err="1"/>
              <a:t>QuantitàRifornita</a:t>
            </a:r>
            <a:r>
              <a:rPr lang="it-IT" sz="1400"/>
              <a:t>'] * $row1['</a:t>
            </a:r>
            <a:r>
              <a:rPr lang="it-IT" sz="1400" err="1"/>
              <a:t>PrezzoTotale</a:t>
            </a:r>
            <a:r>
              <a:rPr lang="it-IT" sz="1400"/>
              <a:t>'] . "&lt;</a:t>
            </a:r>
            <a:r>
              <a:rPr lang="it-IT" sz="1400" err="1"/>
              <a:t>br</a:t>
            </a:r>
            <a:r>
              <a:rPr lang="it-IT" sz="1400"/>
              <a:t>&gt;";</a:t>
            </a:r>
            <a:br>
              <a:rPr lang="it-IT" sz="1400"/>
            </a:br>
            <a:r>
              <a:rPr lang="it-IT" sz="1400"/>
              <a:t>        $res1 += $row1['</a:t>
            </a:r>
            <a:r>
              <a:rPr lang="it-IT" sz="1400" err="1"/>
              <a:t>PrezzoTotale</a:t>
            </a:r>
            <a:r>
              <a:rPr lang="it-IT" sz="1400"/>
              <a:t>'] . "&lt;</a:t>
            </a:r>
            <a:r>
              <a:rPr lang="it-IT" sz="1400" err="1"/>
              <a:t>br</a:t>
            </a:r>
            <a:r>
              <a:rPr lang="it-IT" sz="1400"/>
              <a:t>&gt;";    }}</a:t>
            </a:r>
          </a:p>
        </p:txBody>
      </p:sp>
      <p:pic>
        <p:nvPicPr>
          <p:cNvPr id="5" name="Immagine 5" descr="Immagine che contiene screenshot&#10;&#10;Descrizione generata automaticamente">
            <a:extLst>
              <a:ext uri="{FF2B5EF4-FFF2-40B4-BE49-F238E27FC236}">
                <a16:creationId xmlns:a16="http://schemas.microsoft.com/office/drawing/2014/main" id="{6427C569-C5A8-4AF2-9314-5E7C9F35EF55}"/>
              </a:ext>
            </a:extLst>
          </p:cNvPr>
          <p:cNvPicPr>
            <a:picLocks noChangeAspect="1"/>
          </p:cNvPicPr>
          <p:nvPr/>
        </p:nvPicPr>
        <p:blipFill rotWithShape="1">
          <a:blip r:embed="rId2"/>
          <a:srcRect r="149" b="50510"/>
          <a:stretch/>
        </p:blipFill>
        <p:spPr>
          <a:xfrm>
            <a:off x="5514975" y="3193851"/>
            <a:ext cx="6391276" cy="925694"/>
          </a:xfrm>
          <a:prstGeom prst="rect">
            <a:avLst/>
          </a:prstGeom>
        </p:spPr>
      </p:pic>
      <p:pic>
        <p:nvPicPr>
          <p:cNvPr id="7" name="Picture 7">
            <a:extLst>
              <a:ext uri="{FF2B5EF4-FFF2-40B4-BE49-F238E27FC236}">
                <a16:creationId xmlns:a16="http://schemas.microsoft.com/office/drawing/2014/main" id="{033C786A-1C5B-4D91-8663-43B6FC4CD155}"/>
              </a:ext>
            </a:extLst>
          </p:cNvPr>
          <p:cNvPicPr>
            <a:picLocks noChangeAspect="1"/>
          </p:cNvPicPr>
          <p:nvPr/>
        </p:nvPicPr>
        <p:blipFill>
          <a:blip r:embed="rId3"/>
          <a:stretch>
            <a:fillRect/>
          </a:stretch>
        </p:blipFill>
        <p:spPr>
          <a:xfrm>
            <a:off x="7815532" y="138614"/>
            <a:ext cx="4152180" cy="872960"/>
          </a:xfrm>
          <a:prstGeom prst="rect">
            <a:avLst/>
          </a:prstGeom>
        </p:spPr>
      </p:pic>
    </p:spTree>
    <p:extLst>
      <p:ext uri="{BB962C8B-B14F-4D97-AF65-F5344CB8AC3E}">
        <p14:creationId xmlns:p14="http://schemas.microsoft.com/office/powerpoint/2010/main" val="261588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5823568"/>
          </a:xfrm>
        </p:spPr>
        <p:txBody>
          <a:bodyPr>
            <a:normAutofit/>
          </a:bodyPr>
          <a:lstStyle/>
          <a:p>
            <a:r>
              <a:rPr lang="it-IT" sz="1400" b="1">
                <a:solidFill>
                  <a:schemeClr val="tx1"/>
                </a:solidFill>
              </a:rPr>
              <a:t>16)Guadagno totale</a:t>
            </a:r>
            <a:br>
              <a:rPr lang="it-IT" sz="1400"/>
            </a:br>
            <a:r>
              <a:rPr lang="it-IT" sz="1400">
                <a:solidFill>
                  <a:schemeClr val="tx1"/>
                </a:solidFill>
              </a:rPr>
              <a:t>query utilizzata per visualizzare il guadagno che proviene dalla vendita di tutti i menù</a:t>
            </a:r>
            <a:br>
              <a:rPr lang="it-IT" sz="1400"/>
            </a:br>
            <a:r>
              <a:rPr lang="it-IT" sz="1400"/>
              <a:t>$guadagno = </a:t>
            </a:r>
            <a:r>
              <a:rPr lang="it-IT" sz="1400">
                <a:solidFill>
                  <a:schemeClr val="tx1"/>
                </a:solidFill>
              </a:rPr>
              <a:t>"SELECT Menu, </a:t>
            </a:r>
            <a:r>
              <a:rPr lang="it-IT" sz="1400" err="1">
                <a:solidFill>
                  <a:schemeClr val="tx1"/>
                </a:solidFill>
              </a:rPr>
              <a:t>NomeMenù</a:t>
            </a:r>
            <a:r>
              <a:rPr lang="it-IT" sz="1400">
                <a:solidFill>
                  <a:schemeClr val="tx1"/>
                </a:solidFill>
              </a:rPr>
              <a:t>, </a:t>
            </a:r>
            <a:r>
              <a:rPr lang="it-IT" sz="1400" err="1">
                <a:solidFill>
                  <a:schemeClr val="tx1"/>
                </a:solidFill>
              </a:rPr>
              <a:t>PrezzoMenu</a:t>
            </a:r>
            <a:r>
              <a:rPr lang="it-IT" sz="1400">
                <a:solidFill>
                  <a:schemeClr val="tx1"/>
                </a:solidFill>
              </a:rPr>
              <a:t>, </a:t>
            </a:r>
            <a:r>
              <a:rPr lang="it-IT" sz="1400" i="1">
                <a:solidFill>
                  <a:schemeClr val="tx1"/>
                </a:solidFill>
              </a:rPr>
              <a:t>sum</a:t>
            </a:r>
            <a:r>
              <a:rPr lang="it-IT" sz="1400">
                <a:solidFill>
                  <a:schemeClr val="tx1"/>
                </a:solidFill>
              </a:rPr>
              <a:t>(</a:t>
            </a:r>
            <a:r>
              <a:rPr lang="it-IT" sz="1400" err="1">
                <a:solidFill>
                  <a:schemeClr val="tx1"/>
                </a:solidFill>
              </a:rPr>
              <a:t>QuantitàMenu</a:t>
            </a:r>
            <a:r>
              <a:rPr lang="it-IT" sz="1400">
                <a:solidFill>
                  <a:schemeClr val="tx1"/>
                </a:solidFill>
              </a:rPr>
              <a:t>)  FROM `ordine` </a:t>
            </a:r>
            <a:r>
              <a:rPr lang="it-IT" sz="1400" err="1">
                <a:solidFill>
                  <a:schemeClr val="tx1"/>
                </a:solidFill>
              </a:rPr>
              <a:t>as</a:t>
            </a:r>
            <a:r>
              <a:rPr lang="it-IT" sz="1400">
                <a:solidFill>
                  <a:schemeClr val="tx1"/>
                </a:solidFill>
              </a:rPr>
              <a:t> o join menu </a:t>
            </a:r>
            <a:r>
              <a:rPr lang="it-IT" sz="1400" err="1">
                <a:solidFill>
                  <a:schemeClr val="tx1"/>
                </a:solidFill>
              </a:rPr>
              <a:t>as</a:t>
            </a:r>
            <a:r>
              <a:rPr lang="it-IT" sz="1400">
                <a:solidFill>
                  <a:schemeClr val="tx1"/>
                </a:solidFill>
              </a:rPr>
              <a:t> m on </a:t>
            </a:r>
            <a:r>
              <a:rPr lang="it-IT" sz="1400" err="1">
                <a:solidFill>
                  <a:schemeClr val="tx1"/>
                </a:solidFill>
              </a:rPr>
              <a:t>o.Menu</a:t>
            </a:r>
            <a:r>
              <a:rPr lang="it-IT" sz="1400">
                <a:solidFill>
                  <a:schemeClr val="tx1"/>
                </a:solidFill>
              </a:rPr>
              <a:t> = </a:t>
            </a:r>
            <a:r>
              <a:rPr lang="it-IT" sz="1400" err="1">
                <a:solidFill>
                  <a:schemeClr val="tx1"/>
                </a:solidFill>
              </a:rPr>
              <a:t>m.IDMenu</a:t>
            </a:r>
            <a:r>
              <a:rPr lang="it-IT" sz="1400">
                <a:solidFill>
                  <a:schemeClr val="tx1"/>
                </a:solidFill>
              </a:rPr>
              <a:t> GROUP BY Menu";</a:t>
            </a:r>
            <a:br>
              <a:rPr lang="it-IT" sz="1400"/>
            </a:br>
            <a:br>
              <a:rPr lang="it-IT" sz="1400"/>
            </a:br>
            <a:r>
              <a:rPr lang="it-IT" sz="1400"/>
              <a:t>$</a:t>
            </a:r>
            <a:r>
              <a:rPr lang="it-IT" sz="1400" err="1"/>
              <a:t>guadagnoQuery</a:t>
            </a:r>
            <a:r>
              <a:rPr lang="it-IT" sz="1400"/>
              <a:t> = </a:t>
            </a:r>
            <a:r>
              <a:rPr lang="it-IT" sz="1400" err="1"/>
              <a:t>mysqli_query</a:t>
            </a:r>
            <a:r>
              <a:rPr lang="it-IT" sz="1400"/>
              <a:t>($</a:t>
            </a:r>
            <a:r>
              <a:rPr lang="it-IT" sz="1400" err="1"/>
              <a:t>conn</a:t>
            </a:r>
            <a:r>
              <a:rPr lang="it-IT" sz="1400"/>
              <a:t>, $guadagno);</a:t>
            </a:r>
            <a:br>
              <a:rPr lang="it-IT" sz="1400"/>
            </a:br>
            <a:r>
              <a:rPr lang="it-IT" sz="1400"/>
              <a:t>$</a:t>
            </a:r>
            <a:r>
              <a:rPr lang="it-IT" sz="1400" err="1"/>
              <a:t>guad</a:t>
            </a:r>
            <a:r>
              <a:rPr lang="it-IT" sz="1400"/>
              <a:t> = </a:t>
            </a:r>
            <a:r>
              <a:rPr lang="it-IT" sz="1400" err="1"/>
              <a:t>mysqli_num_rows</a:t>
            </a:r>
            <a:r>
              <a:rPr lang="it-IT" sz="1400"/>
              <a:t>($</a:t>
            </a:r>
            <a:r>
              <a:rPr lang="it-IT" sz="1400" err="1"/>
              <a:t>guadagnoQuery</a:t>
            </a:r>
            <a:r>
              <a:rPr lang="it-IT" sz="1400"/>
              <a:t>);</a:t>
            </a:r>
            <a:br>
              <a:rPr lang="it-IT" sz="1400"/>
            </a:br>
            <a:br>
              <a:rPr lang="it-IT" sz="1400"/>
            </a:br>
            <a:r>
              <a:rPr lang="it-IT" sz="1400" err="1"/>
              <a:t>if</a:t>
            </a:r>
            <a:r>
              <a:rPr lang="it-IT" sz="1400"/>
              <a:t> ($</a:t>
            </a:r>
            <a:r>
              <a:rPr lang="it-IT" sz="1400" err="1"/>
              <a:t>guad</a:t>
            </a:r>
            <a:r>
              <a:rPr lang="it-IT" sz="1400"/>
              <a:t> &gt; 0) {</a:t>
            </a:r>
            <a:br>
              <a:rPr lang="it-IT" sz="1400"/>
            </a:br>
            <a:r>
              <a:rPr lang="it-IT" sz="1400"/>
              <a:t>    </a:t>
            </a:r>
            <a:r>
              <a:rPr lang="it-IT" sz="1400" err="1"/>
              <a:t>while</a:t>
            </a:r>
            <a:r>
              <a:rPr lang="it-IT" sz="1400"/>
              <a:t> ($row2 = </a:t>
            </a:r>
            <a:r>
              <a:rPr lang="it-IT" sz="1400" err="1"/>
              <a:t>mysqli_fetch_assoc</a:t>
            </a:r>
            <a:r>
              <a:rPr lang="it-IT" sz="1400"/>
              <a:t>($</a:t>
            </a:r>
            <a:r>
              <a:rPr lang="it-IT" sz="1400" err="1"/>
              <a:t>guadagnoQuery</a:t>
            </a:r>
            <a:r>
              <a:rPr lang="it-IT" sz="1400"/>
              <a:t>)) {</a:t>
            </a:r>
            <a:br>
              <a:rPr lang="it-IT" sz="1400"/>
            </a:br>
            <a:r>
              <a:rPr lang="it-IT" sz="1400"/>
              <a:t>        $</a:t>
            </a:r>
            <a:r>
              <a:rPr lang="it-IT" sz="1400" err="1"/>
              <a:t>guadagoTotale</a:t>
            </a:r>
            <a:r>
              <a:rPr lang="it-IT" sz="1400"/>
              <a:t> += $row2['</a:t>
            </a:r>
            <a:r>
              <a:rPr lang="it-IT" sz="1400" err="1"/>
              <a:t>PrezzoMenu</a:t>
            </a:r>
            <a:r>
              <a:rPr lang="it-IT" sz="1400"/>
              <a:t>'] * $row2['sum(</a:t>
            </a:r>
            <a:r>
              <a:rPr lang="it-IT" sz="1400" err="1"/>
              <a:t>QuantitàMenu</a:t>
            </a:r>
            <a:r>
              <a:rPr lang="it-IT" sz="1400"/>
              <a:t>)'] . "&lt;</a:t>
            </a:r>
            <a:r>
              <a:rPr lang="it-IT" sz="1400" err="1"/>
              <a:t>br</a:t>
            </a:r>
            <a:r>
              <a:rPr lang="it-IT" sz="1400"/>
              <a:t>&gt;";</a:t>
            </a:r>
            <a:br>
              <a:rPr lang="it-IT" sz="1400"/>
            </a:br>
            <a:r>
              <a:rPr lang="it-IT" sz="1400"/>
              <a:t>    }</a:t>
            </a:r>
            <a:br>
              <a:rPr lang="it-IT" sz="1400"/>
            </a:br>
            <a:r>
              <a:rPr lang="it-IT" sz="1400"/>
              <a:t>}</a:t>
            </a:r>
            <a:br>
              <a:rPr lang="it-IT" sz="1400"/>
            </a:br>
            <a:br>
              <a:rPr lang="it-IT" sz="1400">
                <a:ea typeface="+mj-lt"/>
                <a:cs typeface="+mj-lt"/>
              </a:rPr>
            </a:br>
            <a:r>
              <a:rPr lang="it-IT" sz="1400" b="1">
                <a:solidFill>
                  <a:schemeClr val="tx1"/>
                </a:solidFill>
                <a:ea typeface="+mj-lt"/>
                <a:cs typeface="+mj-lt"/>
              </a:rPr>
              <a:t>17)Ingredienti in portata</a:t>
            </a:r>
            <a:br>
              <a:rPr lang="it-IT" sz="1400" b="1">
                <a:solidFill>
                  <a:schemeClr val="tx1"/>
                </a:solidFill>
                <a:ea typeface="+mj-lt"/>
                <a:cs typeface="+mj-lt"/>
              </a:rPr>
            </a:br>
            <a:r>
              <a:rPr lang="it-IT" sz="1400">
                <a:solidFill>
                  <a:schemeClr val="tx1"/>
                </a:solidFill>
                <a:ea typeface="+mj-lt"/>
                <a:cs typeface="+mj-lt"/>
              </a:rPr>
              <a:t>Query utilizzata per visualizzare gli ingredienti delle portate</a:t>
            </a:r>
            <a:br>
              <a:rPr lang="it-IT" sz="1400">
                <a:ea typeface="+mj-lt"/>
                <a:cs typeface="+mj-lt"/>
              </a:rPr>
            </a:br>
            <a:r>
              <a:rPr lang="en-US" sz="1400">
                <a:solidFill>
                  <a:schemeClr val="tx1"/>
                </a:solidFill>
                <a:ea typeface="+mj-lt"/>
                <a:cs typeface="+mj-lt"/>
              </a:rPr>
              <a:t>In </a:t>
            </a:r>
            <a:r>
              <a:rPr lang="en-US" sz="1400" err="1">
                <a:solidFill>
                  <a:schemeClr val="tx1"/>
                </a:solidFill>
                <a:ea typeface="+mj-lt"/>
                <a:cs typeface="+mj-lt"/>
              </a:rPr>
              <a:t>questo</a:t>
            </a:r>
            <a:r>
              <a:rPr lang="en-US" sz="1400">
                <a:solidFill>
                  <a:schemeClr val="tx1"/>
                </a:solidFill>
                <a:ea typeface="+mj-lt"/>
                <a:cs typeface="+mj-lt"/>
              </a:rPr>
              <a:t> </a:t>
            </a:r>
            <a:r>
              <a:rPr lang="en-US" sz="1400" err="1">
                <a:solidFill>
                  <a:schemeClr val="tx1"/>
                </a:solidFill>
                <a:ea typeface="+mj-lt"/>
                <a:cs typeface="+mj-lt"/>
              </a:rPr>
              <a:t>caso</a:t>
            </a:r>
            <a:r>
              <a:rPr lang="en-US" sz="1400">
                <a:solidFill>
                  <a:schemeClr val="tx1"/>
                </a:solidFill>
                <a:ea typeface="+mj-lt"/>
                <a:cs typeface="+mj-lt"/>
              </a:rPr>
              <a:t> </a:t>
            </a:r>
            <a:r>
              <a:rPr lang="en-US" sz="1400" err="1">
                <a:solidFill>
                  <a:schemeClr val="tx1"/>
                </a:solidFill>
                <a:ea typeface="+mj-lt"/>
                <a:cs typeface="+mj-lt"/>
              </a:rPr>
              <a:t>specifico</a:t>
            </a:r>
            <a:r>
              <a:rPr lang="en-US" sz="1400">
                <a:solidFill>
                  <a:schemeClr val="tx1"/>
                </a:solidFill>
                <a:ea typeface="+mj-lt"/>
                <a:cs typeface="+mj-lt"/>
              </a:rPr>
              <a:t> </a:t>
            </a:r>
            <a:r>
              <a:rPr lang="en-US" sz="1400" err="1">
                <a:solidFill>
                  <a:schemeClr val="tx1"/>
                </a:solidFill>
                <a:ea typeface="+mj-lt"/>
                <a:cs typeface="+mj-lt"/>
              </a:rPr>
              <a:t>mostra</a:t>
            </a:r>
            <a:r>
              <a:rPr lang="en-US" sz="1400">
                <a:solidFill>
                  <a:schemeClr val="tx1"/>
                </a:solidFill>
                <a:ea typeface="+mj-lt"/>
                <a:cs typeface="+mj-lt"/>
              </a:rPr>
              <a:t> la </a:t>
            </a:r>
            <a:r>
              <a:rPr lang="en-US" sz="1400" err="1">
                <a:solidFill>
                  <a:schemeClr val="tx1"/>
                </a:solidFill>
                <a:ea typeface="+mj-lt"/>
                <a:cs typeface="+mj-lt"/>
              </a:rPr>
              <a:t>portata</a:t>
            </a:r>
            <a:r>
              <a:rPr lang="en-US" sz="1400">
                <a:solidFill>
                  <a:schemeClr val="tx1"/>
                </a:solidFill>
                <a:ea typeface="+mj-lt"/>
                <a:cs typeface="+mj-lt"/>
              </a:rPr>
              <a:t> antipasto </a:t>
            </a:r>
            <a:br>
              <a:rPr lang="en-US" sz="1400">
                <a:solidFill>
                  <a:schemeClr val="tx1"/>
                </a:solidFill>
                <a:ea typeface="+mj-lt"/>
                <a:cs typeface="+mj-lt"/>
              </a:rPr>
            </a:br>
            <a:r>
              <a:rPr lang="en-US" sz="1400">
                <a:solidFill>
                  <a:schemeClr val="tx1"/>
                </a:solidFill>
                <a:ea typeface="+mj-lt"/>
                <a:cs typeface="+mj-lt"/>
              </a:rPr>
              <a:t>ma la query è </a:t>
            </a:r>
            <a:r>
              <a:rPr lang="en-US" sz="1400" err="1">
                <a:solidFill>
                  <a:schemeClr val="tx1"/>
                </a:solidFill>
                <a:ea typeface="+mj-lt"/>
                <a:cs typeface="+mj-lt"/>
              </a:rPr>
              <a:t>stata</a:t>
            </a:r>
            <a:r>
              <a:rPr lang="en-US" sz="1400">
                <a:solidFill>
                  <a:schemeClr val="tx1"/>
                </a:solidFill>
                <a:ea typeface="+mj-lt"/>
                <a:cs typeface="+mj-lt"/>
              </a:rPr>
              <a:t> </a:t>
            </a:r>
            <a:r>
              <a:rPr lang="en-US" sz="1400" err="1">
                <a:solidFill>
                  <a:schemeClr val="tx1"/>
                </a:solidFill>
                <a:ea typeface="+mj-lt"/>
                <a:cs typeface="+mj-lt"/>
              </a:rPr>
              <a:t>scritta</a:t>
            </a:r>
            <a:r>
              <a:rPr lang="en-US" sz="1400">
                <a:solidFill>
                  <a:schemeClr val="tx1"/>
                </a:solidFill>
                <a:ea typeface="+mj-lt"/>
                <a:cs typeface="+mj-lt"/>
              </a:rPr>
              <a:t> per </a:t>
            </a:r>
            <a:r>
              <a:rPr lang="en-US" sz="1400" err="1">
                <a:solidFill>
                  <a:schemeClr val="tx1"/>
                </a:solidFill>
                <a:ea typeface="+mj-lt"/>
                <a:cs typeface="+mj-lt"/>
              </a:rPr>
              <a:t>ogni</a:t>
            </a:r>
            <a:r>
              <a:rPr lang="en-US" sz="1400">
                <a:solidFill>
                  <a:schemeClr val="tx1"/>
                </a:solidFill>
                <a:ea typeface="+mj-lt"/>
                <a:cs typeface="+mj-lt"/>
              </a:rPr>
              <a:t> </a:t>
            </a:r>
            <a:r>
              <a:rPr lang="en-US" sz="1400" err="1">
                <a:solidFill>
                  <a:schemeClr val="tx1"/>
                </a:solidFill>
                <a:ea typeface="+mj-lt"/>
                <a:cs typeface="+mj-lt"/>
              </a:rPr>
              <a:t>tipo</a:t>
            </a:r>
            <a:r>
              <a:rPr lang="en-US" sz="1400">
                <a:solidFill>
                  <a:schemeClr val="tx1"/>
                </a:solidFill>
                <a:ea typeface="+mj-lt"/>
                <a:cs typeface="+mj-lt"/>
              </a:rPr>
              <a:t> di </a:t>
            </a:r>
            <a:r>
              <a:rPr lang="en-US" sz="1400" err="1">
                <a:solidFill>
                  <a:schemeClr val="tx1"/>
                </a:solidFill>
                <a:ea typeface="+mj-lt"/>
                <a:cs typeface="+mj-lt"/>
              </a:rPr>
              <a:t>portata</a:t>
            </a:r>
            <a:br>
              <a:rPr lang="it-IT" sz="1400" b="1">
                <a:ea typeface="+mj-lt"/>
                <a:cs typeface="+mj-lt"/>
              </a:rPr>
            </a:br>
            <a:r>
              <a:rPr lang="it-IT" sz="1400">
                <a:latin typeface="Consolas"/>
                <a:ea typeface="+mj-lt"/>
                <a:cs typeface="+mj-lt"/>
              </a:rPr>
              <a:t>$</a:t>
            </a:r>
            <a:r>
              <a:rPr lang="it-IT" sz="1400" err="1">
                <a:latin typeface="Consolas"/>
                <a:ea typeface="+mj-lt"/>
                <a:cs typeface="+mj-lt"/>
              </a:rPr>
              <a:t>ingredient</a:t>
            </a:r>
            <a:r>
              <a:rPr lang="it-IT" sz="1400">
                <a:latin typeface="Consolas"/>
                <a:ea typeface="+mj-lt"/>
                <a:cs typeface="+mj-lt"/>
              </a:rPr>
              <a:t> = </a:t>
            </a:r>
            <a:r>
              <a:rPr lang="it-IT" sz="1400">
                <a:solidFill>
                  <a:schemeClr val="tx1"/>
                </a:solidFill>
                <a:latin typeface="Consolas"/>
                <a:ea typeface="+mj-lt"/>
                <a:cs typeface="+mj-lt"/>
              </a:rPr>
              <a:t>"SELECT * FROM `portata` </a:t>
            </a:r>
            <a:r>
              <a:rPr lang="it-IT" sz="1400" err="1">
                <a:solidFill>
                  <a:schemeClr val="tx1"/>
                </a:solidFill>
                <a:latin typeface="Consolas"/>
                <a:ea typeface="+mj-lt"/>
                <a:cs typeface="+mj-lt"/>
              </a:rPr>
              <a:t>as</a:t>
            </a:r>
            <a:r>
              <a:rPr lang="it-IT" sz="1400">
                <a:solidFill>
                  <a:schemeClr val="tx1"/>
                </a:solidFill>
                <a:latin typeface="Consolas"/>
                <a:ea typeface="+mj-lt"/>
                <a:cs typeface="+mj-lt"/>
              </a:rPr>
              <a:t> p join </a:t>
            </a:r>
            <a:r>
              <a:rPr lang="it-IT" sz="1400" err="1">
                <a:solidFill>
                  <a:schemeClr val="tx1"/>
                </a:solidFill>
                <a:latin typeface="Consolas"/>
                <a:ea typeface="+mj-lt"/>
                <a:cs typeface="+mj-lt"/>
              </a:rPr>
              <a:t>ingredientiinportata</a:t>
            </a:r>
            <a:r>
              <a:rPr lang="it-IT" sz="1400">
                <a:solidFill>
                  <a:schemeClr val="tx1"/>
                </a:solidFill>
                <a:latin typeface="Consolas"/>
                <a:ea typeface="+mj-lt"/>
                <a:cs typeface="+mj-lt"/>
              </a:rPr>
              <a:t> </a:t>
            </a:r>
            <a:r>
              <a:rPr lang="it-IT" sz="1400" err="1">
                <a:solidFill>
                  <a:schemeClr val="tx1"/>
                </a:solidFill>
                <a:latin typeface="Consolas"/>
                <a:ea typeface="+mj-lt"/>
                <a:cs typeface="+mj-lt"/>
              </a:rPr>
              <a:t>as</a:t>
            </a:r>
            <a:r>
              <a:rPr lang="it-IT" sz="1400">
                <a:solidFill>
                  <a:schemeClr val="tx1"/>
                </a:solidFill>
                <a:latin typeface="Consolas"/>
                <a:ea typeface="+mj-lt"/>
                <a:cs typeface="+mj-lt"/>
              </a:rPr>
              <a:t> i on </a:t>
            </a:r>
            <a:r>
              <a:rPr lang="it-IT" sz="1400" err="1">
                <a:solidFill>
                  <a:schemeClr val="tx1"/>
                </a:solidFill>
                <a:latin typeface="Consolas"/>
                <a:ea typeface="+mj-lt"/>
                <a:cs typeface="+mj-lt"/>
              </a:rPr>
              <a:t>p.NomePortata</a:t>
            </a:r>
            <a:r>
              <a:rPr lang="it-IT" sz="1400">
                <a:solidFill>
                  <a:schemeClr val="tx1"/>
                </a:solidFill>
                <a:latin typeface="Consolas"/>
                <a:ea typeface="+mj-lt"/>
                <a:cs typeface="+mj-lt"/>
              </a:rPr>
              <a:t> = </a:t>
            </a:r>
            <a:r>
              <a:rPr lang="it-IT" sz="1400" err="1">
                <a:solidFill>
                  <a:schemeClr val="tx1"/>
                </a:solidFill>
                <a:latin typeface="Consolas"/>
                <a:ea typeface="+mj-lt"/>
                <a:cs typeface="+mj-lt"/>
              </a:rPr>
              <a:t>i.NomePortata</a:t>
            </a:r>
            <a:r>
              <a:rPr lang="it-IT" sz="1400">
                <a:solidFill>
                  <a:schemeClr val="tx1"/>
                </a:solidFill>
                <a:latin typeface="Consolas"/>
                <a:ea typeface="+mj-lt"/>
                <a:cs typeface="+mj-lt"/>
              </a:rPr>
              <a:t>"</a:t>
            </a:r>
            <a:r>
              <a:rPr lang="it-IT" sz="1400">
                <a:latin typeface="Consolas"/>
                <a:ea typeface="+mj-lt"/>
                <a:cs typeface="+mj-lt"/>
              </a:rPr>
              <a:t>;</a:t>
            </a:r>
            <a:br>
              <a:rPr lang="it-IT" sz="1400">
                <a:latin typeface="Consolas"/>
                <a:ea typeface="+mj-lt"/>
                <a:cs typeface="+mj-lt"/>
              </a:rPr>
            </a:br>
            <a:r>
              <a:rPr lang="it-IT" sz="1400">
                <a:latin typeface="Consolas"/>
                <a:ea typeface="+mj-lt"/>
                <a:cs typeface="+mj-lt"/>
              </a:rPr>
              <a:t>$</a:t>
            </a:r>
            <a:r>
              <a:rPr lang="it-IT" sz="1400" err="1">
                <a:latin typeface="Consolas"/>
                <a:ea typeface="+mj-lt"/>
                <a:cs typeface="+mj-lt"/>
              </a:rPr>
              <a:t>queryIng</a:t>
            </a:r>
            <a:r>
              <a:rPr lang="it-IT" sz="1400">
                <a:latin typeface="Consolas"/>
                <a:ea typeface="+mj-lt"/>
                <a:cs typeface="+mj-lt"/>
              </a:rPr>
              <a:t> = </a:t>
            </a:r>
            <a:r>
              <a:rPr lang="it-IT" sz="1400" err="1">
                <a:latin typeface="Consolas"/>
                <a:ea typeface="+mj-lt"/>
                <a:cs typeface="+mj-lt"/>
              </a:rPr>
              <a:t>mysqli_query</a:t>
            </a:r>
            <a:r>
              <a:rPr lang="it-IT" sz="1400">
                <a:latin typeface="Consolas"/>
                <a:ea typeface="+mj-lt"/>
                <a:cs typeface="+mj-lt"/>
              </a:rPr>
              <a:t>($</a:t>
            </a:r>
            <a:r>
              <a:rPr lang="it-IT" sz="1400" err="1">
                <a:latin typeface="Consolas"/>
                <a:ea typeface="+mj-lt"/>
                <a:cs typeface="+mj-lt"/>
              </a:rPr>
              <a:t>conn</a:t>
            </a:r>
            <a:r>
              <a:rPr lang="it-IT" sz="1400">
                <a:latin typeface="Consolas"/>
                <a:ea typeface="+mj-lt"/>
                <a:cs typeface="+mj-lt"/>
              </a:rPr>
              <a:t>, $</a:t>
            </a:r>
            <a:r>
              <a:rPr lang="it-IT" sz="1400" err="1">
                <a:latin typeface="Consolas"/>
                <a:ea typeface="+mj-lt"/>
                <a:cs typeface="+mj-lt"/>
              </a:rPr>
              <a:t>ingredient</a:t>
            </a:r>
            <a:r>
              <a:rPr lang="it-IT" sz="1400">
                <a:latin typeface="Consolas"/>
                <a:ea typeface="+mj-lt"/>
                <a:cs typeface="+mj-lt"/>
              </a:rPr>
              <a:t>);</a:t>
            </a:r>
            <a:endParaRPr lang="it-IT" sz="1400">
              <a:solidFill>
                <a:schemeClr val="tx1"/>
              </a:solidFill>
              <a:ea typeface="+mj-lt"/>
              <a:cs typeface="+mj-lt"/>
            </a:endParaRPr>
          </a:p>
        </p:txBody>
      </p:sp>
      <p:pic>
        <p:nvPicPr>
          <p:cNvPr id="3" name="Immagine 3" descr="Immagine che contiene screenshot&#10;&#10;Descrizione generata automaticamente">
            <a:extLst>
              <a:ext uri="{FF2B5EF4-FFF2-40B4-BE49-F238E27FC236}">
                <a16:creationId xmlns:a16="http://schemas.microsoft.com/office/drawing/2014/main" id="{81A0AB3C-A920-40B9-A25F-460FBB3BA394}"/>
              </a:ext>
            </a:extLst>
          </p:cNvPr>
          <p:cNvPicPr>
            <a:picLocks noChangeAspect="1"/>
          </p:cNvPicPr>
          <p:nvPr/>
        </p:nvPicPr>
        <p:blipFill rotWithShape="1">
          <a:blip r:embed="rId2"/>
          <a:srcRect l="50000" t="49398" r="-347" b="-1205"/>
          <a:stretch/>
        </p:blipFill>
        <p:spPr>
          <a:xfrm>
            <a:off x="7924800" y="1622226"/>
            <a:ext cx="3886202" cy="1192477"/>
          </a:xfrm>
          <a:prstGeom prst="rect">
            <a:avLst/>
          </a:prstGeom>
        </p:spPr>
      </p:pic>
      <p:pic>
        <p:nvPicPr>
          <p:cNvPr id="4" name="Immagine 4">
            <a:extLst>
              <a:ext uri="{FF2B5EF4-FFF2-40B4-BE49-F238E27FC236}">
                <a16:creationId xmlns:a16="http://schemas.microsoft.com/office/drawing/2014/main" id="{4D8ADD01-A233-45FF-A2E3-B3D25D742B6E}"/>
              </a:ext>
            </a:extLst>
          </p:cNvPr>
          <p:cNvPicPr>
            <a:picLocks noChangeAspect="1"/>
          </p:cNvPicPr>
          <p:nvPr/>
        </p:nvPicPr>
        <p:blipFill>
          <a:blip r:embed="rId3"/>
          <a:stretch>
            <a:fillRect/>
          </a:stretch>
        </p:blipFill>
        <p:spPr>
          <a:xfrm>
            <a:off x="2910728" y="5190764"/>
            <a:ext cx="5667375" cy="978437"/>
          </a:xfrm>
          <a:prstGeom prst="rect">
            <a:avLst/>
          </a:prstGeom>
        </p:spPr>
      </p:pic>
    </p:spTree>
    <p:extLst>
      <p:ext uri="{BB962C8B-B14F-4D97-AF65-F5344CB8AC3E}">
        <p14:creationId xmlns:p14="http://schemas.microsoft.com/office/powerpoint/2010/main" val="187438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599"/>
            <a:ext cx="8596668" cy="5010151"/>
          </a:xfrm>
        </p:spPr>
        <p:txBody>
          <a:bodyPr>
            <a:normAutofit fontScale="90000"/>
          </a:bodyPr>
          <a:lstStyle/>
          <a:p>
            <a:r>
              <a:rPr lang="it-IT" sz="3200"/>
              <a:t>Il nostro database è stato realizzato per la catena di ristoranti </a:t>
            </a:r>
            <a:r>
              <a:rPr lang="it-IT" sz="3200" err="1"/>
              <a:t>Mapesi</a:t>
            </a:r>
            <a:r>
              <a:rPr lang="it-IT" sz="3200"/>
              <a:t> con il fine di gestire la parte economica e gestionale e per rendicontare entrate ed uscite contabili. Come prima cosa ci siamo dedicati alla realizzazione dello schema Entity-Relationship, successivamente abbiamo effettuato una ristrutturazione di tale schema (togliendo la gerarchia) del nostro progetto. Abbiamo poi implementato la base di dati appoggiandoci al programma Ampps per realizzare e gestire database in SQL.</a:t>
            </a:r>
          </a:p>
        </p:txBody>
      </p:sp>
    </p:spTree>
    <p:extLst>
      <p:ext uri="{BB962C8B-B14F-4D97-AF65-F5344CB8AC3E}">
        <p14:creationId xmlns:p14="http://schemas.microsoft.com/office/powerpoint/2010/main" val="11502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58284" y="438150"/>
            <a:ext cx="8596668" cy="5886450"/>
          </a:xfrm>
        </p:spPr>
        <p:txBody>
          <a:bodyPr>
            <a:normAutofit fontScale="90000"/>
          </a:bodyPr>
          <a:lstStyle/>
          <a:p>
            <a:r>
              <a:rPr lang="it-IT" b="1"/>
              <a:t>1. Definire l’obiettivo del database 1</a:t>
            </a:r>
            <a:br>
              <a:rPr lang="it-IT"/>
            </a:br>
            <a:r>
              <a:rPr lang="it-IT" sz="3000"/>
              <a:t>Il nostro obiettivo è stato quello di creare una base di dati che potesse essere utile agli amministratori della catena Mapesi per contabilizzare e gestire il personale, fornitori e banchetti. Tale database sarà accessibile esclusivamente dai proprietari, che decideranno poi cosa fare delle informazioni ricavate. Fissato il dominio del nostro progetto, ci siamo concentrati su quali informazioni implementare nella nostra base di dati.</a:t>
            </a:r>
            <a:br>
              <a:rPr lang="it-IT" sz="3000"/>
            </a:br>
            <a:r>
              <a:rPr lang="it-IT" sz="3000"/>
              <a:t>La nostra è una catena di ristoranti in provincia di Brescia, che si occupa di banchetti comprendenti dalle 10 alle 20 persone ciascuno.</a:t>
            </a:r>
            <a:br>
              <a:rPr lang="it-IT" sz="3000"/>
            </a:br>
            <a:endParaRPr lang="it-IT" sz="3000"/>
          </a:p>
        </p:txBody>
      </p:sp>
    </p:spTree>
    <p:extLst>
      <p:ext uri="{BB962C8B-B14F-4D97-AF65-F5344CB8AC3E}">
        <p14:creationId xmlns:p14="http://schemas.microsoft.com/office/powerpoint/2010/main" val="331209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96384" y="380999"/>
            <a:ext cx="8596668" cy="5800725"/>
          </a:xfrm>
        </p:spPr>
        <p:txBody>
          <a:bodyPr>
            <a:normAutofit fontScale="90000"/>
          </a:bodyPr>
          <a:lstStyle/>
          <a:p>
            <a:r>
              <a:rPr lang="it-IT" sz="3200" b="1"/>
              <a:t>1. Definire l’obiettivo del database 2</a:t>
            </a:r>
            <a:br>
              <a:rPr lang="it-IT" sz="2900"/>
            </a:br>
            <a:r>
              <a:rPr lang="it-IT" sz="3000"/>
              <a:t>Dato che il banchetto è prenotato da un solo cliente, ogni ordine verrà visto come realizzato dalla stessa persona che potrà però effettuare più ordini.</a:t>
            </a:r>
            <a:br>
              <a:rPr lang="it-IT" sz="3000"/>
            </a:br>
            <a:r>
              <a:rPr lang="it-IT" sz="3000"/>
              <a:t>La scelta viene effettuata su 4 tipologie di menù già preimpostati che comprenderanno un antipasto, un primo, un secondo ed un dolce.</a:t>
            </a:r>
            <a:br>
              <a:rPr lang="it-IT" sz="3000"/>
            </a:br>
            <a:r>
              <a:rPr lang="it-IT" sz="3000"/>
              <a:t>I nostri ristoranti sono composti da un buon numero di dipendenti che si divideranno in dipendenti di sala e di cucina.</a:t>
            </a:r>
            <a:br>
              <a:rPr lang="it-IT" sz="3000"/>
            </a:br>
            <a:r>
              <a:rPr lang="it-IT" sz="3000"/>
              <a:t>Vista la vicinanza tra i nostri ristoranti, non sarà necessario avere più di un magazzino, quindi ogni ristorante si rifornirà dallo stesso, ed ogni fornitore approvvigionerà tutti i ristoranti.</a:t>
            </a:r>
          </a:p>
        </p:txBody>
      </p:sp>
    </p:spTree>
    <p:extLst>
      <p:ext uri="{BB962C8B-B14F-4D97-AF65-F5344CB8AC3E}">
        <p14:creationId xmlns:p14="http://schemas.microsoft.com/office/powerpoint/2010/main" val="171845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2884098"/>
          </a:xfrm>
        </p:spPr>
        <p:txBody>
          <a:bodyPr>
            <a:normAutofit/>
          </a:bodyPr>
          <a:lstStyle/>
          <a:p>
            <a:r>
              <a:rPr lang="it-IT" sz="2900" b="1"/>
              <a:t>1. Definire l’obiettivo del database 3</a:t>
            </a:r>
            <a:br>
              <a:rPr lang="it-IT" sz="2900" b="1"/>
            </a:br>
            <a:r>
              <a:rPr lang="it-IT" sz="2900"/>
              <a:t>La contabilità del nostro database fa riferimento al mese di giugno 2020.</a:t>
            </a:r>
            <a:br>
              <a:rPr lang="it-IT" sz="2900"/>
            </a:br>
            <a:r>
              <a:rPr lang="it-IT" sz="2900"/>
              <a:t>I ristoranti prevedono come giorno di chiusura il lunedì.</a:t>
            </a:r>
            <a:br>
              <a:rPr lang="it-IT" sz="2900" b="1"/>
            </a:br>
            <a:endParaRPr lang="it-IT" sz="2900"/>
          </a:p>
        </p:txBody>
      </p:sp>
    </p:spTree>
    <p:extLst>
      <p:ext uri="{BB962C8B-B14F-4D97-AF65-F5344CB8AC3E}">
        <p14:creationId xmlns:p14="http://schemas.microsoft.com/office/powerpoint/2010/main" val="177785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4133850"/>
          </a:xfrm>
        </p:spPr>
        <p:txBody>
          <a:bodyPr>
            <a:normAutofit/>
          </a:bodyPr>
          <a:lstStyle/>
          <a:p>
            <a:r>
              <a:rPr lang="it-IT"/>
              <a:t>2. Analisi dei requisiti </a:t>
            </a:r>
            <a:br>
              <a:rPr lang="it-IT"/>
            </a:br>
            <a:br>
              <a:rPr lang="it-IT"/>
            </a:br>
            <a:r>
              <a:rPr lang="it-IT" sz="2900"/>
              <a:t>Non avendo contatti con un effettivo gestore di una catena di ristoranti, abbiamo fissato noi i requisiti del progetto(ovvero le funzionalità che avremmo voluto che la nostra base di dati fornisse), partendo dalle nostre conoscenze del mondo della ristorazione. </a:t>
            </a:r>
          </a:p>
        </p:txBody>
      </p:sp>
    </p:spTree>
    <p:extLst>
      <p:ext uri="{BB962C8B-B14F-4D97-AF65-F5344CB8AC3E}">
        <p14:creationId xmlns:p14="http://schemas.microsoft.com/office/powerpoint/2010/main" val="49419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599"/>
            <a:ext cx="8596668" cy="4295775"/>
          </a:xfrm>
        </p:spPr>
        <p:txBody>
          <a:bodyPr>
            <a:normAutofit fontScale="90000"/>
          </a:bodyPr>
          <a:lstStyle/>
          <a:p>
            <a:r>
              <a:rPr lang="it-IT"/>
              <a:t>2. Analisi dei requisiti</a:t>
            </a:r>
            <a:br>
              <a:rPr lang="it-IT"/>
            </a:br>
            <a:br>
              <a:rPr lang="it-IT"/>
            </a:br>
            <a:r>
              <a:rPr lang="it-IT" sz="3200"/>
              <a:t>In base a queste nostre conoscenze abbiamo ritenuto che la nostra base di dati dovesse fornire informazioni sui seguenti elementi dei ristoranti, a nostro parere fondamentali: personale, fornitori, clienti(banchetti), magazzino, ingredienti, portate, menu e ordini.</a:t>
            </a:r>
          </a:p>
        </p:txBody>
      </p:sp>
    </p:spTree>
    <p:extLst>
      <p:ext uri="{BB962C8B-B14F-4D97-AF65-F5344CB8AC3E}">
        <p14:creationId xmlns:p14="http://schemas.microsoft.com/office/powerpoint/2010/main" val="81356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77334" y="609600"/>
            <a:ext cx="8596668" cy="2543175"/>
          </a:xfrm>
        </p:spPr>
        <p:txBody>
          <a:bodyPr>
            <a:normAutofit/>
          </a:bodyPr>
          <a:lstStyle/>
          <a:p>
            <a:r>
              <a:rPr lang="it-IT"/>
              <a:t>3. Organizzare le informazioni </a:t>
            </a:r>
            <a:br>
              <a:rPr lang="it-IT"/>
            </a:br>
            <a:br>
              <a:rPr lang="it-IT"/>
            </a:br>
            <a:r>
              <a:rPr lang="it-IT" sz="2900"/>
              <a:t>Successivamente abbiamo deciso di quali informazioni tenere traccia per ogni elemento ritenuto fondamentale: </a:t>
            </a:r>
          </a:p>
        </p:txBody>
      </p:sp>
      <p:sp>
        <p:nvSpPr>
          <p:cNvPr id="4" name="CasellaDiTesto 3"/>
          <p:cNvSpPr txBox="1"/>
          <p:nvPr/>
        </p:nvSpPr>
        <p:spPr>
          <a:xfrm>
            <a:off x="571500" y="3533774"/>
            <a:ext cx="9660017" cy="3139321"/>
          </a:xfrm>
          <a:prstGeom prst="rect">
            <a:avLst/>
          </a:prstGeom>
          <a:noFill/>
        </p:spPr>
        <p:txBody>
          <a:bodyPr wrap="none" rtlCol="0" anchor="t">
            <a:spAutoFit/>
          </a:bodyPr>
          <a:lstStyle/>
          <a:p>
            <a:pPr marL="285750" indent="-285750">
              <a:buFont typeface="Wingdings" pitchFamily="2" charset="2"/>
              <a:buChar char="Ø"/>
            </a:pPr>
            <a:r>
              <a:rPr lang="it-IT"/>
              <a:t>Ristoranti: codice filiale, gestore(identificato dal codice fiscale), città, indirizzo e e-mail</a:t>
            </a:r>
          </a:p>
          <a:p>
            <a:pPr marL="285750" indent="-285750">
              <a:buFont typeface="Wingdings" pitchFamily="2" charset="2"/>
              <a:buChar char="Ø"/>
            </a:pPr>
            <a:r>
              <a:rPr lang="it-IT"/>
              <a:t>Personale: codice fiscale, codice dipendente, nome, cognome, ruolo, città , </a:t>
            </a:r>
          </a:p>
          <a:p>
            <a:r>
              <a:rPr lang="it-IT"/>
              <a:t>    giorno di riposo, paga oraria e telefono</a:t>
            </a:r>
          </a:p>
          <a:p>
            <a:pPr marL="285750" indent="-285750">
              <a:buFont typeface="Wingdings" pitchFamily="2" charset="2"/>
              <a:buChar char="Ø"/>
            </a:pPr>
            <a:r>
              <a:rPr lang="it-IT"/>
              <a:t>Fornitori: P. Iva, nome, e-mail, tipologia(fornitura) e città</a:t>
            </a:r>
          </a:p>
          <a:p>
            <a:pPr marL="285750" indent="-285750">
              <a:buFont typeface="Wingdings" pitchFamily="2" charset="2"/>
              <a:buChar char="Ø"/>
            </a:pPr>
            <a:r>
              <a:rPr lang="it-IT"/>
              <a:t>Magazzino: nome ingrediente, tipo(di ingrediente) e quantità</a:t>
            </a:r>
          </a:p>
          <a:p>
            <a:pPr marL="285750" indent="-285750">
              <a:buFont typeface="Wingdings" pitchFamily="2" charset="2"/>
              <a:buChar char="Ø"/>
            </a:pPr>
            <a:r>
              <a:rPr lang="it-IT"/>
              <a:t>Menù: Id menù, nome menù e prezzo menù</a:t>
            </a:r>
          </a:p>
          <a:p>
            <a:pPr marL="285750" indent="-285750">
              <a:buFont typeface="Wingdings" pitchFamily="2" charset="2"/>
              <a:buChar char="Ø"/>
            </a:pPr>
            <a:r>
              <a:rPr lang="it-IT"/>
              <a:t>Portata: Id menù, nome portata, tipo portata e prezzo</a:t>
            </a:r>
          </a:p>
          <a:p>
            <a:pPr marL="285750" indent="-285750">
              <a:buFont typeface="Wingdings" pitchFamily="2" charset="2"/>
              <a:buChar char="Ø"/>
            </a:pPr>
            <a:r>
              <a:rPr lang="it-IT"/>
              <a:t>Ordine: N. Ordine, data, menù, quantità menù e quantità aggiunte</a:t>
            </a:r>
          </a:p>
          <a:p>
            <a:pPr marL="285750" indent="-285750">
              <a:buFont typeface="Wingdings" pitchFamily="2" charset="2"/>
              <a:buChar char="Ø"/>
            </a:pPr>
            <a:r>
              <a:rPr lang="it-IT"/>
              <a:t>Clienti: N. Scontrino, Id scontrino e data</a:t>
            </a:r>
          </a:p>
          <a:p>
            <a:endParaRPr lang="it-IT"/>
          </a:p>
          <a:p>
            <a:endParaRPr lang="it-IT"/>
          </a:p>
        </p:txBody>
      </p:sp>
    </p:spTree>
    <p:extLst>
      <p:ext uri="{BB962C8B-B14F-4D97-AF65-F5344CB8AC3E}">
        <p14:creationId xmlns:p14="http://schemas.microsoft.com/office/powerpoint/2010/main" val="21330820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Facet</vt:lpstr>
      <vt:lpstr> Elaborato per il corso  «Basi di Dati » A.A. 2019/2020 </vt:lpstr>
      <vt:lpstr>MAPESI RESTAURANT</vt:lpstr>
      <vt:lpstr>Il nostro database è stato realizzato per la catena di ristoranti Mapesi con il fine di gestire la parte economica e gestionale e per rendicontare entrate ed uscite contabili. Come prima cosa ci siamo dedicati alla realizzazione dello schema Entity-Relationship, successivamente abbiamo effettuato una ristrutturazione di tale schema (togliendo la gerarchia) del nostro progetto. Abbiamo poi implementato la base di dati appoggiandoci al programma Ampps per realizzare e gestire database in SQL.</vt:lpstr>
      <vt:lpstr>1. Definire l’obiettivo del database 1 Il nostro obiettivo è stato quello di creare una base di dati che potesse essere utile agli amministratori della catena Mapesi per contabilizzare e gestire il personale, fornitori e banchetti. Tale database sarà accessibile esclusivamente dai proprietari, che decideranno poi cosa fare delle informazioni ricavate. Fissato il dominio del nostro progetto, ci siamo concentrati su quali informazioni implementare nella nostra base di dati. La nostra è una catena di ristoranti in provincia di Brescia, che si occupa di banchetti comprendenti dalle 10 alle 20 persone ciascuno. </vt:lpstr>
      <vt:lpstr>1. Definire l’obiettivo del database 2 Dato che il banchetto è prenotato da un solo cliente, ogni ordine verrà visto come realizzato dalla stessa persona che potrà però effettuare più ordini. La scelta viene effettuata su 4 tipologie di menù già preimpostati che comprenderanno un antipasto, un primo, un secondo ed un dolce. I nostri ristoranti sono composti da un buon numero di dipendenti che si divideranno in dipendenti di sala e di cucina. Vista la vicinanza tra i nostri ristoranti, non sarà necessario avere più di un magazzino, quindi ogni ristorante si rifornirà dallo stesso, ed ogni fornitore approvvigionerà tutti i ristoranti.</vt:lpstr>
      <vt:lpstr>1. Definire l’obiettivo del database 3 La contabilità del nostro database fa riferimento al mese di giugno 2020. I ristoranti prevedono come giorno di chiusura il lunedì. </vt:lpstr>
      <vt:lpstr>2. Analisi dei requisiti   Non avendo contatti con un effettivo gestore di una catena di ristoranti, abbiamo fissato noi i requisiti del progetto(ovvero le funzionalità che avremmo voluto che la nostra base di dati fornisse), partendo dalle nostre conoscenze del mondo della ristorazione. </vt:lpstr>
      <vt:lpstr>2. Analisi dei requisiti  In base a queste nostre conoscenze abbiamo ritenuto che la nostra base di dati dovesse fornire informazioni sui seguenti elementi dei ristoranti, a nostro parere fondamentali: personale, fornitori, clienti(banchetti), magazzino, ingredienti, portate, menu e ordini.</vt:lpstr>
      <vt:lpstr>3. Organizzare le informazioni   Successivamente abbiamo deciso di quali informazioni tenere traccia per ogni elemento ritenuto fondamentale: </vt:lpstr>
      <vt:lpstr>4. Modello E-R  </vt:lpstr>
      <vt:lpstr>PowerPoint Presentation</vt:lpstr>
      <vt:lpstr>Ci siamo avvalsi di alcuni costrutti per migliorare la comprensione del nostro modello: Gerarchia: per il personale. Totale(t) in quanto l’unione delle entità figlie mi dà l’intero insieme del personale ed Esclusiva(e) siccome non può esistere del personale appartenente a più di un entità figlia. Entità deboli: le entità che dipendono da altre entità alle quali sono associate (Menù, Ristoranti ecc..)</vt:lpstr>
      <vt:lpstr>5. Ristrutturazione 1 Prima di ricavare lo Schema Logico, è necessario ristrutturare lo schema ER, in quanto alcuni costrutti che abbiamo utilizzato, in particolare la gerarchia, non può essere tradotta da un modello all’altro. Per eliminare la gerarchia abbiamo usato la tecnica del collasso verso l’alto: non avendo, i figli, degli attributi, l’entità padre non li ‘‘assorbe’’, ma ottiene l’attributo Ruolo, un selettore per indicare di che tipo di personale si tratti.  </vt:lpstr>
      <vt:lpstr>5.Ristrutturazione 2 Durante l’ideazione del modello logico, ci siamo accorti che alcune considerazioni non erano congruenti alla nostra idea iniziale di progetto, di conseguenza abbiamo modificato come di seguito: Il menu condivide una ed una sola portata. Aggiunta di attributi(quantità e prezzo) in prelevate. Visto che il nostro ristorante si occupa di banchetti, ogni ordine verrà visto come effettuato da un solo cliente. Le modifiche al nostro ER sono riportate nel seguente schema. </vt:lpstr>
      <vt:lpstr>PowerPoint Presentation</vt:lpstr>
      <vt:lpstr>6 Progettazione logica 1 Dopo aver sviluppato il modello concettuale (E-R) nella forma adatta, abbiamo la possibilità di procedere con la progettazione logica, in modo da ottenere un modello logico pronto per l’implementazione in un DBMS (in particolare, un modello relazionale). Entità e associazioni vengono tradotte in Relazioni che saranno le tabelle del nostro database.  </vt:lpstr>
      <vt:lpstr>6 Progettazione logica 2 Nelle associazioni con cardinalità (1,1) si possono accorpare le relazioni: Scelta, condivide ed ordinare. Esse sono state accorpate dall’entità con cardinalità (1,1) che, in pratica, acquisisce anche la chiave dell’altra entità (in quanto un’associazione viene tradotta in una relazione contenente le chiavi delle entità che collega).</vt:lpstr>
      <vt:lpstr>PowerPoint Presentation</vt:lpstr>
      <vt:lpstr>7. Vincoli di integrità referenziale  Nello schema logico riportato nella slide precedente i Vincoli di integrità referenziale sono indicati con l’evidenziazione (in verde) dell’attributo che fa riferimento ad un’altra relazione. Per evidenziare meglio questi collegamenti riportiamo una schermata ottenuta successivamente all’implementazione della basi di dati con un DBMS, ma che evidenzia i vincoli in modo chiaro:  </vt:lpstr>
      <vt:lpstr>PowerPoint Presentation</vt:lpstr>
      <vt:lpstr>8 DBMS Come DataBase Management System abbiamo scelto di utilizzare MySQL, in quanto il nostro prodotto non richiederà prestazioni altissime e la quantità di personale che lo utilizzerà sarà limitata: potrebbe bastare infatti un solo responsabile. Per quanto riguarda l’inserimento dei dati, abbiamo inserito la contabilizzazione di un mese a titolo esemplificativo.  </vt:lpstr>
      <vt:lpstr>9. Query  Sulla base delle richieste del nostro cliente, abbiamo creato alcune query che forniscono ,aggiornano o eliminano dati sul sito.  Di seguito riportiamo alcune delle query prodotte direttamente nel sito internet. </vt:lpstr>
      <vt:lpstr>1)Query ricerca personale Questa query è utilizzata per la ricerca del personale e mostra solo quello che gli è stato domandato di ricercare altrimenti mostra l'intera tabella personale  if(isset($_POST['search'])){    $searchKey = $_POST['search'];    $sql = "SELECT * FROM personale AS p          INNER JOIN lavora AS l          ON p.CF = l.CF    WHERE Nome LIKE '%$searchKey%' OR  CodiceFiliale  LIKE '%$searchKey%' OR CodiceDipendente LIKE '%$searchKey%'  OR  Ruolo LIKE '%$searchKey%' OR  GiornoRiposo LIKE '%$searchKey%'"; }else{    $sql = "select * from personale as p          INNER JOIN lavora as l          ON p.CF = l.CF    $searchKey = ""; }   2)Query ricerca fornitori Funziona come la query del personale qui sopra  if(isset($_POST['search'])){          $searchKey = $_POST['search'];          $sql = "SELECT * FROM fornitori AS f WHERE Nome LIKE '%$searchKey%' OR Tipologia LIKE '%$searchKey%'";      }else{          $sql = "select * from fornitori as f";          $searchKey = "";      }      $result = mysqli_query($conn, $sql);      ?&gt;</vt:lpstr>
      <vt:lpstr>3)Elimina dipendente Query per eliminare dipendenti dal sito  $cf = $_GET['id']; $query = "delete from personale where CF = '$cf'"; $data = mysqli_query($conn, $query);  4)Login login nella parte "privata" del database  $query = mysqli_query($conn, "select * from personaldata where user='$user' and pass='$pass'");  5)Update personale query per modificare i dati del personale   $sql = "update personale set CF='$cf', CodiceDipendente='$CodiceDipendente', Nome='$Nome', Cognome='$Cognome', Ruolo='$Ruolo', Citta='$Citta', GiornoRiposo='$GiornoRiposo',         PagaOraria='$PagaOraria', Telefono='$Telefono' WHERE CF='$cf'"; $query = mysqli_query($conn, $sql); if($query){     $sql2 = "update lavora set CF='$cf', CodiceDip='$CodiceDipendente', CodiceFiliale='$CodiceFiliale', DataAssunzione='$DataAssunzione', OreLavorate='$OreLavorate' WHERE CF='$cf'";     mysqli_query($conn, $sql2); }  6)Update Magazzino query per modificare i prodotti in magazzino $sql = "update magazzino set NomeIngrediente='$nomeIng', Tipo='$tipo',           Quantità='$quantita' WHERE NomeIngrediente='$nomeIng'"; $query = mysqli_query($conn, $sql); </vt:lpstr>
      <vt:lpstr>7)Aggiunta personale Query per inserire nuovo personale $sql = "insert into personale values ('$cf', '$CodiceDipendente', '$Nome', '$Cognome', '$Ruolo', '$Città', '$GiornoRiposo', '$PagaOraria', '$Telefono')"; $query = mysqli_query($conn, $sql);  if($query){     $sql2 = "insert into lavora values ('$CodiceDipendente', '$cf', '$CodiceFiliale', '$DataAssunzione', '$OreLavorate')";     mysqli_query($conn, $sql2); }    8)aggiunta fornitori Query per aggiungere nuovi fornitori con l'inserimento di nuovi dati  $sql = "insert into fornitori (PIVA,Nome,Email,Tipologia,Città) values ('$Piva', '$Nome', '$Email', '$Tipologia', '$Citta')";  </vt:lpstr>
      <vt:lpstr>9)Visualizza nome ed indirizzo della catena $sql = "SELECT *from ristoranti;";      $result = mysqli_query($conn, $sql);      $resultCheck = mysqli_num_rows($result);       if($resultCheck &gt; 0){ while($row = mysqli_fetch_assoc($result)){     $branch[] = $row['Città'];     $addr[] = $row['Indirizzo'];   10)Visualizza ordini $ds = "SELECT * FROM ordine "; $result = mysqli_query($conn, $ds);  11)Visualizza magazzino $sql = "SELECT * FROM magazzino "; $result1 = mysqli_query($conn, $sql);  12)Visualizza menù diviso per portata questa query è utilizzata per far visualizzare ogni portata per ogni menu.  In questo caso specifico mostra la portata antipasto  ma la query è stata scritta per ogni tipo di portata  $m = "SELECT * FROM `portata` as p join menu as m  on p.idmenu = m.IDMenu where TipoPortata= 'Antipasto'"; $queryM = mysqli_query($conn, $m);</vt:lpstr>
      <vt:lpstr>13)menù del mese questa query è utilizzata per mostrare quale menù è stato venduto di più nel mese corrente  $piùVenduto = "select s.NomeMenù, s.PrezzoMenu, MAX(s.total) as maximum                 from(SELECT Menu, NomeMenù, PrezzoMenu, sum(QuantitàMenu) total                      FROM `ordine` as o join menu as m on o.Menu = m.IDMenu GROUP BY Menu) as s                GROUP by s.NomeMenù, s.PrezzoMenu                ORDER by maximum DESC LIMIT 1";  $queryMenu =$conn -&gt;query($piùVenduto);  14)Costo mensile per tutto il personale Query utilizzata per controllare il costo totale del personale   $sql = "select * from personale as p                   INNER JOIN lavora as l                   ON p.CF = l.CF                   order by Nome"; $result = mysqli_query($conn, $sql); $resultCheck = mysqli_num_rows($result); if ($resultCheck &gt; 0) {     while ($row = mysqli_fetch_assoc($result)) {         $res += $row['OreLavorate'] * $row['PagaOraria'] . "&lt;br&gt;";    }}  15)Valore fornitura query utilizzata per vedere il costo totale del rifornimento delle materie che saranno poi utilizzate per preparare i menù $sql1 = "select * from rifornisce"; $result1 = mysqli_query($conn, $sql1); $resultCheck1 = mysqli_num_rows($result1); if ($resultCheck1 &gt; 0) {     while ($row1 = mysqli_fetch_assoc($result1)) {         //$res1 += $row1['QuantitàRifornita'] * $row1['PrezzoTotale'] . "&lt;br&gt;";         $res1 += $row1['PrezzoTotale'] . "&lt;br&gt;";    }}</vt:lpstr>
      <vt:lpstr>16)Guadagno totale query utilizzata per visualizzare il guadagno che proviene dalla vendita di tutti i menù $guadagno = "SELECT Menu, NomeMenù, PrezzoMenu, sum(QuantitàMenu)  FROM `ordine` as o join menu as m on o.Menu = m.IDMenu GROUP BY Menu";  $guadagnoQuery = mysqli_query($conn, $guadagno); $guad = mysqli_num_rows($guadagnoQuery);  if ($guad &gt; 0) {     while ($row2 = mysqli_fetch_assoc($guadagnoQuery)) {         $guadagoTotale += $row2['PrezzoMenu'] * $row2['sum(QuantitàMenu)'] . "&lt;br&gt;";     } }  17)Ingredienti in portata Query utilizzata per visualizzare gli ingredienti delle portate In questo caso specifico mostra la portata antipasto  ma la query è stata scritta per ogni tipo di portata $ingredient = "SELECT * FROM `portata` as p join ingredientiinportata as i on p.NomePortata = i.NomePortata"; $queryIng = mysqli_query($conn, $ingredient);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Elaborato per il corso «Basi di Dati » A.A. 2017/2018 </dc:title>
  <dc:creator/>
  <cp:revision>1</cp:revision>
  <dcterms:created xsi:type="dcterms:W3CDTF">2020-07-17T15:38:39Z</dcterms:created>
  <dcterms:modified xsi:type="dcterms:W3CDTF">2020-07-25T08:04:57Z</dcterms:modified>
</cp:coreProperties>
</file>