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A61B-8E27-4F22-A5A2-B27C848D0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0A51D-3B7E-4F46-9076-8DB246E01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8CD0E-EA83-4213-AE9F-9C39179D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5D50-3F30-4DFA-AE8E-71F6AB7DFF7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453F9-3611-4778-A2A4-A54E378E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C93D-43F2-46C3-9895-26E9732B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EF66-71FA-48FF-9AE0-9A1DC7CE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34DC-C949-462A-98E2-60B19823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E9004-64A2-4275-A8B8-C5EFAF0E5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AA20B-93D0-4C4D-9927-3E2CC53B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5D50-3F30-4DFA-AE8E-71F6AB7DFF7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43B10-A822-4FD2-A851-A489383BB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73C53-1AB9-47E0-B3B6-8AF88512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EF66-71FA-48FF-9AE0-9A1DC7CE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9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ECFD4-3F92-45ED-9ACB-8AEF81050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08D49-1445-4300-86F3-753403F68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94FF-0AAD-43E4-8C94-E4D5C851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5D50-3F30-4DFA-AE8E-71F6AB7DFF7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CE7C9-1871-4B66-B59B-EED49BD6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2C4BF-874E-4705-945E-10171053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EF66-71FA-48FF-9AE0-9A1DC7CE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8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890E-9793-4B79-90C9-72190A84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E5F0-DBFE-4713-848C-DCC9D39CB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506A2-98BC-4BEA-9A10-1289EF76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5D50-3F30-4DFA-AE8E-71F6AB7DFF7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48A68-9B7E-4494-A926-80E0247E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A29BC-330E-48C1-B90A-63B2D87A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EF66-71FA-48FF-9AE0-9A1DC7CE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4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773B-FCA3-4C3D-A5E3-6136BD4A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D153F-2DCE-4604-9F83-3BD851E5E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F4C68-D4F6-4EC5-95DB-9169DA55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5D50-3F30-4DFA-AE8E-71F6AB7DFF7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412D4-8F33-4BFC-9852-8C212470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4DBB7-4502-46E5-B257-6FBD42D7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EF66-71FA-48FF-9AE0-9A1DC7CE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1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0340-E72C-48B0-9E6E-9A3CFCF0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5AF2-E082-4B18-83D4-33E024CF8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D4FD2-8AE8-4498-9E43-30CBE95CC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308BA-AB64-482F-85B0-A93BE134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5D50-3F30-4DFA-AE8E-71F6AB7DFF7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19130-74F3-4551-9BD3-10BD74D0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477C2-ACC2-4CBF-AB54-C460D01D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EF66-71FA-48FF-9AE0-9A1DC7CE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1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7D30-7720-4B14-AE4E-D2E51BD35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57CA-7762-4F72-A97A-74947A554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30FEE-ACA1-4DDD-BD85-30386B851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1CA24-F8A9-4E25-9304-36B7F6884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F09C4-09D7-4296-848F-3E76493DA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BF038-A2B4-448A-846B-9430CAF5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5D50-3F30-4DFA-AE8E-71F6AB7DFF7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9D62E-0458-41A8-A885-E70BE6CB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ACF11-103F-4AE3-9F89-668AE8C9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EF66-71FA-48FF-9AE0-9A1DC7CE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6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BE03-8B04-4E1C-8278-FE5ADDF6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4AE75-AA0E-46D8-B733-B3A9DDF2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5D50-3F30-4DFA-AE8E-71F6AB7DFF7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3D33F-0010-4D46-B4E5-5ABE2CD3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EE143-80DE-49DF-A52C-A81F7AE6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EF66-71FA-48FF-9AE0-9A1DC7CE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3A38C-06F0-49B6-951D-FDD0125E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5D50-3F30-4DFA-AE8E-71F6AB7DFF7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73B14D-2633-4425-A45D-32CC5E45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32BF0-CCD5-4192-AD4F-98743F52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EF66-71FA-48FF-9AE0-9A1DC7CE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5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AFBA-3798-4772-B752-708C3A05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1BA7-D351-4FD3-8CEB-CEE52B659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A7443-1071-4BF3-8805-6F6D752CD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B0AA4-26C1-4D74-BDCC-AA80AAD7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5D50-3F30-4DFA-AE8E-71F6AB7DFF7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91D94-386E-44FD-B8D3-B91B0CF4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9C6C2-6874-49F5-99AC-94DD668F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EF66-71FA-48FF-9AE0-9A1DC7CE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55F9-7BDC-43BB-BC9F-130A4305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0E78C-B49F-4C62-AEFD-782721BD9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0D57A-7FF3-4005-B095-C227F5ECD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D03C5-3ED7-4C42-B750-0680914C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5D50-3F30-4DFA-AE8E-71F6AB7DFF7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A64A-6E52-4BB1-B2D4-07D39087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122BF-6D1D-4CA0-88C7-ED22A215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EF66-71FA-48FF-9AE0-9A1DC7CE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3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2B3AC-3BC1-40CB-8D24-16933CA4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E5DD6-B351-4DE2-9D9E-E44D70F0F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63CE0-B417-41D0-A164-70C52BD08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C5D50-3F30-4DFA-AE8E-71F6AB7DFF7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F54F6-F38D-44B8-A263-D4039E4B0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7B965-BDD2-4782-8D44-8A8D8B076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7EF66-71FA-48FF-9AE0-9A1DC7CE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59A681-8550-4F5A-8D42-BCE9D694EAC0}"/>
              </a:ext>
            </a:extLst>
          </p:cNvPr>
          <p:cNvSpPr/>
          <p:nvPr/>
        </p:nvSpPr>
        <p:spPr>
          <a:xfrm>
            <a:off x="422031" y="450166"/>
            <a:ext cx="11422966" cy="6105379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BD1B0F-763B-47AB-8957-9ACFBEBE475C}"/>
              </a:ext>
            </a:extLst>
          </p:cNvPr>
          <p:cNvSpPr/>
          <p:nvPr/>
        </p:nvSpPr>
        <p:spPr>
          <a:xfrm>
            <a:off x="957197" y="1783780"/>
            <a:ext cx="2342593" cy="367096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5ABEF-61AF-4757-B1E3-37B654C9A9AC}"/>
              </a:ext>
            </a:extLst>
          </p:cNvPr>
          <p:cNvSpPr/>
          <p:nvPr/>
        </p:nvSpPr>
        <p:spPr>
          <a:xfrm>
            <a:off x="1055068" y="686782"/>
            <a:ext cx="10081863" cy="818157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24F5A-692D-4F48-AD94-6E0662CDDFD3}"/>
              </a:ext>
            </a:extLst>
          </p:cNvPr>
          <p:cNvSpPr/>
          <p:nvPr/>
        </p:nvSpPr>
        <p:spPr>
          <a:xfrm>
            <a:off x="5235626" y="1738951"/>
            <a:ext cx="3537313" cy="169005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860A8-FC69-4A98-A182-53A7FA339BEA}"/>
              </a:ext>
            </a:extLst>
          </p:cNvPr>
          <p:cNvSpPr txBox="1"/>
          <p:nvPr/>
        </p:nvSpPr>
        <p:spPr>
          <a:xfrm>
            <a:off x="1007248" y="1808223"/>
            <a:ext cx="7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1B066-6D70-4108-8572-31BAF2681B4B}"/>
              </a:ext>
            </a:extLst>
          </p:cNvPr>
          <p:cNvSpPr txBox="1"/>
          <p:nvPr/>
        </p:nvSpPr>
        <p:spPr>
          <a:xfrm>
            <a:off x="1117131" y="694890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 Bar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8D1A19-32E7-43CC-AB44-44A77DC1C993}"/>
              </a:ext>
            </a:extLst>
          </p:cNvPr>
          <p:cNvSpPr/>
          <p:nvPr/>
        </p:nvSpPr>
        <p:spPr>
          <a:xfrm>
            <a:off x="1207061" y="2142550"/>
            <a:ext cx="1842866" cy="39506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2B1CE0-075F-49BA-AA66-E43C0AEFD179}"/>
              </a:ext>
            </a:extLst>
          </p:cNvPr>
          <p:cNvSpPr/>
          <p:nvPr/>
        </p:nvSpPr>
        <p:spPr>
          <a:xfrm>
            <a:off x="1207061" y="2647055"/>
            <a:ext cx="1842866" cy="39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8F8729C-5228-4428-A584-C10C9A1D51B8}"/>
              </a:ext>
            </a:extLst>
          </p:cNvPr>
          <p:cNvSpPr/>
          <p:nvPr/>
        </p:nvSpPr>
        <p:spPr>
          <a:xfrm>
            <a:off x="1207061" y="3140545"/>
            <a:ext cx="1842866" cy="39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F62DCD-3C0C-4F57-B48B-23BEA895EDE4}"/>
              </a:ext>
            </a:extLst>
          </p:cNvPr>
          <p:cNvSpPr/>
          <p:nvPr/>
        </p:nvSpPr>
        <p:spPr>
          <a:xfrm>
            <a:off x="1184944" y="3628953"/>
            <a:ext cx="1842866" cy="39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F00E805-DB03-4CCA-B495-E39D6A25C722}"/>
              </a:ext>
            </a:extLst>
          </p:cNvPr>
          <p:cNvSpPr/>
          <p:nvPr/>
        </p:nvSpPr>
        <p:spPr>
          <a:xfrm>
            <a:off x="1184944" y="4161207"/>
            <a:ext cx="1842866" cy="39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Photos &amp; Videos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0C8B0E8-3E61-40D1-880F-64EDFFE60363}"/>
              </a:ext>
            </a:extLst>
          </p:cNvPr>
          <p:cNvSpPr/>
          <p:nvPr/>
        </p:nvSpPr>
        <p:spPr>
          <a:xfrm>
            <a:off x="1184944" y="4690629"/>
            <a:ext cx="1842866" cy="39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A7B59C-4456-4DEB-AFB2-FA02041584D9}"/>
              </a:ext>
            </a:extLst>
          </p:cNvPr>
          <p:cNvSpPr txBox="1"/>
          <p:nvPr/>
        </p:nvSpPr>
        <p:spPr>
          <a:xfrm>
            <a:off x="5235626" y="1744013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A79651-E0BD-414F-BF75-21C61058CBF9}"/>
              </a:ext>
            </a:extLst>
          </p:cNvPr>
          <p:cNvSpPr/>
          <p:nvPr/>
        </p:nvSpPr>
        <p:spPr>
          <a:xfrm>
            <a:off x="4203002" y="3633539"/>
            <a:ext cx="5743801" cy="554197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94C31F-0A03-43F1-8ED1-6FA203580EE0}"/>
              </a:ext>
            </a:extLst>
          </p:cNvPr>
          <p:cNvSpPr/>
          <p:nvPr/>
        </p:nvSpPr>
        <p:spPr>
          <a:xfrm>
            <a:off x="4248286" y="4301976"/>
            <a:ext cx="5713612" cy="1127793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60FD6F-D1EB-4FAA-B852-B4CAE747E42E}"/>
              </a:ext>
            </a:extLst>
          </p:cNvPr>
          <p:cNvSpPr/>
          <p:nvPr/>
        </p:nvSpPr>
        <p:spPr>
          <a:xfrm>
            <a:off x="905072" y="5778452"/>
            <a:ext cx="10381854" cy="554197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BC9134-FA01-489F-9550-4216E0296228}"/>
              </a:ext>
            </a:extLst>
          </p:cNvPr>
          <p:cNvSpPr txBox="1"/>
          <p:nvPr/>
        </p:nvSpPr>
        <p:spPr>
          <a:xfrm>
            <a:off x="905072" y="5726598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BB0708-F788-4EB2-800E-4F08948C0F75}"/>
              </a:ext>
            </a:extLst>
          </p:cNvPr>
          <p:cNvSpPr txBox="1"/>
          <p:nvPr/>
        </p:nvSpPr>
        <p:spPr>
          <a:xfrm>
            <a:off x="4203002" y="3590561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 Text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1B856D-E4D2-4A21-A0BE-2CDF7CB36BD6}"/>
              </a:ext>
            </a:extLst>
          </p:cNvPr>
          <p:cNvSpPr txBox="1"/>
          <p:nvPr/>
        </p:nvSpPr>
        <p:spPr>
          <a:xfrm>
            <a:off x="4229786" y="4351753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75940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59A681-8550-4F5A-8D42-BCE9D694EAC0}"/>
              </a:ext>
            </a:extLst>
          </p:cNvPr>
          <p:cNvSpPr/>
          <p:nvPr/>
        </p:nvSpPr>
        <p:spPr>
          <a:xfrm>
            <a:off x="422031" y="576778"/>
            <a:ext cx="11422966" cy="6105379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3E99F8-FBC8-428C-8142-E83963F54C57}"/>
              </a:ext>
            </a:extLst>
          </p:cNvPr>
          <p:cNvGrpSpPr/>
          <p:nvPr/>
        </p:nvGrpSpPr>
        <p:grpSpPr>
          <a:xfrm>
            <a:off x="1609522" y="714354"/>
            <a:ext cx="2100836" cy="608318"/>
            <a:chOff x="1273261" y="5053711"/>
            <a:chExt cx="1709090" cy="60831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E8D1A19-32E7-43CC-AB44-44A77DC1C993}"/>
                </a:ext>
              </a:extLst>
            </p:cNvPr>
            <p:cNvSpPr/>
            <p:nvPr/>
          </p:nvSpPr>
          <p:spPr>
            <a:xfrm>
              <a:off x="1273261" y="5053711"/>
              <a:ext cx="1709090" cy="6083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highlight>
                  <a:srgbClr val="0000FF"/>
                </a:highligh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9112F1-AB5B-40A0-B0E9-5C294DC82BC5}"/>
                </a:ext>
              </a:extLst>
            </p:cNvPr>
            <p:cNvSpPr txBox="1"/>
            <p:nvPr/>
          </p:nvSpPr>
          <p:spPr>
            <a:xfrm>
              <a:off x="1336925" y="5138618"/>
              <a:ext cx="15627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My Home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A18F21-6722-4318-BD70-E298A2713C39}"/>
              </a:ext>
            </a:extLst>
          </p:cNvPr>
          <p:cNvGrpSpPr/>
          <p:nvPr/>
        </p:nvGrpSpPr>
        <p:grpSpPr>
          <a:xfrm>
            <a:off x="3895582" y="724256"/>
            <a:ext cx="2100836" cy="608318"/>
            <a:chOff x="1273261" y="5053711"/>
            <a:chExt cx="1709090" cy="60831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9C49BC1E-5272-4ABB-96B7-3A484BC8EBB8}"/>
                </a:ext>
              </a:extLst>
            </p:cNvPr>
            <p:cNvSpPr/>
            <p:nvPr/>
          </p:nvSpPr>
          <p:spPr>
            <a:xfrm>
              <a:off x="1273261" y="5053711"/>
              <a:ext cx="1709090" cy="6083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85E1C7-D150-4F88-A3EB-D267BE2CEE1E}"/>
                </a:ext>
              </a:extLst>
            </p:cNvPr>
            <p:cNvSpPr txBox="1"/>
            <p:nvPr/>
          </p:nvSpPr>
          <p:spPr>
            <a:xfrm>
              <a:off x="1336925" y="5138618"/>
              <a:ext cx="15627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Calendar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DC8DA58-DB6B-4DB8-B4F3-67FF989AFDD4}"/>
              </a:ext>
            </a:extLst>
          </p:cNvPr>
          <p:cNvGrpSpPr/>
          <p:nvPr/>
        </p:nvGrpSpPr>
        <p:grpSpPr>
          <a:xfrm>
            <a:off x="6095998" y="724256"/>
            <a:ext cx="2270080" cy="608318"/>
            <a:chOff x="1203588" y="5050094"/>
            <a:chExt cx="1846775" cy="60831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66E624C-3EF9-496D-9FBA-DD55D5EF5E5C}"/>
                </a:ext>
              </a:extLst>
            </p:cNvPr>
            <p:cNvSpPr/>
            <p:nvPr/>
          </p:nvSpPr>
          <p:spPr>
            <a:xfrm>
              <a:off x="1222880" y="5050094"/>
              <a:ext cx="1709090" cy="60831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49EF59-BFB2-4B98-A41D-EE39B732D288}"/>
                </a:ext>
              </a:extLst>
            </p:cNvPr>
            <p:cNvSpPr txBox="1"/>
            <p:nvPr/>
          </p:nvSpPr>
          <p:spPr>
            <a:xfrm>
              <a:off x="1203588" y="5138618"/>
              <a:ext cx="18467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Make Appointment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5A3E30-E742-4A32-958A-F8104F769075}"/>
              </a:ext>
            </a:extLst>
          </p:cNvPr>
          <p:cNvGrpSpPr/>
          <p:nvPr/>
        </p:nvGrpSpPr>
        <p:grpSpPr>
          <a:xfrm>
            <a:off x="8476245" y="724256"/>
            <a:ext cx="2197747" cy="608318"/>
            <a:chOff x="1273260" y="5053711"/>
            <a:chExt cx="1709091" cy="608318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D4232C87-3AF8-408F-BB64-553FAFB44EA6}"/>
                </a:ext>
              </a:extLst>
            </p:cNvPr>
            <p:cNvSpPr/>
            <p:nvPr/>
          </p:nvSpPr>
          <p:spPr>
            <a:xfrm>
              <a:off x="1273261" y="5053711"/>
              <a:ext cx="1709090" cy="6083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DFA8E0-B9D9-4A52-8CAD-43A161E383A7}"/>
                </a:ext>
              </a:extLst>
            </p:cNvPr>
            <p:cNvSpPr txBox="1"/>
            <p:nvPr/>
          </p:nvSpPr>
          <p:spPr>
            <a:xfrm>
              <a:off x="1273260" y="5138618"/>
              <a:ext cx="170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Offer Appointment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0916FCF8-A7BD-47EA-A453-E5C466BC0FDF}"/>
              </a:ext>
            </a:extLst>
          </p:cNvPr>
          <p:cNvSpPr/>
          <p:nvPr/>
        </p:nvSpPr>
        <p:spPr>
          <a:xfrm>
            <a:off x="771509" y="1730975"/>
            <a:ext cx="10648977" cy="4402769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528435-7AD9-48EC-A486-D5E53C644E25}"/>
              </a:ext>
            </a:extLst>
          </p:cNvPr>
          <p:cNvSpPr/>
          <p:nvPr/>
        </p:nvSpPr>
        <p:spPr>
          <a:xfrm>
            <a:off x="2559085" y="2106609"/>
            <a:ext cx="3179640" cy="299774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747A1C4-1757-4506-BC90-F2B52A270ADF}"/>
              </a:ext>
            </a:extLst>
          </p:cNvPr>
          <p:cNvSpPr/>
          <p:nvPr/>
        </p:nvSpPr>
        <p:spPr>
          <a:xfrm>
            <a:off x="2517651" y="3134207"/>
            <a:ext cx="3478768" cy="34822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05351E-5CDB-403E-B3B1-AB950FBA98E4}"/>
              </a:ext>
            </a:extLst>
          </p:cNvPr>
          <p:cNvSpPr txBox="1"/>
          <p:nvPr/>
        </p:nvSpPr>
        <p:spPr>
          <a:xfrm>
            <a:off x="1306149" y="2108326"/>
            <a:ext cx="250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Name: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E1CBE4-C0CB-442A-9A62-10C8DBD03313}"/>
              </a:ext>
            </a:extLst>
          </p:cNvPr>
          <p:cNvSpPr txBox="1"/>
          <p:nvPr/>
        </p:nvSpPr>
        <p:spPr>
          <a:xfrm>
            <a:off x="1299968" y="3081453"/>
            <a:ext cx="225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Instructor: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BB779D8-78EA-4644-9FA4-0C78887C7ACC}"/>
              </a:ext>
            </a:extLst>
          </p:cNvPr>
          <p:cNvGrpSpPr/>
          <p:nvPr/>
        </p:nvGrpSpPr>
        <p:grpSpPr>
          <a:xfrm>
            <a:off x="3973840" y="5201030"/>
            <a:ext cx="1835920" cy="604923"/>
            <a:chOff x="1273261" y="5053711"/>
            <a:chExt cx="1709090" cy="608318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4CFB190-F520-4B43-99F1-2AA2B6B9D1F2}"/>
                </a:ext>
              </a:extLst>
            </p:cNvPr>
            <p:cNvSpPr/>
            <p:nvPr/>
          </p:nvSpPr>
          <p:spPr>
            <a:xfrm>
              <a:off x="1273261" y="5053711"/>
              <a:ext cx="1709090" cy="6083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2BAC95-F3B6-4989-8CAA-D821499DAC50}"/>
                </a:ext>
              </a:extLst>
            </p:cNvPr>
            <p:cNvSpPr txBox="1"/>
            <p:nvPr/>
          </p:nvSpPr>
          <p:spPr>
            <a:xfrm>
              <a:off x="1336925" y="5138618"/>
              <a:ext cx="1562754" cy="402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Reserve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3FF18D3-8BB9-483C-85C8-FF4F16EA503C}"/>
              </a:ext>
            </a:extLst>
          </p:cNvPr>
          <p:cNvGrpSpPr/>
          <p:nvPr/>
        </p:nvGrpSpPr>
        <p:grpSpPr>
          <a:xfrm>
            <a:off x="6318054" y="5182790"/>
            <a:ext cx="1835920" cy="623162"/>
            <a:chOff x="6994090" y="4940358"/>
            <a:chExt cx="1580112" cy="608318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7EE9D17-EECA-45DA-A0C3-AFBC063B8D0A}"/>
                </a:ext>
              </a:extLst>
            </p:cNvPr>
            <p:cNvSpPr/>
            <p:nvPr/>
          </p:nvSpPr>
          <p:spPr>
            <a:xfrm>
              <a:off x="6994090" y="4940358"/>
              <a:ext cx="1580112" cy="6083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8FF6AC5-968A-4D3C-BD11-93FB39A33189}"/>
                </a:ext>
              </a:extLst>
            </p:cNvPr>
            <p:cNvSpPr txBox="1"/>
            <p:nvPr/>
          </p:nvSpPr>
          <p:spPr>
            <a:xfrm>
              <a:off x="7080863" y="5038728"/>
              <a:ext cx="1406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Cancel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F936626E-B3F4-401A-A7C9-704DAC33370D}"/>
              </a:ext>
            </a:extLst>
          </p:cNvPr>
          <p:cNvSpPr/>
          <p:nvPr/>
        </p:nvSpPr>
        <p:spPr>
          <a:xfrm>
            <a:off x="7529976" y="2108325"/>
            <a:ext cx="3196769" cy="298057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B37AAD-2DE2-42CB-95D4-210A5AFC9178}"/>
              </a:ext>
            </a:extLst>
          </p:cNvPr>
          <p:cNvSpPr txBox="1"/>
          <p:nvPr/>
        </p:nvSpPr>
        <p:spPr>
          <a:xfrm>
            <a:off x="6363317" y="2108068"/>
            <a:ext cx="250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Name: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91356F2-DBAF-4BA0-9BFD-F483CE825248}"/>
              </a:ext>
            </a:extLst>
          </p:cNvPr>
          <p:cNvSpPr/>
          <p:nvPr/>
        </p:nvSpPr>
        <p:spPr>
          <a:xfrm>
            <a:off x="2489803" y="3640370"/>
            <a:ext cx="6109825" cy="109154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FADA81-0628-4868-BB24-8EAD9CEB64AE}"/>
              </a:ext>
            </a:extLst>
          </p:cNvPr>
          <p:cNvSpPr txBox="1"/>
          <p:nvPr/>
        </p:nvSpPr>
        <p:spPr>
          <a:xfrm>
            <a:off x="1299968" y="3590505"/>
            <a:ext cx="229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Comment: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7E4E47-452F-415C-BAD2-DB59FDAA1167}"/>
              </a:ext>
            </a:extLst>
          </p:cNvPr>
          <p:cNvSpPr/>
          <p:nvPr/>
        </p:nvSpPr>
        <p:spPr>
          <a:xfrm>
            <a:off x="2517651" y="2604586"/>
            <a:ext cx="3053869" cy="3104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333B30-633B-4FFA-8954-99FE54792143}"/>
              </a:ext>
            </a:extLst>
          </p:cNvPr>
          <p:cNvSpPr txBox="1"/>
          <p:nvPr/>
        </p:nvSpPr>
        <p:spPr>
          <a:xfrm>
            <a:off x="1312296" y="2598251"/>
            <a:ext cx="16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9F9E1AB-F08B-4964-9544-903ABED7B701}"/>
              </a:ext>
            </a:extLst>
          </p:cNvPr>
          <p:cNvSpPr/>
          <p:nvPr/>
        </p:nvSpPr>
        <p:spPr>
          <a:xfrm>
            <a:off x="7518034" y="2598251"/>
            <a:ext cx="1557571" cy="31048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2C639F-D3F8-4A87-A30D-DA183CE1A058}"/>
              </a:ext>
            </a:extLst>
          </p:cNvPr>
          <p:cNvSpPr txBox="1"/>
          <p:nvPr/>
        </p:nvSpPr>
        <p:spPr>
          <a:xfrm>
            <a:off x="5571520" y="2580127"/>
            <a:ext cx="225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Appointment Time: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BF16DE0-2E92-4F62-9623-521B184686C3}"/>
              </a:ext>
            </a:extLst>
          </p:cNvPr>
          <p:cNvSpPr/>
          <p:nvPr/>
        </p:nvSpPr>
        <p:spPr>
          <a:xfrm>
            <a:off x="7477221" y="3098137"/>
            <a:ext cx="3478768" cy="34822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DDF2AD-C624-4F69-B332-7D89C636EA1E}"/>
              </a:ext>
            </a:extLst>
          </p:cNvPr>
          <p:cNvSpPr txBox="1"/>
          <p:nvPr/>
        </p:nvSpPr>
        <p:spPr>
          <a:xfrm>
            <a:off x="6839831" y="3063092"/>
            <a:ext cx="225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Title:</a:t>
            </a:r>
          </a:p>
        </p:txBody>
      </p:sp>
    </p:spTree>
    <p:extLst>
      <p:ext uri="{BB962C8B-B14F-4D97-AF65-F5344CB8AC3E}">
        <p14:creationId xmlns:p14="http://schemas.microsoft.com/office/powerpoint/2010/main" val="87636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59A681-8550-4F5A-8D42-BCE9D694EAC0}"/>
              </a:ext>
            </a:extLst>
          </p:cNvPr>
          <p:cNvSpPr/>
          <p:nvPr/>
        </p:nvSpPr>
        <p:spPr>
          <a:xfrm>
            <a:off x="422031" y="576778"/>
            <a:ext cx="11422966" cy="6105379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3E99F8-FBC8-428C-8142-E83963F54C57}"/>
              </a:ext>
            </a:extLst>
          </p:cNvPr>
          <p:cNvGrpSpPr/>
          <p:nvPr/>
        </p:nvGrpSpPr>
        <p:grpSpPr>
          <a:xfrm>
            <a:off x="1609522" y="714354"/>
            <a:ext cx="2100836" cy="608318"/>
            <a:chOff x="1273261" y="5053711"/>
            <a:chExt cx="1709090" cy="60831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E8D1A19-32E7-43CC-AB44-44A77DC1C993}"/>
                </a:ext>
              </a:extLst>
            </p:cNvPr>
            <p:cNvSpPr/>
            <p:nvPr/>
          </p:nvSpPr>
          <p:spPr>
            <a:xfrm>
              <a:off x="1273261" y="5053711"/>
              <a:ext cx="1709090" cy="6083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highlight>
                  <a:srgbClr val="0000FF"/>
                </a:highligh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9112F1-AB5B-40A0-B0E9-5C294DC82BC5}"/>
                </a:ext>
              </a:extLst>
            </p:cNvPr>
            <p:cNvSpPr txBox="1"/>
            <p:nvPr/>
          </p:nvSpPr>
          <p:spPr>
            <a:xfrm>
              <a:off x="1336925" y="5138618"/>
              <a:ext cx="15627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My Home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A18F21-6722-4318-BD70-E298A2713C39}"/>
              </a:ext>
            </a:extLst>
          </p:cNvPr>
          <p:cNvGrpSpPr/>
          <p:nvPr/>
        </p:nvGrpSpPr>
        <p:grpSpPr>
          <a:xfrm>
            <a:off x="3895582" y="724256"/>
            <a:ext cx="2100836" cy="608318"/>
            <a:chOff x="1273261" y="5053711"/>
            <a:chExt cx="1709090" cy="60831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9C49BC1E-5272-4ABB-96B7-3A484BC8EBB8}"/>
                </a:ext>
              </a:extLst>
            </p:cNvPr>
            <p:cNvSpPr/>
            <p:nvPr/>
          </p:nvSpPr>
          <p:spPr>
            <a:xfrm>
              <a:off x="1273261" y="5053711"/>
              <a:ext cx="1709090" cy="6083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85E1C7-D150-4F88-A3EB-D267BE2CEE1E}"/>
                </a:ext>
              </a:extLst>
            </p:cNvPr>
            <p:cNvSpPr txBox="1"/>
            <p:nvPr/>
          </p:nvSpPr>
          <p:spPr>
            <a:xfrm>
              <a:off x="1336925" y="5138618"/>
              <a:ext cx="15627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Calendar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DC8DA58-DB6B-4DB8-B4F3-67FF989AFDD4}"/>
              </a:ext>
            </a:extLst>
          </p:cNvPr>
          <p:cNvGrpSpPr/>
          <p:nvPr/>
        </p:nvGrpSpPr>
        <p:grpSpPr>
          <a:xfrm>
            <a:off x="6095998" y="724256"/>
            <a:ext cx="2270080" cy="608318"/>
            <a:chOff x="1203588" y="5050094"/>
            <a:chExt cx="1846775" cy="60831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66E624C-3EF9-496D-9FBA-DD55D5EF5E5C}"/>
                </a:ext>
              </a:extLst>
            </p:cNvPr>
            <p:cNvSpPr/>
            <p:nvPr/>
          </p:nvSpPr>
          <p:spPr>
            <a:xfrm>
              <a:off x="1222880" y="5050094"/>
              <a:ext cx="1709090" cy="6083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49EF59-BFB2-4B98-A41D-EE39B732D288}"/>
                </a:ext>
              </a:extLst>
            </p:cNvPr>
            <p:cNvSpPr txBox="1"/>
            <p:nvPr/>
          </p:nvSpPr>
          <p:spPr>
            <a:xfrm>
              <a:off x="1203588" y="5138618"/>
              <a:ext cx="18467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Make Appointment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5A3E30-E742-4A32-958A-F8104F769075}"/>
              </a:ext>
            </a:extLst>
          </p:cNvPr>
          <p:cNvGrpSpPr/>
          <p:nvPr/>
        </p:nvGrpSpPr>
        <p:grpSpPr>
          <a:xfrm>
            <a:off x="8476245" y="724256"/>
            <a:ext cx="2197747" cy="608318"/>
            <a:chOff x="1273260" y="5053711"/>
            <a:chExt cx="1709091" cy="608318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D4232C87-3AF8-408F-BB64-553FAFB44EA6}"/>
                </a:ext>
              </a:extLst>
            </p:cNvPr>
            <p:cNvSpPr/>
            <p:nvPr/>
          </p:nvSpPr>
          <p:spPr>
            <a:xfrm>
              <a:off x="1273261" y="5053711"/>
              <a:ext cx="1709090" cy="60831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DFA8E0-B9D9-4A52-8CAD-43A161E383A7}"/>
                </a:ext>
              </a:extLst>
            </p:cNvPr>
            <p:cNvSpPr txBox="1"/>
            <p:nvPr/>
          </p:nvSpPr>
          <p:spPr>
            <a:xfrm>
              <a:off x="1273260" y="5138618"/>
              <a:ext cx="170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Offer Appointment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0916FCF8-A7BD-47EA-A453-E5C466BC0FDF}"/>
              </a:ext>
            </a:extLst>
          </p:cNvPr>
          <p:cNvSpPr/>
          <p:nvPr/>
        </p:nvSpPr>
        <p:spPr>
          <a:xfrm>
            <a:off x="649011" y="1730975"/>
            <a:ext cx="10648977" cy="4402769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528435-7AD9-48EC-A486-D5E53C644E25}"/>
              </a:ext>
            </a:extLst>
          </p:cNvPr>
          <p:cNvSpPr/>
          <p:nvPr/>
        </p:nvSpPr>
        <p:spPr>
          <a:xfrm>
            <a:off x="2559085" y="2106609"/>
            <a:ext cx="3179640" cy="299774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05351E-5CDB-403E-B3B1-AB950FBA98E4}"/>
              </a:ext>
            </a:extLst>
          </p:cNvPr>
          <p:cNvSpPr txBox="1"/>
          <p:nvPr/>
        </p:nvSpPr>
        <p:spPr>
          <a:xfrm>
            <a:off x="1306149" y="2108326"/>
            <a:ext cx="250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Name: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BB779D8-78EA-4644-9FA4-0C78887C7ACC}"/>
              </a:ext>
            </a:extLst>
          </p:cNvPr>
          <p:cNvGrpSpPr/>
          <p:nvPr/>
        </p:nvGrpSpPr>
        <p:grpSpPr>
          <a:xfrm>
            <a:off x="3780407" y="4866921"/>
            <a:ext cx="1835920" cy="604923"/>
            <a:chOff x="1273261" y="5053711"/>
            <a:chExt cx="1709090" cy="608318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4CFB190-F520-4B43-99F1-2AA2B6B9D1F2}"/>
                </a:ext>
              </a:extLst>
            </p:cNvPr>
            <p:cNvSpPr/>
            <p:nvPr/>
          </p:nvSpPr>
          <p:spPr>
            <a:xfrm>
              <a:off x="1273261" y="5053711"/>
              <a:ext cx="1709090" cy="6083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2BAC95-F3B6-4989-8CAA-D821499DAC50}"/>
                </a:ext>
              </a:extLst>
            </p:cNvPr>
            <p:cNvSpPr txBox="1"/>
            <p:nvPr/>
          </p:nvSpPr>
          <p:spPr>
            <a:xfrm>
              <a:off x="1336925" y="5138618"/>
              <a:ext cx="1562754" cy="402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Ok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3FF18D3-8BB9-483C-85C8-FF4F16EA503C}"/>
              </a:ext>
            </a:extLst>
          </p:cNvPr>
          <p:cNvGrpSpPr/>
          <p:nvPr/>
        </p:nvGrpSpPr>
        <p:grpSpPr>
          <a:xfrm>
            <a:off x="6124621" y="4848681"/>
            <a:ext cx="1835920" cy="623162"/>
            <a:chOff x="6994090" y="4940358"/>
            <a:chExt cx="1580112" cy="608318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7EE9D17-EECA-45DA-A0C3-AFBC063B8D0A}"/>
                </a:ext>
              </a:extLst>
            </p:cNvPr>
            <p:cNvSpPr/>
            <p:nvPr/>
          </p:nvSpPr>
          <p:spPr>
            <a:xfrm>
              <a:off x="6994090" y="4940358"/>
              <a:ext cx="1580112" cy="6083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8FF6AC5-968A-4D3C-BD11-93FB39A33189}"/>
                </a:ext>
              </a:extLst>
            </p:cNvPr>
            <p:cNvSpPr txBox="1"/>
            <p:nvPr/>
          </p:nvSpPr>
          <p:spPr>
            <a:xfrm>
              <a:off x="7080863" y="5038728"/>
              <a:ext cx="1406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Cancel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F936626E-B3F4-401A-A7C9-704DAC33370D}"/>
              </a:ext>
            </a:extLst>
          </p:cNvPr>
          <p:cNvSpPr/>
          <p:nvPr/>
        </p:nvSpPr>
        <p:spPr>
          <a:xfrm>
            <a:off x="7529976" y="2108325"/>
            <a:ext cx="3196769" cy="298057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B37AAD-2DE2-42CB-95D4-210A5AFC9178}"/>
              </a:ext>
            </a:extLst>
          </p:cNvPr>
          <p:cNvSpPr txBox="1"/>
          <p:nvPr/>
        </p:nvSpPr>
        <p:spPr>
          <a:xfrm>
            <a:off x="6363317" y="2108068"/>
            <a:ext cx="250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Name: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91356F2-DBAF-4BA0-9BFD-F483CE825248}"/>
              </a:ext>
            </a:extLst>
          </p:cNvPr>
          <p:cNvSpPr/>
          <p:nvPr/>
        </p:nvSpPr>
        <p:spPr>
          <a:xfrm>
            <a:off x="2489803" y="3183168"/>
            <a:ext cx="6109825" cy="109154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FADA81-0628-4868-BB24-8EAD9CEB64AE}"/>
              </a:ext>
            </a:extLst>
          </p:cNvPr>
          <p:cNvSpPr txBox="1"/>
          <p:nvPr/>
        </p:nvSpPr>
        <p:spPr>
          <a:xfrm>
            <a:off x="1299968" y="3133303"/>
            <a:ext cx="229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Comment: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7E4E47-452F-415C-BAD2-DB59FDAA1167}"/>
              </a:ext>
            </a:extLst>
          </p:cNvPr>
          <p:cNvSpPr/>
          <p:nvPr/>
        </p:nvSpPr>
        <p:spPr>
          <a:xfrm>
            <a:off x="2517651" y="2604586"/>
            <a:ext cx="3053869" cy="3104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333B30-633B-4FFA-8954-99FE54792143}"/>
              </a:ext>
            </a:extLst>
          </p:cNvPr>
          <p:cNvSpPr txBox="1"/>
          <p:nvPr/>
        </p:nvSpPr>
        <p:spPr>
          <a:xfrm>
            <a:off x="1312296" y="2598251"/>
            <a:ext cx="16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9F9E1AB-F08B-4964-9544-903ABED7B701}"/>
              </a:ext>
            </a:extLst>
          </p:cNvPr>
          <p:cNvSpPr/>
          <p:nvPr/>
        </p:nvSpPr>
        <p:spPr>
          <a:xfrm>
            <a:off x="7518034" y="2598251"/>
            <a:ext cx="1557571" cy="31048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2C639F-D3F8-4A87-A30D-DA183CE1A058}"/>
              </a:ext>
            </a:extLst>
          </p:cNvPr>
          <p:cNvSpPr txBox="1"/>
          <p:nvPr/>
        </p:nvSpPr>
        <p:spPr>
          <a:xfrm>
            <a:off x="5973500" y="2583444"/>
            <a:ext cx="16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 Time:</a:t>
            </a:r>
          </a:p>
        </p:txBody>
      </p:sp>
    </p:spTree>
    <p:extLst>
      <p:ext uri="{BB962C8B-B14F-4D97-AF65-F5344CB8AC3E}">
        <p14:creationId xmlns:p14="http://schemas.microsoft.com/office/powerpoint/2010/main" val="130614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59A681-8550-4F5A-8D42-BCE9D694EAC0}"/>
              </a:ext>
            </a:extLst>
          </p:cNvPr>
          <p:cNvSpPr/>
          <p:nvPr/>
        </p:nvSpPr>
        <p:spPr>
          <a:xfrm>
            <a:off x="422031" y="450166"/>
            <a:ext cx="11422966" cy="6105379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BD1B0F-763B-47AB-8957-9ACFBEBE475C}"/>
              </a:ext>
            </a:extLst>
          </p:cNvPr>
          <p:cNvSpPr/>
          <p:nvPr/>
        </p:nvSpPr>
        <p:spPr>
          <a:xfrm>
            <a:off x="957197" y="1783780"/>
            <a:ext cx="2342593" cy="367096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5ABEF-61AF-4757-B1E3-37B654C9A9AC}"/>
              </a:ext>
            </a:extLst>
          </p:cNvPr>
          <p:cNvSpPr/>
          <p:nvPr/>
        </p:nvSpPr>
        <p:spPr>
          <a:xfrm>
            <a:off x="1055068" y="686782"/>
            <a:ext cx="10081863" cy="818157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24F5A-692D-4F48-AD94-6E0662CDDFD3}"/>
              </a:ext>
            </a:extLst>
          </p:cNvPr>
          <p:cNvSpPr/>
          <p:nvPr/>
        </p:nvSpPr>
        <p:spPr>
          <a:xfrm>
            <a:off x="3682762" y="1853622"/>
            <a:ext cx="2342593" cy="3670964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860A8-FC69-4A98-A182-53A7FA339BEA}"/>
              </a:ext>
            </a:extLst>
          </p:cNvPr>
          <p:cNvSpPr txBox="1"/>
          <p:nvPr/>
        </p:nvSpPr>
        <p:spPr>
          <a:xfrm>
            <a:off x="1007248" y="1808223"/>
            <a:ext cx="7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1B066-6D70-4108-8572-31BAF2681B4B}"/>
              </a:ext>
            </a:extLst>
          </p:cNvPr>
          <p:cNvSpPr txBox="1"/>
          <p:nvPr/>
        </p:nvSpPr>
        <p:spPr>
          <a:xfrm>
            <a:off x="1117131" y="694890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 Bar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8D1A19-32E7-43CC-AB44-44A77DC1C993}"/>
              </a:ext>
            </a:extLst>
          </p:cNvPr>
          <p:cNvSpPr/>
          <p:nvPr/>
        </p:nvSpPr>
        <p:spPr>
          <a:xfrm>
            <a:off x="1207061" y="2142550"/>
            <a:ext cx="1842866" cy="395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2B1CE0-075F-49BA-AA66-E43C0AEFD179}"/>
              </a:ext>
            </a:extLst>
          </p:cNvPr>
          <p:cNvSpPr/>
          <p:nvPr/>
        </p:nvSpPr>
        <p:spPr>
          <a:xfrm>
            <a:off x="1207061" y="2647055"/>
            <a:ext cx="1842866" cy="39506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8F8729C-5228-4428-A584-C10C9A1D51B8}"/>
              </a:ext>
            </a:extLst>
          </p:cNvPr>
          <p:cNvSpPr/>
          <p:nvPr/>
        </p:nvSpPr>
        <p:spPr>
          <a:xfrm>
            <a:off x="1207061" y="3140545"/>
            <a:ext cx="1842866" cy="39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F62DCD-3C0C-4F57-B48B-23BEA895EDE4}"/>
              </a:ext>
            </a:extLst>
          </p:cNvPr>
          <p:cNvSpPr/>
          <p:nvPr/>
        </p:nvSpPr>
        <p:spPr>
          <a:xfrm>
            <a:off x="1184944" y="3628953"/>
            <a:ext cx="1842866" cy="39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F00E805-DB03-4CCA-B495-E39D6A25C722}"/>
              </a:ext>
            </a:extLst>
          </p:cNvPr>
          <p:cNvSpPr/>
          <p:nvPr/>
        </p:nvSpPr>
        <p:spPr>
          <a:xfrm>
            <a:off x="1184944" y="4161207"/>
            <a:ext cx="1842866" cy="39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Photos &amp; Videos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0C8B0E8-3E61-40D1-880F-64EDFFE60363}"/>
              </a:ext>
            </a:extLst>
          </p:cNvPr>
          <p:cNvSpPr/>
          <p:nvPr/>
        </p:nvSpPr>
        <p:spPr>
          <a:xfrm>
            <a:off x="1184944" y="4690629"/>
            <a:ext cx="1842866" cy="39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A79651-E0BD-414F-BF75-21C61058CBF9}"/>
              </a:ext>
            </a:extLst>
          </p:cNvPr>
          <p:cNvSpPr/>
          <p:nvPr/>
        </p:nvSpPr>
        <p:spPr>
          <a:xfrm>
            <a:off x="6243210" y="1847022"/>
            <a:ext cx="2315384" cy="3708534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94C31F-0A03-43F1-8ED1-6FA203580EE0}"/>
              </a:ext>
            </a:extLst>
          </p:cNvPr>
          <p:cNvSpPr/>
          <p:nvPr/>
        </p:nvSpPr>
        <p:spPr>
          <a:xfrm>
            <a:off x="8753252" y="1847022"/>
            <a:ext cx="2383679" cy="3708534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60FD6F-D1EB-4FAA-B852-B4CAE747E42E}"/>
              </a:ext>
            </a:extLst>
          </p:cNvPr>
          <p:cNvSpPr/>
          <p:nvPr/>
        </p:nvSpPr>
        <p:spPr>
          <a:xfrm>
            <a:off x="905072" y="5778452"/>
            <a:ext cx="10381854" cy="554197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BC9134-FA01-489F-9550-4216E0296228}"/>
              </a:ext>
            </a:extLst>
          </p:cNvPr>
          <p:cNvSpPr txBox="1"/>
          <p:nvPr/>
        </p:nvSpPr>
        <p:spPr>
          <a:xfrm>
            <a:off x="905072" y="5726598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1B856D-E4D2-4A21-A0BE-2CDF7CB36BD6}"/>
              </a:ext>
            </a:extLst>
          </p:cNvPr>
          <p:cNvSpPr txBox="1"/>
          <p:nvPr/>
        </p:nvSpPr>
        <p:spPr>
          <a:xfrm>
            <a:off x="8786851" y="1845433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title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17520D-2B1B-4606-8507-DA6B2A659C60}"/>
              </a:ext>
            </a:extLst>
          </p:cNvPr>
          <p:cNvSpPr txBox="1"/>
          <p:nvPr/>
        </p:nvSpPr>
        <p:spPr>
          <a:xfrm>
            <a:off x="6254391" y="1853622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9688BE-91CA-41EC-8BB4-BDF739B99CE1}"/>
              </a:ext>
            </a:extLst>
          </p:cNvPr>
          <p:cNvSpPr txBox="1"/>
          <p:nvPr/>
        </p:nvSpPr>
        <p:spPr>
          <a:xfrm>
            <a:off x="3695818" y="182067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1DDA62-58B0-4804-987D-40D3AC924BAA}"/>
              </a:ext>
            </a:extLst>
          </p:cNvPr>
          <p:cNvSpPr/>
          <p:nvPr/>
        </p:nvSpPr>
        <p:spPr>
          <a:xfrm>
            <a:off x="3861809" y="3826485"/>
            <a:ext cx="1984497" cy="143072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195F14-622D-4510-A7CD-C1FC7E58DFFF}"/>
              </a:ext>
            </a:extLst>
          </p:cNvPr>
          <p:cNvSpPr/>
          <p:nvPr/>
        </p:nvSpPr>
        <p:spPr>
          <a:xfrm>
            <a:off x="6408327" y="3826486"/>
            <a:ext cx="1984497" cy="143072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1B2E1-CD6B-46EB-B754-AF7465492B79}"/>
              </a:ext>
            </a:extLst>
          </p:cNvPr>
          <p:cNvSpPr/>
          <p:nvPr/>
        </p:nvSpPr>
        <p:spPr>
          <a:xfrm>
            <a:off x="8957776" y="3826486"/>
            <a:ext cx="1984497" cy="143072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21D1828-B1B6-47A5-90DC-146E1B2D4250}"/>
              </a:ext>
            </a:extLst>
          </p:cNvPr>
          <p:cNvSpPr/>
          <p:nvPr/>
        </p:nvSpPr>
        <p:spPr>
          <a:xfrm>
            <a:off x="4289260" y="4716493"/>
            <a:ext cx="1129595" cy="395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29E101E-A84B-4FA2-9C17-F48EC1829BBA}"/>
              </a:ext>
            </a:extLst>
          </p:cNvPr>
          <p:cNvSpPr/>
          <p:nvPr/>
        </p:nvSpPr>
        <p:spPr>
          <a:xfrm>
            <a:off x="6781317" y="4776059"/>
            <a:ext cx="1129595" cy="395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5A1154E-9CF1-4B64-B24A-85CF44A03CAD}"/>
              </a:ext>
            </a:extLst>
          </p:cNvPr>
          <p:cNvSpPr/>
          <p:nvPr/>
        </p:nvSpPr>
        <p:spPr>
          <a:xfrm>
            <a:off x="9485759" y="4776059"/>
            <a:ext cx="1129595" cy="395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F3F1AC-7CF0-494B-BEAA-4AB3ED51D67F}"/>
              </a:ext>
            </a:extLst>
          </p:cNvPr>
          <p:cNvSpPr/>
          <p:nvPr/>
        </p:nvSpPr>
        <p:spPr>
          <a:xfrm>
            <a:off x="3861809" y="2199418"/>
            <a:ext cx="1984497" cy="143072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F2B18D-2724-417E-9855-4DEB36F91C53}"/>
              </a:ext>
            </a:extLst>
          </p:cNvPr>
          <p:cNvSpPr/>
          <p:nvPr/>
        </p:nvSpPr>
        <p:spPr>
          <a:xfrm>
            <a:off x="6408326" y="2219258"/>
            <a:ext cx="1984497" cy="143072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DFD677-BCC6-4343-A4D7-EB56550D2EA6}"/>
              </a:ext>
            </a:extLst>
          </p:cNvPr>
          <p:cNvSpPr/>
          <p:nvPr/>
        </p:nvSpPr>
        <p:spPr>
          <a:xfrm>
            <a:off x="8952842" y="2188537"/>
            <a:ext cx="1984497" cy="143072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7C2C3C-E53A-40D8-B7FC-040F39754CE9}"/>
              </a:ext>
            </a:extLst>
          </p:cNvPr>
          <p:cNvSpPr txBox="1"/>
          <p:nvPr/>
        </p:nvSpPr>
        <p:spPr>
          <a:xfrm>
            <a:off x="3801984" y="2223953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80D1DB-04BB-4AA8-803F-641A59831319}"/>
              </a:ext>
            </a:extLst>
          </p:cNvPr>
          <p:cNvSpPr txBox="1"/>
          <p:nvPr/>
        </p:nvSpPr>
        <p:spPr>
          <a:xfrm>
            <a:off x="6408326" y="2219258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DF433C-69A7-417C-B089-81D7FEE88376}"/>
              </a:ext>
            </a:extLst>
          </p:cNvPr>
          <p:cNvSpPr txBox="1"/>
          <p:nvPr/>
        </p:nvSpPr>
        <p:spPr>
          <a:xfrm>
            <a:off x="9035886" y="2199418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5827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59A681-8550-4F5A-8D42-BCE9D694EAC0}"/>
              </a:ext>
            </a:extLst>
          </p:cNvPr>
          <p:cNvSpPr/>
          <p:nvPr/>
        </p:nvSpPr>
        <p:spPr>
          <a:xfrm>
            <a:off x="422031" y="450166"/>
            <a:ext cx="11422966" cy="6105379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BD1B0F-763B-47AB-8957-9ACFBEBE475C}"/>
              </a:ext>
            </a:extLst>
          </p:cNvPr>
          <p:cNvSpPr/>
          <p:nvPr/>
        </p:nvSpPr>
        <p:spPr>
          <a:xfrm>
            <a:off x="957197" y="1783780"/>
            <a:ext cx="2342593" cy="367096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5ABEF-61AF-4757-B1E3-37B654C9A9AC}"/>
              </a:ext>
            </a:extLst>
          </p:cNvPr>
          <p:cNvSpPr/>
          <p:nvPr/>
        </p:nvSpPr>
        <p:spPr>
          <a:xfrm>
            <a:off x="1055068" y="686782"/>
            <a:ext cx="10081863" cy="818157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24F5A-692D-4F48-AD94-6E0662CDDFD3}"/>
              </a:ext>
            </a:extLst>
          </p:cNvPr>
          <p:cNvSpPr/>
          <p:nvPr/>
        </p:nvSpPr>
        <p:spPr>
          <a:xfrm>
            <a:off x="4002157" y="2386697"/>
            <a:ext cx="7134773" cy="163732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860A8-FC69-4A98-A182-53A7FA339BEA}"/>
              </a:ext>
            </a:extLst>
          </p:cNvPr>
          <p:cNvSpPr txBox="1"/>
          <p:nvPr/>
        </p:nvSpPr>
        <p:spPr>
          <a:xfrm>
            <a:off x="1007248" y="1808223"/>
            <a:ext cx="7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1B066-6D70-4108-8572-31BAF2681B4B}"/>
              </a:ext>
            </a:extLst>
          </p:cNvPr>
          <p:cNvSpPr txBox="1"/>
          <p:nvPr/>
        </p:nvSpPr>
        <p:spPr>
          <a:xfrm>
            <a:off x="1117131" y="694890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 Bar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8D1A19-32E7-43CC-AB44-44A77DC1C993}"/>
              </a:ext>
            </a:extLst>
          </p:cNvPr>
          <p:cNvSpPr/>
          <p:nvPr/>
        </p:nvSpPr>
        <p:spPr>
          <a:xfrm>
            <a:off x="1207061" y="2142550"/>
            <a:ext cx="1842866" cy="395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2B1CE0-075F-49BA-AA66-E43C0AEFD179}"/>
              </a:ext>
            </a:extLst>
          </p:cNvPr>
          <p:cNvSpPr/>
          <p:nvPr/>
        </p:nvSpPr>
        <p:spPr>
          <a:xfrm>
            <a:off x="1207061" y="2647055"/>
            <a:ext cx="1842866" cy="39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8F8729C-5228-4428-A584-C10C9A1D51B8}"/>
              </a:ext>
            </a:extLst>
          </p:cNvPr>
          <p:cNvSpPr/>
          <p:nvPr/>
        </p:nvSpPr>
        <p:spPr>
          <a:xfrm>
            <a:off x="1207061" y="3140545"/>
            <a:ext cx="1842866" cy="39506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F62DCD-3C0C-4F57-B48B-23BEA895EDE4}"/>
              </a:ext>
            </a:extLst>
          </p:cNvPr>
          <p:cNvSpPr/>
          <p:nvPr/>
        </p:nvSpPr>
        <p:spPr>
          <a:xfrm>
            <a:off x="1184944" y="3628953"/>
            <a:ext cx="1842866" cy="39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F00E805-DB03-4CCA-B495-E39D6A25C722}"/>
              </a:ext>
            </a:extLst>
          </p:cNvPr>
          <p:cNvSpPr/>
          <p:nvPr/>
        </p:nvSpPr>
        <p:spPr>
          <a:xfrm>
            <a:off x="1184944" y="4161207"/>
            <a:ext cx="1842866" cy="39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Photos &amp; Videos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0C8B0E8-3E61-40D1-880F-64EDFFE60363}"/>
              </a:ext>
            </a:extLst>
          </p:cNvPr>
          <p:cNvSpPr/>
          <p:nvPr/>
        </p:nvSpPr>
        <p:spPr>
          <a:xfrm>
            <a:off x="1184944" y="4690629"/>
            <a:ext cx="1842866" cy="39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A7B59C-4456-4DEB-AFB2-FA02041584D9}"/>
              </a:ext>
            </a:extLst>
          </p:cNvPr>
          <p:cNvSpPr txBox="1"/>
          <p:nvPr/>
        </p:nvSpPr>
        <p:spPr>
          <a:xfrm>
            <a:off x="4002157" y="2377640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Calendar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94C31F-0A03-43F1-8ED1-6FA203580EE0}"/>
              </a:ext>
            </a:extLst>
          </p:cNvPr>
          <p:cNvSpPr/>
          <p:nvPr/>
        </p:nvSpPr>
        <p:spPr>
          <a:xfrm>
            <a:off x="4248286" y="4301976"/>
            <a:ext cx="6888644" cy="1127793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60FD6F-D1EB-4FAA-B852-B4CAE747E42E}"/>
              </a:ext>
            </a:extLst>
          </p:cNvPr>
          <p:cNvSpPr/>
          <p:nvPr/>
        </p:nvSpPr>
        <p:spPr>
          <a:xfrm>
            <a:off x="905072" y="5778452"/>
            <a:ext cx="10381854" cy="554197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BC9134-FA01-489F-9550-4216E0296228}"/>
              </a:ext>
            </a:extLst>
          </p:cNvPr>
          <p:cNvSpPr txBox="1"/>
          <p:nvPr/>
        </p:nvSpPr>
        <p:spPr>
          <a:xfrm>
            <a:off x="905072" y="5726598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FE546D-3760-41B7-8E5A-11BD396A75EA}"/>
              </a:ext>
            </a:extLst>
          </p:cNvPr>
          <p:cNvSpPr/>
          <p:nvPr/>
        </p:nvSpPr>
        <p:spPr>
          <a:xfrm>
            <a:off x="4002157" y="1760915"/>
            <a:ext cx="7134773" cy="554197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EE22D8-6C3A-4ADB-9C50-6A1C11846E6D}"/>
              </a:ext>
            </a:extLst>
          </p:cNvPr>
          <p:cNvSpPr txBox="1"/>
          <p:nvPr/>
        </p:nvSpPr>
        <p:spPr>
          <a:xfrm>
            <a:off x="4002157" y="178575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 Calendar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A1595E-E6F7-4782-B91F-449EFCE002BE}"/>
              </a:ext>
            </a:extLst>
          </p:cNvPr>
          <p:cNvSpPr/>
          <p:nvPr/>
        </p:nvSpPr>
        <p:spPr>
          <a:xfrm>
            <a:off x="5388026" y="4463201"/>
            <a:ext cx="1371600" cy="36933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9DE370-2867-4635-B3A6-1386010054EF}"/>
              </a:ext>
            </a:extLst>
          </p:cNvPr>
          <p:cNvSpPr/>
          <p:nvPr/>
        </p:nvSpPr>
        <p:spPr>
          <a:xfrm>
            <a:off x="8170374" y="4463201"/>
            <a:ext cx="1555807" cy="35062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F03F5C-6C20-43AF-9788-320BE4C3E9D7}"/>
              </a:ext>
            </a:extLst>
          </p:cNvPr>
          <p:cNvSpPr txBox="1"/>
          <p:nvPr/>
        </p:nvSpPr>
        <p:spPr>
          <a:xfrm>
            <a:off x="5494706" y="4487271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ListBox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C1A3B1-2E80-4406-BA93-A94A839A04AF}"/>
              </a:ext>
            </a:extLst>
          </p:cNvPr>
          <p:cNvSpPr txBox="1"/>
          <p:nvPr/>
        </p:nvSpPr>
        <p:spPr>
          <a:xfrm>
            <a:off x="8170374" y="4453847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ListBox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002314B-7B7D-44D1-A55D-CC3530DD0279}"/>
              </a:ext>
            </a:extLst>
          </p:cNvPr>
          <p:cNvSpPr/>
          <p:nvPr/>
        </p:nvSpPr>
        <p:spPr>
          <a:xfrm>
            <a:off x="7007596" y="4968279"/>
            <a:ext cx="1129595" cy="395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56617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59A681-8550-4F5A-8D42-BCE9D694EAC0}"/>
              </a:ext>
            </a:extLst>
          </p:cNvPr>
          <p:cNvSpPr/>
          <p:nvPr/>
        </p:nvSpPr>
        <p:spPr>
          <a:xfrm>
            <a:off x="422031" y="450166"/>
            <a:ext cx="11422966" cy="6105379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BD1B0F-763B-47AB-8957-9ACFBEBE475C}"/>
              </a:ext>
            </a:extLst>
          </p:cNvPr>
          <p:cNvSpPr/>
          <p:nvPr/>
        </p:nvSpPr>
        <p:spPr>
          <a:xfrm>
            <a:off x="957197" y="1783780"/>
            <a:ext cx="2342593" cy="367096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5ABEF-61AF-4757-B1E3-37B654C9A9AC}"/>
              </a:ext>
            </a:extLst>
          </p:cNvPr>
          <p:cNvSpPr/>
          <p:nvPr/>
        </p:nvSpPr>
        <p:spPr>
          <a:xfrm>
            <a:off x="1055068" y="686782"/>
            <a:ext cx="10081863" cy="818157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860A8-FC69-4A98-A182-53A7FA339BEA}"/>
              </a:ext>
            </a:extLst>
          </p:cNvPr>
          <p:cNvSpPr txBox="1"/>
          <p:nvPr/>
        </p:nvSpPr>
        <p:spPr>
          <a:xfrm>
            <a:off x="1007248" y="1808223"/>
            <a:ext cx="7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1B066-6D70-4108-8572-31BAF2681B4B}"/>
              </a:ext>
            </a:extLst>
          </p:cNvPr>
          <p:cNvSpPr txBox="1"/>
          <p:nvPr/>
        </p:nvSpPr>
        <p:spPr>
          <a:xfrm>
            <a:off x="1117131" y="694890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 Bar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8D1A19-32E7-43CC-AB44-44A77DC1C993}"/>
              </a:ext>
            </a:extLst>
          </p:cNvPr>
          <p:cNvSpPr/>
          <p:nvPr/>
        </p:nvSpPr>
        <p:spPr>
          <a:xfrm>
            <a:off x="1207061" y="2142550"/>
            <a:ext cx="1842866" cy="395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2B1CE0-075F-49BA-AA66-E43C0AEFD179}"/>
              </a:ext>
            </a:extLst>
          </p:cNvPr>
          <p:cNvSpPr/>
          <p:nvPr/>
        </p:nvSpPr>
        <p:spPr>
          <a:xfrm>
            <a:off x="1207061" y="2647055"/>
            <a:ext cx="1842866" cy="39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8F8729C-5228-4428-A584-C10C9A1D51B8}"/>
              </a:ext>
            </a:extLst>
          </p:cNvPr>
          <p:cNvSpPr/>
          <p:nvPr/>
        </p:nvSpPr>
        <p:spPr>
          <a:xfrm>
            <a:off x="1207061" y="3159566"/>
            <a:ext cx="1842866" cy="395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F62DCD-3C0C-4F57-B48B-23BEA895EDE4}"/>
              </a:ext>
            </a:extLst>
          </p:cNvPr>
          <p:cNvSpPr/>
          <p:nvPr/>
        </p:nvSpPr>
        <p:spPr>
          <a:xfrm>
            <a:off x="1184944" y="3628953"/>
            <a:ext cx="1842866" cy="39506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F00E805-DB03-4CCA-B495-E39D6A25C722}"/>
              </a:ext>
            </a:extLst>
          </p:cNvPr>
          <p:cNvSpPr/>
          <p:nvPr/>
        </p:nvSpPr>
        <p:spPr>
          <a:xfrm>
            <a:off x="1184944" y="4161207"/>
            <a:ext cx="1842866" cy="39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Photos &amp; Videos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0C8B0E8-3E61-40D1-880F-64EDFFE60363}"/>
              </a:ext>
            </a:extLst>
          </p:cNvPr>
          <p:cNvSpPr/>
          <p:nvPr/>
        </p:nvSpPr>
        <p:spPr>
          <a:xfrm>
            <a:off x="1184944" y="4690629"/>
            <a:ext cx="1842866" cy="39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60FD6F-D1EB-4FAA-B852-B4CAE747E42E}"/>
              </a:ext>
            </a:extLst>
          </p:cNvPr>
          <p:cNvSpPr/>
          <p:nvPr/>
        </p:nvSpPr>
        <p:spPr>
          <a:xfrm>
            <a:off x="905072" y="5778452"/>
            <a:ext cx="10381854" cy="554197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BC9134-FA01-489F-9550-4216E0296228}"/>
              </a:ext>
            </a:extLst>
          </p:cNvPr>
          <p:cNvSpPr txBox="1"/>
          <p:nvPr/>
        </p:nvSpPr>
        <p:spPr>
          <a:xfrm>
            <a:off x="905072" y="5726598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FE546D-3760-41B7-8E5A-11BD396A75EA}"/>
              </a:ext>
            </a:extLst>
          </p:cNvPr>
          <p:cNvSpPr/>
          <p:nvPr/>
        </p:nvSpPr>
        <p:spPr>
          <a:xfrm>
            <a:off x="4002157" y="1853622"/>
            <a:ext cx="7134773" cy="3420743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EE22D8-6C3A-4ADB-9C50-6A1C11846E6D}"/>
              </a:ext>
            </a:extLst>
          </p:cNvPr>
          <p:cNvSpPr txBox="1"/>
          <p:nvPr/>
        </p:nvSpPr>
        <p:spPr>
          <a:xfrm>
            <a:off x="4002157" y="178575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C383A4E-1CE2-45C4-BD19-04C25F947059}"/>
              </a:ext>
            </a:extLst>
          </p:cNvPr>
          <p:cNvSpPr/>
          <p:nvPr/>
        </p:nvSpPr>
        <p:spPr>
          <a:xfrm>
            <a:off x="7463421" y="4556273"/>
            <a:ext cx="1129595" cy="395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786C603-B9A4-4515-9F8A-20A15614909D}"/>
              </a:ext>
            </a:extLst>
          </p:cNvPr>
          <p:cNvSpPr/>
          <p:nvPr/>
        </p:nvSpPr>
        <p:spPr>
          <a:xfrm>
            <a:off x="5732789" y="4556274"/>
            <a:ext cx="1129595" cy="395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05071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59A681-8550-4F5A-8D42-BCE9D694EAC0}"/>
              </a:ext>
            </a:extLst>
          </p:cNvPr>
          <p:cNvSpPr/>
          <p:nvPr/>
        </p:nvSpPr>
        <p:spPr>
          <a:xfrm>
            <a:off x="422031" y="450166"/>
            <a:ext cx="11422966" cy="6105379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BD1B0F-763B-47AB-8957-9ACFBEBE475C}"/>
              </a:ext>
            </a:extLst>
          </p:cNvPr>
          <p:cNvSpPr/>
          <p:nvPr/>
        </p:nvSpPr>
        <p:spPr>
          <a:xfrm>
            <a:off x="957197" y="1783780"/>
            <a:ext cx="2342593" cy="367096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5ABEF-61AF-4757-B1E3-37B654C9A9AC}"/>
              </a:ext>
            </a:extLst>
          </p:cNvPr>
          <p:cNvSpPr/>
          <p:nvPr/>
        </p:nvSpPr>
        <p:spPr>
          <a:xfrm>
            <a:off x="1055068" y="686782"/>
            <a:ext cx="10081863" cy="818157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860A8-FC69-4A98-A182-53A7FA339BEA}"/>
              </a:ext>
            </a:extLst>
          </p:cNvPr>
          <p:cNvSpPr txBox="1"/>
          <p:nvPr/>
        </p:nvSpPr>
        <p:spPr>
          <a:xfrm>
            <a:off x="1007248" y="1808223"/>
            <a:ext cx="7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1B066-6D70-4108-8572-31BAF2681B4B}"/>
              </a:ext>
            </a:extLst>
          </p:cNvPr>
          <p:cNvSpPr txBox="1"/>
          <p:nvPr/>
        </p:nvSpPr>
        <p:spPr>
          <a:xfrm>
            <a:off x="1117131" y="694890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 Bar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8D1A19-32E7-43CC-AB44-44A77DC1C993}"/>
              </a:ext>
            </a:extLst>
          </p:cNvPr>
          <p:cNvSpPr/>
          <p:nvPr/>
        </p:nvSpPr>
        <p:spPr>
          <a:xfrm>
            <a:off x="1207061" y="2142550"/>
            <a:ext cx="1842866" cy="395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2B1CE0-075F-49BA-AA66-E43C0AEFD179}"/>
              </a:ext>
            </a:extLst>
          </p:cNvPr>
          <p:cNvSpPr/>
          <p:nvPr/>
        </p:nvSpPr>
        <p:spPr>
          <a:xfrm>
            <a:off x="1207061" y="2647055"/>
            <a:ext cx="1842866" cy="39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8F8729C-5228-4428-A584-C10C9A1D51B8}"/>
              </a:ext>
            </a:extLst>
          </p:cNvPr>
          <p:cNvSpPr/>
          <p:nvPr/>
        </p:nvSpPr>
        <p:spPr>
          <a:xfrm>
            <a:off x="1207061" y="3159566"/>
            <a:ext cx="1842866" cy="395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F62DCD-3C0C-4F57-B48B-23BEA895EDE4}"/>
              </a:ext>
            </a:extLst>
          </p:cNvPr>
          <p:cNvSpPr/>
          <p:nvPr/>
        </p:nvSpPr>
        <p:spPr>
          <a:xfrm>
            <a:off x="1184944" y="3628953"/>
            <a:ext cx="1842866" cy="395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F00E805-DB03-4CCA-B495-E39D6A25C722}"/>
              </a:ext>
            </a:extLst>
          </p:cNvPr>
          <p:cNvSpPr/>
          <p:nvPr/>
        </p:nvSpPr>
        <p:spPr>
          <a:xfrm>
            <a:off x="1184944" y="4161207"/>
            <a:ext cx="1842866" cy="39506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Photos &amp; Videos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0C8B0E8-3E61-40D1-880F-64EDFFE60363}"/>
              </a:ext>
            </a:extLst>
          </p:cNvPr>
          <p:cNvSpPr/>
          <p:nvPr/>
        </p:nvSpPr>
        <p:spPr>
          <a:xfrm>
            <a:off x="1184944" y="4690629"/>
            <a:ext cx="1842866" cy="39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60FD6F-D1EB-4FAA-B852-B4CAE747E42E}"/>
              </a:ext>
            </a:extLst>
          </p:cNvPr>
          <p:cNvSpPr/>
          <p:nvPr/>
        </p:nvSpPr>
        <p:spPr>
          <a:xfrm>
            <a:off x="905072" y="5778452"/>
            <a:ext cx="10381854" cy="554197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BC9134-FA01-489F-9550-4216E0296228}"/>
              </a:ext>
            </a:extLst>
          </p:cNvPr>
          <p:cNvSpPr txBox="1"/>
          <p:nvPr/>
        </p:nvSpPr>
        <p:spPr>
          <a:xfrm>
            <a:off x="905072" y="5726598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FE546D-3760-41B7-8E5A-11BD396A75EA}"/>
              </a:ext>
            </a:extLst>
          </p:cNvPr>
          <p:cNvSpPr/>
          <p:nvPr/>
        </p:nvSpPr>
        <p:spPr>
          <a:xfrm>
            <a:off x="4002157" y="1853623"/>
            <a:ext cx="7134773" cy="28892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EE22D8-6C3A-4ADB-9C50-6A1C11846E6D}"/>
              </a:ext>
            </a:extLst>
          </p:cNvPr>
          <p:cNvSpPr txBox="1"/>
          <p:nvPr/>
        </p:nvSpPr>
        <p:spPr>
          <a:xfrm>
            <a:off x="4002157" y="178575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title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AD5BA8-262C-4523-84A7-5F0EA721392F}"/>
              </a:ext>
            </a:extLst>
          </p:cNvPr>
          <p:cNvSpPr/>
          <p:nvPr/>
        </p:nvSpPr>
        <p:spPr>
          <a:xfrm>
            <a:off x="3956998" y="2248688"/>
            <a:ext cx="7134773" cy="177533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4FD72F-A3F2-43BC-A3F5-14CEAC4D8C80}"/>
              </a:ext>
            </a:extLst>
          </p:cNvPr>
          <p:cNvSpPr txBox="1"/>
          <p:nvPr/>
        </p:nvSpPr>
        <p:spPr>
          <a:xfrm>
            <a:off x="3956998" y="229413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FF26DB-9EA4-4CFD-BE57-CC7018C143A3}"/>
              </a:ext>
            </a:extLst>
          </p:cNvPr>
          <p:cNvSpPr/>
          <p:nvPr/>
        </p:nvSpPr>
        <p:spPr>
          <a:xfrm>
            <a:off x="3956997" y="4173373"/>
            <a:ext cx="7134773" cy="34690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228FBE-5BDD-4C97-8673-274D0FCF5FD3}"/>
              </a:ext>
            </a:extLst>
          </p:cNvPr>
          <p:cNvSpPr txBox="1"/>
          <p:nvPr/>
        </p:nvSpPr>
        <p:spPr>
          <a:xfrm>
            <a:off x="4027586" y="41233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title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E3F0B5-6E24-4AEC-92C2-31DD31552CB6}"/>
              </a:ext>
            </a:extLst>
          </p:cNvPr>
          <p:cNvSpPr/>
          <p:nvPr/>
        </p:nvSpPr>
        <p:spPr>
          <a:xfrm>
            <a:off x="3982427" y="4586287"/>
            <a:ext cx="7134773" cy="969269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173685-C795-4D4B-9E30-21BC8BF2BCFE}"/>
              </a:ext>
            </a:extLst>
          </p:cNvPr>
          <p:cNvSpPr txBox="1"/>
          <p:nvPr/>
        </p:nvSpPr>
        <p:spPr>
          <a:xfrm>
            <a:off x="3982427" y="463172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50002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59A681-8550-4F5A-8D42-BCE9D694EAC0}"/>
              </a:ext>
            </a:extLst>
          </p:cNvPr>
          <p:cNvSpPr/>
          <p:nvPr/>
        </p:nvSpPr>
        <p:spPr>
          <a:xfrm>
            <a:off x="422031" y="450166"/>
            <a:ext cx="11422966" cy="6105379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BD1B0F-763B-47AB-8957-9ACFBEBE475C}"/>
              </a:ext>
            </a:extLst>
          </p:cNvPr>
          <p:cNvSpPr/>
          <p:nvPr/>
        </p:nvSpPr>
        <p:spPr>
          <a:xfrm>
            <a:off x="957197" y="1783780"/>
            <a:ext cx="2342593" cy="367096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5ABEF-61AF-4757-B1E3-37B654C9A9AC}"/>
              </a:ext>
            </a:extLst>
          </p:cNvPr>
          <p:cNvSpPr/>
          <p:nvPr/>
        </p:nvSpPr>
        <p:spPr>
          <a:xfrm>
            <a:off x="1055068" y="686782"/>
            <a:ext cx="10081863" cy="818157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860A8-FC69-4A98-A182-53A7FA339BEA}"/>
              </a:ext>
            </a:extLst>
          </p:cNvPr>
          <p:cNvSpPr txBox="1"/>
          <p:nvPr/>
        </p:nvSpPr>
        <p:spPr>
          <a:xfrm>
            <a:off x="1007248" y="1808223"/>
            <a:ext cx="7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1B066-6D70-4108-8572-31BAF2681B4B}"/>
              </a:ext>
            </a:extLst>
          </p:cNvPr>
          <p:cNvSpPr txBox="1"/>
          <p:nvPr/>
        </p:nvSpPr>
        <p:spPr>
          <a:xfrm>
            <a:off x="1117131" y="694890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 Bar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8D1A19-32E7-43CC-AB44-44A77DC1C993}"/>
              </a:ext>
            </a:extLst>
          </p:cNvPr>
          <p:cNvSpPr/>
          <p:nvPr/>
        </p:nvSpPr>
        <p:spPr>
          <a:xfrm>
            <a:off x="1207061" y="2142550"/>
            <a:ext cx="1842866" cy="395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2B1CE0-075F-49BA-AA66-E43C0AEFD179}"/>
              </a:ext>
            </a:extLst>
          </p:cNvPr>
          <p:cNvSpPr/>
          <p:nvPr/>
        </p:nvSpPr>
        <p:spPr>
          <a:xfrm>
            <a:off x="1207061" y="2647055"/>
            <a:ext cx="1842866" cy="395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8F8729C-5228-4428-A584-C10C9A1D51B8}"/>
              </a:ext>
            </a:extLst>
          </p:cNvPr>
          <p:cNvSpPr/>
          <p:nvPr/>
        </p:nvSpPr>
        <p:spPr>
          <a:xfrm>
            <a:off x="1207061" y="3159566"/>
            <a:ext cx="1842866" cy="395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F62DCD-3C0C-4F57-B48B-23BEA895EDE4}"/>
              </a:ext>
            </a:extLst>
          </p:cNvPr>
          <p:cNvSpPr/>
          <p:nvPr/>
        </p:nvSpPr>
        <p:spPr>
          <a:xfrm>
            <a:off x="1184944" y="3628953"/>
            <a:ext cx="1842866" cy="395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F00E805-DB03-4CCA-B495-E39D6A25C722}"/>
              </a:ext>
            </a:extLst>
          </p:cNvPr>
          <p:cNvSpPr/>
          <p:nvPr/>
        </p:nvSpPr>
        <p:spPr>
          <a:xfrm>
            <a:off x="1184944" y="4161207"/>
            <a:ext cx="1842866" cy="395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Photos &amp; Videos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0C8B0E8-3E61-40D1-880F-64EDFFE60363}"/>
              </a:ext>
            </a:extLst>
          </p:cNvPr>
          <p:cNvSpPr/>
          <p:nvPr/>
        </p:nvSpPr>
        <p:spPr>
          <a:xfrm>
            <a:off x="1184944" y="4690629"/>
            <a:ext cx="1842866" cy="39506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60FD6F-D1EB-4FAA-B852-B4CAE747E42E}"/>
              </a:ext>
            </a:extLst>
          </p:cNvPr>
          <p:cNvSpPr/>
          <p:nvPr/>
        </p:nvSpPr>
        <p:spPr>
          <a:xfrm>
            <a:off x="905072" y="5778452"/>
            <a:ext cx="10381854" cy="554197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BC9134-FA01-489F-9550-4216E0296228}"/>
              </a:ext>
            </a:extLst>
          </p:cNvPr>
          <p:cNvSpPr txBox="1"/>
          <p:nvPr/>
        </p:nvSpPr>
        <p:spPr>
          <a:xfrm>
            <a:off x="905072" y="5726598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FE546D-3760-41B7-8E5A-11BD396A75EA}"/>
              </a:ext>
            </a:extLst>
          </p:cNvPr>
          <p:cNvSpPr/>
          <p:nvPr/>
        </p:nvSpPr>
        <p:spPr>
          <a:xfrm>
            <a:off x="4002157" y="1853623"/>
            <a:ext cx="7134773" cy="28892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EE22D8-6C3A-4ADB-9C50-6A1C11846E6D}"/>
              </a:ext>
            </a:extLst>
          </p:cNvPr>
          <p:cNvSpPr txBox="1"/>
          <p:nvPr/>
        </p:nvSpPr>
        <p:spPr>
          <a:xfrm>
            <a:off x="4002157" y="178575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title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AD5BA8-262C-4523-84A7-5F0EA721392F}"/>
              </a:ext>
            </a:extLst>
          </p:cNvPr>
          <p:cNvSpPr/>
          <p:nvPr/>
        </p:nvSpPr>
        <p:spPr>
          <a:xfrm>
            <a:off x="4373217" y="3702983"/>
            <a:ext cx="5658679" cy="1852573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2CDF68F-8E38-4EE1-9859-38D4F732C6F9}"/>
              </a:ext>
            </a:extLst>
          </p:cNvPr>
          <p:cNvSpPr/>
          <p:nvPr/>
        </p:nvSpPr>
        <p:spPr>
          <a:xfrm>
            <a:off x="6394789" y="3844338"/>
            <a:ext cx="1129595" cy="395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C3262C1-2756-49C1-834B-6C7D557EE601}"/>
              </a:ext>
            </a:extLst>
          </p:cNvPr>
          <p:cNvSpPr/>
          <p:nvPr/>
        </p:nvSpPr>
        <p:spPr>
          <a:xfrm>
            <a:off x="6402995" y="4365578"/>
            <a:ext cx="1129595" cy="395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DA283AB-7EC2-42BC-B95C-207F1416DA1F}"/>
              </a:ext>
            </a:extLst>
          </p:cNvPr>
          <p:cNvSpPr/>
          <p:nvPr/>
        </p:nvSpPr>
        <p:spPr>
          <a:xfrm>
            <a:off x="6394789" y="4886818"/>
            <a:ext cx="1129595" cy="395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06B7B1-F961-4CF5-9A2B-9DCD8AEECBE7}"/>
              </a:ext>
            </a:extLst>
          </p:cNvPr>
          <p:cNvSpPr/>
          <p:nvPr/>
        </p:nvSpPr>
        <p:spPr>
          <a:xfrm>
            <a:off x="4373217" y="2369003"/>
            <a:ext cx="5658679" cy="105999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4FD72F-A3F2-43BC-A3F5-14CEAC4D8C80}"/>
              </a:ext>
            </a:extLst>
          </p:cNvPr>
          <p:cNvSpPr txBox="1"/>
          <p:nvPr/>
        </p:nvSpPr>
        <p:spPr>
          <a:xfrm>
            <a:off x="4373217" y="23991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23954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59A681-8550-4F5A-8D42-BCE9D694EAC0}"/>
              </a:ext>
            </a:extLst>
          </p:cNvPr>
          <p:cNvSpPr/>
          <p:nvPr/>
        </p:nvSpPr>
        <p:spPr>
          <a:xfrm>
            <a:off x="422031" y="576778"/>
            <a:ext cx="11422966" cy="6105379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BD1B0F-763B-47AB-8957-9ACFBEBE475C}"/>
              </a:ext>
            </a:extLst>
          </p:cNvPr>
          <p:cNvSpPr/>
          <p:nvPr/>
        </p:nvSpPr>
        <p:spPr>
          <a:xfrm>
            <a:off x="792480" y="1111346"/>
            <a:ext cx="10607040" cy="5148777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5ABEF-61AF-4757-B1E3-37B654C9A9AC}"/>
              </a:ext>
            </a:extLst>
          </p:cNvPr>
          <p:cNvSpPr/>
          <p:nvPr/>
        </p:nvSpPr>
        <p:spPr>
          <a:xfrm>
            <a:off x="1059766" y="1694155"/>
            <a:ext cx="10072467" cy="4115627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BDC990-51D9-4A4A-B72C-D21D2FB51CCA}"/>
              </a:ext>
            </a:extLst>
          </p:cNvPr>
          <p:cNvSpPr/>
          <p:nvPr/>
        </p:nvSpPr>
        <p:spPr>
          <a:xfrm>
            <a:off x="1603715" y="2200771"/>
            <a:ext cx="2696331" cy="32576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24F5A-692D-4F48-AD94-6E0662CDDFD3}"/>
              </a:ext>
            </a:extLst>
          </p:cNvPr>
          <p:cNvSpPr/>
          <p:nvPr/>
        </p:nvSpPr>
        <p:spPr>
          <a:xfrm>
            <a:off x="1589647" y="4228304"/>
            <a:ext cx="2696331" cy="32271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860A8-FC69-4A98-A182-53A7FA339BEA}"/>
              </a:ext>
            </a:extLst>
          </p:cNvPr>
          <p:cNvSpPr txBox="1"/>
          <p:nvPr/>
        </p:nvSpPr>
        <p:spPr>
          <a:xfrm>
            <a:off x="1589646" y="1812093"/>
            <a:ext cx="269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Name: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1B066-6D70-4108-8572-31BAF2681B4B}"/>
              </a:ext>
            </a:extLst>
          </p:cNvPr>
          <p:cNvSpPr txBox="1"/>
          <p:nvPr/>
        </p:nvSpPr>
        <p:spPr>
          <a:xfrm>
            <a:off x="1603715" y="3839869"/>
            <a:ext cx="242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2A4B1-2B08-478C-A9E7-35A938950631}"/>
              </a:ext>
            </a:extLst>
          </p:cNvPr>
          <p:cNvSpPr txBox="1"/>
          <p:nvPr/>
        </p:nvSpPr>
        <p:spPr>
          <a:xfrm>
            <a:off x="4012347" y="1046252"/>
            <a:ext cx="4642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Sign 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3E99F8-FBC8-428C-8142-E83963F54C57}"/>
              </a:ext>
            </a:extLst>
          </p:cNvPr>
          <p:cNvGrpSpPr/>
          <p:nvPr/>
        </p:nvGrpSpPr>
        <p:grpSpPr>
          <a:xfrm>
            <a:off x="4317548" y="4904793"/>
            <a:ext cx="1580112" cy="608318"/>
            <a:chOff x="1273261" y="5053711"/>
            <a:chExt cx="1709090" cy="60831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E8D1A19-32E7-43CC-AB44-44A77DC1C993}"/>
                </a:ext>
              </a:extLst>
            </p:cNvPr>
            <p:cNvSpPr/>
            <p:nvPr/>
          </p:nvSpPr>
          <p:spPr>
            <a:xfrm>
              <a:off x="1273261" y="5053711"/>
              <a:ext cx="1709090" cy="6083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9112F1-AB5B-40A0-B0E9-5C294DC82BC5}"/>
                </a:ext>
              </a:extLst>
            </p:cNvPr>
            <p:cNvSpPr txBox="1"/>
            <p:nvPr/>
          </p:nvSpPr>
          <p:spPr>
            <a:xfrm>
              <a:off x="1336925" y="5138618"/>
              <a:ext cx="15627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Sign in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7056610-5925-4223-A542-0736E4AF16DC}"/>
              </a:ext>
            </a:extLst>
          </p:cNvPr>
          <p:cNvGrpSpPr/>
          <p:nvPr/>
        </p:nvGrpSpPr>
        <p:grpSpPr>
          <a:xfrm>
            <a:off x="6294342" y="4886557"/>
            <a:ext cx="1580112" cy="608318"/>
            <a:chOff x="6994090" y="4940358"/>
            <a:chExt cx="1580112" cy="60831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61D4F49-0E79-41D5-B8EB-B380914A3A32}"/>
                </a:ext>
              </a:extLst>
            </p:cNvPr>
            <p:cNvSpPr/>
            <p:nvPr/>
          </p:nvSpPr>
          <p:spPr>
            <a:xfrm>
              <a:off x="6994090" y="4940358"/>
              <a:ext cx="1580112" cy="6083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035016-FE7C-4CAD-AA9D-8F8DDE15558F}"/>
                </a:ext>
              </a:extLst>
            </p:cNvPr>
            <p:cNvSpPr txBox="1"/>
            <p:nvPr/>
          </p:nvSpPr>
          <p:spPr>
            <a:xfrm>
              <a:off x="7080863" y="5038728"/>
              <a:ext cx="1406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Cancel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C114009-7D57-48C0-A610-ACC73DC7833C}"/>
              </a:ext>
            </a:extLst>
          </p:cNvPr>
          <p:cNvSpPr/>
          <p:nvPr/>
        </p:nvSpPr>
        <p:spPr>
          <a:xfrm>
            <a:off x="4527450" y="2200771"/>
            <a:ext cx="2696331" cy="32576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465D48-70B5-4D04-B942-2D1C2AAF7508}"/>
              </a:ext>
            </a:extLst>
          </p:cNvPr>
          <p:cNvSpPr txBox="1"/>
          <p:nvPr/>
        </p:nvSpPr>
        <p:spPr>
          <a:xfrm>
            <a:off x="4527449" y="1812093"/>
            <a:ext cx="269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Name: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EE6FB4-7877-4A22-BC2F-385CB523C1FC}"/>
              </a:ext>
            </a:extLst>
          </p:cNvPr>
          <p:cNvSpPr/>
          <p:nvPr/>
        </p:nvSpPr>
        <p:spPr>
          <a:xfrm>
            <a:off x="4527450" y="4225256"/>
            <a:ext cx="2696331" cy="32576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C71280-503C-4CD9-A3DB-0D589B09AAA1}"/>
              </a:ext>
            </a:extLst>
          </p:cNvPr>
          <p:cNvSpPr txBox="1"/>
          <p:nvPr/>
        </p:nvSpPr>
        <p:spPr>
          <a:xfrm>
            <a:off x="4527450" y="3822233"/>
            <a:ext cx="246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Re-enter Password: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1B4DB3-0635-4BBB-941C-FC9B20355A9B}"/>
              </a:ext>
            </a:extLst>
          </p:cNvPr>
          <p:cNvSpPr/>
          <p:nvPr/>
        </p:nvSpPr>
        <p:spPr>
          <a:xfrm>
            <a:off x="7451186" y="2200771"/>
            <a:ext cx="2696331" cy="32576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B95F4F-F51E-411B-9F44-D7FEF1BBFE1F}"/>
              </a:ext>
            </a:extLst>
          </p:cNvPr>
          <p:cNvSpPr txBox="1"/>
          <p:nvPr/>
        </p:nvSpPr>
        <p:spPr>
          <a:xfrm>
            <a:off x="7451185" y="1812093"/>
            <a:ext cx="269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44BA6A-F604-4761-8BE1-4773D0294E7C}"/>
              </a:ext>
            </a:extLst>
          </p:cNvPr>
          <p:cNvSpPr/>
          <p:nvPr/>
        </p:nvSpPr>
        <p:spPr>
          <a:xfrm>
            <a:off x="1589646" y="3222305"/>
            <a:ext cx="2696331" cy="32271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C2F9C9-2D08-4F75-81EB-EFEF3C242E97}"/>
              </a:ext>
            </a:extLst>
          </p:cNvPr>
          <p:cNvSpPr txBox="1"/>
          <p:nvPr/>
        </p:nvSpPr>
        <p:spPr>
          <a:xfrm>
            <a:off x="1603714" y="2833870"/>
            <a:ext cx="242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9FF952-479A-4041-814E-392A223F93FD}"/>
              </a:ext>
            </a:extLst>
          </p:cNvPr>
          <p:cNvSpPr/>
          <p:nvPr/>
        </p:nvSpPr>
        <p:spPr>
          <a:xfrm>
            <a:off x="4553263" y="2871246"/>
            <a:ext cx="5594254" cy="83486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077B6E-864D-4C74-81B5-F5BCE91936C1}"/>
              </a:ext>
            </a:extLst>
          </p:cNvPr>
          <p:cNvSpPr txBox="1"/>
          <p:nvPr/>
        </p:nvSpPr>
        <p:spPr>
          <a:xfrm>
            <a:off x="4527450" y="2820457"/>
            <a:ext cx="246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of user: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185AA9-89ED-4412-A88A-AA3CCB26C697}"/>
              </a:ext>
            </a:extLst>
          </p:cNvPr>
          <p:cNvSpPr/>
          <p:nvPr/>
        </p:nvSpPr>
        <p:spPr>
          <a:xfrm>
            <a:off x="4733697" y="3203922"/>
            <a:ext cx="337624" cy="27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6A4200-055D-45AE-A00C-6290C3A96E9F}"/>
              </a:ext>
            </a:extLst>
          </p:cNvPr>
          <p:cNvSpPr/>
          <p:nvPr/>
        </p:nvSpPr>
        <p:spPr>
          <a:xfrm>
            <a:off x="7250822" y="3200833"/>
            <a:ext cx="337624" cy="291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A6DDF4-1BF0-44A5-8F29-1CD7EA199C28}"/>
              </a:ext>
            </a:extLst>
          </p:cNvPr>
          <p:cNvSpPr txBox="1"/>
          <p:nvPr/>
        </p:nvSpPr>
        <p:spPr>
          <a:xfrm>
            <a:off x="5034040" y="3148084"/>
            <a:ext cx="208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Appointment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585CCB-C870-4046-9D9F-4E661F31F77E}"/>
              </a:ext>
            </a:extLst>
          </p:cNvPr>
          <p:cNvSpPr txBox="1"/>
          <p:nvPr/>
        </p:nvSpPr>
        <p:spPr>
          <a:xfrm>
            <a:off x="7562655" y="3183874"/>
            <a:ext cx="208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Offer Appointment</a:t>
            </a:r>
          </a:p>
        </p:txBody>
      </p:sp>
    </p:spTree>
    <p:extLst>
      <p:ext uri="{BB962C8B-B14F-4D97-AF65-F5344CB8AC3E}">
        <p14:creationId xmlns:p14="http://schemas.microsoft.com/office/powerpoint/2010/main" val="342296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59A681-8550-4F5A-8D42-BCE9D694EAC0}"/>
              </a:ext>
            </a:extLst>
          </p:cNvPr>
          <p:cNvSpPr/>
          <p:nvPr/>
        </p:nvSpPr>
        <p:spPr>
          <a:xfrm>
            <a:off x="422031" y="576778"/>
            <a:ext cx="11422966" cy="6105379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24F5A-692D-4F48-AD94-6E0662CDDFD3}"/>
              </a:ext>
            </a:extLst>
          </p:cNvPr>
          <p:cNvSpPr/>
          <p:nvPr/>
        </p:nvSpPr>
        <p:spPr>
          <a:xfrm>
            <a:off x="1609522" y="2856433"/>
            <a:ext cx="4386895" cy="289373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1B066-6D70-4108-8572-31BAF2681B4B}"/>
              </a:ext>
            </a:extLst>
          </p:cNvPr>
          <p:cNvSpPr txBox="1"/>
          <p:nvPr/>
        </p:nvSpPr>
        <p:spPr>
          <a:xfrm>
            <a:off x="1609522" y="2450363"/>
            <a:ext cx="43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Appointment: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2A4B1-2B08-478C-A9E7-35A938950631}"/>
              </a:ext>
            </a:extLst>
          </p:cNvPr>
          <p:cNvSpPr txBox="1"/>
          <p:nvPr/>
        </p:nvSpPr>
        <p:spPr>
          <a:xfrm>
            <a:off x="792480" y="803619"/>
            <a:ext cx="1060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Welcome to Appointment System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3E99F8-FBC8-428C-8142-E83963F54C57}"/>
              </a:ext>
            </a:extLst>
          </p:cNvPr>
          <p:cNvGrpSpPr/>
          <p:nvPr/>
        </p:nvGrpSpPr>
        <p:grpSpPr>
          <a:xfrm>
            <a:off x="1609522" y="1628754"/>
            <a:ext cx="2100836" cy="608318"/>
            <a:chOff x="1273261" y="5053711"/>
            <a:chExt cx="1709090" cy="60831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E8D1A19-32E7-43CC-AB44-44A77DC1C993}"/>
                </a:ext>
              </a:extLst>
            </p:cNvPr>
            <p:cNvSpPr/>
            <p:nvPr/>
          </p:nvSpPr>
          <p:spPr>
            <a:xfrm>
              <a:off x="1273261" y="5053711"/>
              <a:ext cx="1709090" cy="6083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FF"/>
                </a:highligh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9112F1-AB5B-40A0-B0E9-5C294DC82BC5}"/>
                </a:ext>
              </a:extLst>
            </p:cNvPr>
            <p:cNvSpPr txBox="1"/>
            <p:nvPr/>
          </p:nvSpPr>
          <p:spPr>
            <a:xfrm>
              <a:off x="1336925" y="5138618"/>
              <a:ext cx="156275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My Home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3EE6FB4-7877-4A22-BC2F-385CB523C1FC}"/>
              </a:ext>
            </a:extLst>
          </p:cNvPr>
          <p:cNvSpPr/>
          <p:nvPr/>
        </p:nvSpPr>
        <p:spPr>
          <a:xfrm>
            <a:off x="6181641" y="2819695"/>
            <a:ext cx="4492349" cy="289373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C71280-503C-4CD9-A3DB-0D589B09AAA1}"/>
              </a:ext>
            </a:extLst>
          </p:cNvPr>
          <p:cNvSpPr txBox="1"/>
          <p:nvPr/>
        </p:nvSpPr>
        <p:spPr>
          <a:xfrm>
            <a:off x="6004557" y="2458841"/>
            <a:ext cx="46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Schedule: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A18F21-6722-4318-BD70-E298A2713C39}"/>
              </a:ext>
            </a:extLst>
          </p:cNvPr>
          <p:cNvGrpSpPr/>
          <p:nvPr/>
        </p:nvGrpSpPr>
        <p:grpSpPr>
          <a:xfrm>
            <a:off x="3895582" y="1638656"/>
            <a:ext cx="2100836" cy="608318"/>
            <a:chOff x="1273261" y="5053711"/>
            <a:chExt cx="1709090" cy="60831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9C49BC1E-5272-4ABB-96B7-3A484BC8EBB8}"/>
                </a:ext>
              </a:extLst>
            </p:cNvPr>
            <p:cNvSpPr/>
            <p:nvPr/>
          </p:nvSpPr>
          <p:spPr>
            <a:xfrm>
              <a:off x="1273261" y="5053711"/>
              <a:ext cx="1709090" cy="6083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85E1C7-D150-4F88-A3EB-D267BE2CEE1E}"/>
                </a:ext>
              </a:extLst>
            </p:cNvPr>
            <p:cNvSpPr txBox="1"/>
            <p:nvPr/>
          </p:nvSpPr>
          <p:spPr>
            <a:xfrm>
              <a:off x="1336925" y="5138618"/>
              <a:ext cx="15627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Calendar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DC8DA58-DB6B-4DB8-B4F3-67FF989AFDD4}"/>
              </a:ext>
            </a:extLst>
          </p:cNvPr>
          <p:cNvGrpSpPr/>
          <p:nvPr/>
        </p:nvGrpSpPr>
        <p:grpSpPr>
          <a:xfrm>
            <a:off x="6095998" y="1642273"/>
            <a:ext cx="2270080" cy="608318"/>
            <a:chOff x="1203588" y="5053711"/>
            <a:chExt cx="1846775" cy="60831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66E624C-3EF9-496D-9FBA-DD55D5EF5E5C}"/>
                </a:ext>
              </a:extLst>
            </p:cNvPr>
            <p:cNvSpPr/>
            <p:nvPr/>
          </p:nvSpPr>
          <p:spPr>
            <a:xfrm>
              <a:off x="1273261" y="5053711"/>
              <a:ext cx="1709090" cy="6083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49EF59-BFB2-4B98-A41D-EE39B732D288}"/>
                </a:ext>
              </a:extLst>
            </p:cNvPr>
            <p:cNvSpPr txBox="1"/>
            <p:nvPr/>
          </p:nvSpPr>
          <p:spPr>
            <a:xfrm>
              <a:off x="1203588" y="5138618"/>
              <a:ext cx="18467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Make Appointment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5A3E30-E742-4A32-958A-F8104F769075}"/>
              </a:ext>
            </a:extLst>
          </p:cNvPr>
          <p:cNvGrpSpPr/>
          <p:nvPr/>
        </p:nvGrpSpPr>
        <p:grpSpPr>
          <a:xfrm>
            <a:off x="8476245" y="1638656"/>
            <a:ext cx="2197747" cy="608318"/>
            <a:chOff x="1273260" y="5053711"/>
            <a:chExt cx="1709091" cy="608318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D4232C87-3AF8-408F-BB64-553FAFB44EA6}"/>
                </a:ext>
              </a:extLst>
            </p:cNvPr>
            <p:cNvSpPr/>
            <p:nvPr/>
          </p:nvSpPr>
          <p:spPr>
            <a:xfrm>
              <a:off x="1273261" y="5053711"/>
              <a:ext cx="1709090" cy="6083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DFA8E0-B9D9-4A52-8CAD-43A161E383A7}"/>
                </a:ext>
              </a:extLst>
            </p:cNvPr>
            <p:cNvSpPr txBox="1"/>
            <p:nvPr/>
          </p:nvSpPr>
          <p:spPr>
            <a:xfrm>
              <a:off x="1273260" y="5138618"/>
              <a:ext cx="170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Offer Appointment</a:t>
              </a:r>
            </a:p>
          </p:txBody>
        </p:sp>
      </p:grp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F82F3842-E758-45BB-B6FB-48A9CF3FF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901346"/>
              </p:ext>
            </p:extLst>
          </p:nvPr>
        </p:nvGraphicFramePr>
        <p:xfrm>
          <a:off x="1789319" y="3032986"/>
          <a:ext cx="4105478" cy="2241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739">
                  <a:extLst>
                    <a:ext uri="{9D8B030D-6E8A-4147-A177-3AD203B41FA5}">
                      <a16:colId xmlns:a16="http://schemas.microsoft.com/office/drawing/2014/main" val="2109882353"/>
                    </a:ext>
                  </a:extLst>
                </a:gridCol>
                <a:gridCol w="2052739">
                  <a:extLst>
                    <a:ext uri="{9D8B030D-6E8A-4147-A177-3AD203B41FA5}">
                      <a16:colId xmlns:a16="http://schemas.microsoft.com/office/drawing/2014/main" val="294554965"/>
                    </a:ext>
                  </a:extLst>
                </a:gridCol>
              </a:tblGrid>
              <a:tr h="373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784670"/>
                  </a:ext>
                </a:extLst>
              </a:tr>
              <a:tr h="373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 May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13:00 – 14:00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42310"/>
                  </a:ext>
                </a:extLst>
              </a:tr>
              <a:tr h="373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 May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16:00 – 17:00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677706"/>
                  </a:ext>
                </a:extLst>
              </a:tr>
              <a:tr h="373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 June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9:00 – 9:30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6570"/>
                  </a:ext>
                </a:extLst>
              </a:tr>
              <a:tr h="373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 July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11:00 – 13:00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01722"/>
                  </a:ext>
                </a:extLst>
              </a:tr>
              <a:tr h="3736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84472"/>
                  </a:ext>
                </a:extLst>
              </a:tr>
            </a:tbl>
          </a:graphicData>
        </a:graphic>
      </p:graphicFrame>
      <p:graphicFrame>
        <p:nvGraphicFramePr>
          <p:cNvPr id="41" name="Table 22">
            <a:extLst>
              <a:ext uri="{FF2B5EF4-FFF2-40B4-BE49-F238E27FC236}">
                <a16:creationId xmlns:a16="http://schemas.microsoft.com/office/drawing/2014/main" id="{CB9234AD-FBD0-4947-BE11-4E06676EF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332162"/>
              </p:ext>
            </p:extLst>
          </p:nvPr>
        </p:nvGraphicFramePr>
        <p:xfrm>
          <a:off x="6375076" y="3054371"/>
          <a:ext cx="4105478" cy="2241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739">
                  <a:extLst>
                    <a:ext uri="{9D8B030D-6E8A-4147-A177-3AD203B41FA5}">
                      <a16:colId xmlns:a16="http://schemas.microsoft.com/office/drawing/2014/main" val="2109882353"/>
                    </a:ext>
                  </a:extLst>
                </a:gridCol>
                <a:gridCol w="2052739">
                  <a:extLst>
                    <a:ext uri="{9D8B030D-6E8A-4147-A177-3AD203B41FA5}">
                      <a16:colId xmlns:a16="http://schemas.microsoft.com/office/drawing/2014/main" val="294554965"/>
                    </a:ext>
                  </a:extLst>
                </a:gridCol>
              </a:tblGrid>
              <a:tr h="373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784670"/>
                  </a:ext>
                </a:extLst>
              </a:tr>
              <a:tr h="373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 May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9:00 – 18:00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42310"/>
                  </a:ext>
                </a:extLst>
              </a:tr>
              <a:tr h="373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 May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11:00 – 20:00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677706"/>
                  </a:ext>
                </a:extLst>
              </a:tr>
              <a:tr h="3736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6570"/>
                  </a:ext>
                </a:extLst>
              </a:tr>
              <a:tr h="3736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01722"/>
                  </a:ext>
                </a:extLst>
              </a:tr>
              <a:tr h="3736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84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0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59A681-8550-4F5A-8D42-BCE9D694EAC0}"/>
              </a:ext>
            </a:extLst>
          </p:cNvPr>
          <p:cNvSpPr/>
          <p:nvPr/>
        </p:nvSpPr>
        <p:spPr>
          <a:xfrm>
            <a:off x="422031" y="576778"/>
            <a:ext cx="11422966" cy="6105379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24F5A-692D-4F48-AD94-6E0662CDDFD3}"/>
              </a:ext>
            </a:extLst>
          </p:cNvPr>
          <p:cNvSpPr/>
          <p:nvPr/>
        </p:nvSpPr>
        <p:spPr>
          <a:xfrm>
            <a:off x="1027004" y="2373924"/>
            <a:ext cx="10309274" cy="337332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3E99F8-FBC8-428C-8142-E83963F54C57}"/>
              </a:ext>
            </a:extLst>
          </p:cNvPr>
          <p:cNvGrpSpPr/>
          <p:nvPr/>
        </p:nvGrpSpPr>
        <p:grpSpPr>
          <a:xfrm>
            <a:off x="1609522" y="714354"/>
            <a:ext cx="2100836" cy="608318"/>
            <a:chOff x="1273261" y="5053711"/>
            <a:chExt cx="1709090" cy="60831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E8D1A19-32E7-43CC-AB44-44A77DC1C993}"/>
                </a:ext>
              </a:extLst>
            </p:cNvPr>
            <p:cNvSpPr/>
            <p:nvPr/>
          </p:nvSpPr>
          <p:spPr>
            <a:xfrm>
              <a:off x="1273261" y="5053711"/>
              <a:ext cx="1709090" cy="6083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highlight>
                  <a:srgbClr val="0000FF"/>
                </a:highligh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9112F1-AB5B-40A0-B0E9-5C294DC82BC5}"/>
                </a:ext>
              </a:extLst>
            </p:cNvPr>
            <p:cNvSpPr txBox="1"/>
            <p:nvPr/>
          </p:nvSpPr>
          <p:spPr>
            <a:xfrm>
              <a:off x="1336925" y="5138618"/>
              <a:ext cx="15627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My Home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A18F21-6722-4318-BD70-E298A2713C39}"/>
              </a:ext>
            </a:extLst>
          </p:cNvPr>
          <p:cNvGrpSpPr/>
          <p:nvPr/>
        </p:nvGrpSpPr>
        <p:grpSpPr>
          <a:xfrm>
            <a:off x="3895582" y="724256"/>
            <a:ext cx="2100836" cy="608318"/>
            <a:chOff x="1273261" y="5053711"/>
            <a:chExt cx="1709090" cy="60831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9C49BC1E-5272-4ABB-96B7-3A484BC8EBB8}"/>
                </a:ext>
              </a:extLst>
            </p:cNvPr>
            <p:cNvSpPr/>
            <p:nvPr/>
          </p:nvSpPr>
          <p:spPr>
            <a:xfrm>
              <a:off x="1273261" y="5053711"/>
              <a:ext cx="1709090" cy="60831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85E1C7-D150-4F88-A3EB-D267BE2CEE1E}"/>
                </a:ext>
              </a:extLst>
            </p:cNvPr>
            <p:cNvSpPr txBox="1"/>
            <p:nvPr/>
          </p:nvSpPr>
          <p:spPr>
            <a:xfrm>
              <a:off x="1336925" y="5138618"/>
              <a:ext cx="15627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Calendar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DC8DA58-DB6B-4DB8-B4F3-67FF989AFDD4}"/>
              </a:ext>
            </a:extLst>
          </p:cNvPr>
          <p:cNvGrpSpPr/>
          <p:nvPr/>
        </p:nvGrpSpPr>
        <p:grpSpPr>
          <a:xfrm>
            <a:off x="6095998" y="727873"/>
            <a:ext cx="2270080" cy="608318"/>
            <a:chOff x="1203588" y="5053711"/>
            <a:chExt cx="1846775" cy="60831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66E624C-3EF9-496D-9FBA-DD55D5EF5E5C}"/>
                </a:ext>
              </a:extLst>
            </p:cNvPr>
            <p:cNvSpPr/>
            <p:nvPr/>
          </p:nvSpPr>
          <p:spPr>
            <a:xfrm>
              <a:off x="1273261" y="5053711"/>
              <a:ext cx="1709090" cy="6083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49EF59-BFB2-4B98-A41D-EE39B732D288}"/>
                </a:ext>
              </a:extLst>
            </p:cNvPr>
            <p:cNvSpPr txBox="1"/>
            <p:nvPr/>
          </p:nvSpPr>
          <p:spPr>
            <a:xfrm>
              <a:off x="1203588" y="5138618"/>
              <a:ext cx="18467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Make Appointment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5A3E30-E742-4A32-958A-F8104F769075}"/>
              </a:ext>
            </a:extLst>
          </p:cNvPr>
          <p:cNvGrpSpPr/>
          <p:nvPr/>
        </p:nvGrpSpPr>
        <p:grpSpPr>
          <a:xfrm>
            <a:off x="8476245" y="724256"/>
            <a:ext cx="2197747" cy="608318"/>
            <a:chOff x="1273260" y="5053711"/>
            <a:chExt cx="1709091" cy="608318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D4232C87-3AF8-408F-BB64-553FAFB44EA6}"/>
                </a:ext>
              </a:extLst>
            </p:cNvPr>
            <p:cNvSpPr/>
            <p:nvPr/>
          </p:nvSpPr>
          <p:spPr>
            <a:xfrm>
              <a:off x="1273261" y="5053711"/>
              <a:ext cx="1709090" cy="6083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DFA8E0-B9D9-4A52-8CAD-43A161E383A7}"/>
                </a:ext>
              </a:extLst>
            </p:cNvPr>
            <p:cNvSpPr txBox="1"/>
            <p:nvPr/>
          </p:nvSpPr>
          <p:spPr>
            <a:xfrm>
              <a:off x="1273260" y="5138618"/>
              <a:ext cx="170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Offer Appointment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A5B991-3AF8-4AB8-982D-8A31A5A87F73}"/>
              </a:ext>
            </a:extLst>
          </p:cNvPr>
          <p:cNvGrpSpPr/>
          <p:nvPr/>
        </p:nvGrpSpPr>
        <p:grpSpPr>
          <a:xfrm>
            <a:off x="4053596" y="5843895"/>
            <a:ext cx="1252884" cy="483657"/>
            <a:chOff x="1273261" y="5053711"/>
            <a:chExt cx="1709090" cy="608318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051D525-FFE6-420F-8B6D-EA138BB5A878}"/>
                </a:ext>
              </a:extLst>
            </p:cNvPr>
            <p:cNvSpPr/>
            <p:nvPr/>
          </p:nvSpPr>
          <p:spPr>
            <a:xfrm>
              <a:off x="1273261" y="5053711"/>
              <a:ext cx="1709090" cy="60831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20620E-0F3E-446D-B83E-B59D9AAB2728}"/>
                </a:ext>
              </a:extLst>
            </p:cNvPr>
            <p:cNvSpPr txBox="1"/>
            <p:nvPr/>
          </p:nvSpPr>
          <p:spPr>
            <a:xfrm>
              <a:off x="1336925" y="5138618"/>
              <a:ext cx="15627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Month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FDE39A1-1308-4C7F-A165-B8980C16B8D0}"/>
              </a:ext>
            </a:extLst>
          </p:cNvPr>
          <p:cNvGrpSpPr/>
          <p:nvPr/>
        </p:nvGrpSpPr>
        <p:grpSpPr>
          <a:xfrm>
            <a:off x="5541500" y="5837110"/>
            <a:ext cx="1280281" cy="530724"/>
            <a:chOff x="1273261" y="5053711"/>
            <a:chExt cx="1709090" cy="60831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3829B45-20DA-4295-B943-7BC28CECA8BD}"/>
                </a:ext>
              </a:extLst>
            </p:cNvPr>
            <p:cNvSpPr/>
            <p:nvPr/>
          </p:nvSpPr>
          <p:spPr>
            <a:xfrm>
              <a:off x="1273261" y="5053711"/>
              <a:ext cx="1709090" cy="6083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highlight>
                  <a:srgbClr val="0000FF"/>
                </a:highligh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FD1AD9-DE62-4032-815F-8EB3FFAB4F2F}"/>
                </a:ext>
              </a:extLst>
            </p:cNvPr>
            <p:cNvSpPr txBox="1"/>
            <p:nvPr/>
          </p:nvSpPr>
          <p:spPr>
            <a:xfrm>
              <a:off x="1336925" y="5138618"/>
              <a:ext cx="15627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Week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973CC5-A090-472F-A342-FE8B38AF4DF5}"/>
              </a:ext>
            </a:extLst>
          </p:cNvPr>
          <p:cNvGrpSpPr/>
          <p:nvPr/>
        </p:nvGrpSpPr>
        <p:grpSpPr>
          <a:xfrm>
            <a:off x="7002196" y="5843895"/>
            <a:ext cx="1280281" cy="530724"/>
            <a:chOff x="1273261" y="5053711"/>
            <a:chExt cx="1709090" cy="60831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A11DD02-5CD3-44FF-A02B-DFB854873390}"/>
                </a:ext>
              </a:extLst>
            </p:cNvPr>
            <p:cNvSpPr/>
            <p:nvPr/>
          </p:nvSpPr>
          <p:spPr>
            <a:xfrm>
              <a:off x="1273261" y="5053711"/>
              <a:ext cx="1709090" cy="6083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highlight>
                  <a:srgbClr val="0000FF"/>
                </a:highligh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496871-8A25-451C-B39C-4FCC4D2CF6D2}"/>
                </a:ext>
              </a:extLst>
            </p:cNvPr>
            <p:cNvSpPr txBox="1"/>
            <p:nvPr/>
          </p:nvSpPr>
          <p:spPr>
            <a:xfrm>
              <a:off x="1336925" y="5138618"/>
              <a:ext cx="1562755" cy="458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Day</a:t>
              </a: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612EF43-592E-4234-8516-FF12C2B626AC}"/>
              </a:ext>
            </a:extLst>
          </p:cNvPr>
          <p:cNvSpPr/>
          <p:nvPr/>
        </p:nvSpPr>
        <p:spPr>
          <a:xfrm>
            <a:off x="2162908" y="1690036"/>
            <a:ext cx="1810931" cy="3496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47DEEA-114F-4CC1-B869-F22DE22FE4EE}"/>
              </a:ext>
            </a:extLst>
          </p:cNvPr>
          <p:cNvSpPr txBox="1"/>
          <p:nvPr/>
        </p:nvSpPr>
        <p:spPr>
          <a:xfrm>
            <a:off x="1027004" y="1670392"/>
            <a:ext cx="119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Search By: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95D5B32-375F-4EDF-828A-2087280D32D1}"/>
              </a:ext>
            </a:extLst>
          </p:cNvPr>
          <p:cNvSpPr/>
          <p:nvPr/>
        </p:nvSpPr>
        <p:spPr>
          <a:xfrm>
            <a:off x="5558805" y="1703910"/>
            <a:ext cx="1810931" cy="3496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F80A65-D1C1-4D44-9951-7B7457078BA1}"/>
              </a:ext>
            </a:extLst>
          </p:cNvPr>
          <p:cNvSpPr txBox="1"/>
          <p:nvPr/>
        </p:nvSpPr>
        <p:spPr>
          <a:xfrm>
            <a:off x="4422901" y="1684266"/>
            <a:ext cx="119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Keyword: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764242-386F-46FD-AE92-EBF0B7AE2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62420"/>
              </p:ext>
            </p:extLst>
          </p:nvPr>
        </p:nvGraphicFramePr>
        <p:xfrm>
          <a:off x="1687779" y="2445832"/>
          <a:ext cx="9064469" cy="3192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393">
                  <a:extLst>
                    <a:ext uri="{9D8B030D-6E8A-4147-A177-3AD203B41FA5}">
                      <a16:colId xmlns:a16="http://schemas.microsoft.com/office/drawing/2014/main" val="137607817"/>
                    </a:ext>
                  </a:extLst>
                </a:gridCol>
                <a:gridCol w="1291846">
                  <a:extLst>
                    <a:ext uri="{9D8B030D-6E8A-4147-A177-3AD203B41FA5}">
                      <a16:colId xmlns:a16="http://schemas.microsoft.com/office/drawing/2014/main" val="1895190852"/>
                    </a:ext>
                  </a:extLst>
                </a:gridCol>
                <a:gridCol w="1291846">
                  <a:extLst>
                    <a:ext uri="{9D8B030D-6E8A-4147-A177-3AD203B41FA5}">
                      <a16:colId xmlns:a16="http://schemas.microsoft.com/office/drawing/2014/main" val="402232146"/>
                    </a:ext>
                  </a:extLst>
                </a:gridCol>
                <a:gridCol w="1291846">
                  <a:extLst>
                    <a:ext uri="{9D8B030D-6E8A-4147-A177-3AD203B41FA5}">
                      <a16:colId xmlns:a16="http://schemas.microsoft.com/office/drawing/2014/main" val="2408392217"/>
                    </a:ext>
                  </a:extLst>
                </a:gridCol>
                <a:gridCol w="1291846">
                  <a:extLst>
                    <a:ext uri="{9D8B030D-6E8A-4147-A177-3AD203B41FA5}">
                      <a16:colId xmlns:a16="http://schemas.microsoft.com/office/drawing/2014/main" val="1968018988"/>
                    </a:ext>
                  </a:extLst>
                </a:gridCol>
                <a:gridCol w="1291846">
                  <a:extLst>
                    <a:ext uri="{9D8B030D-6E8A-4147-A177-3AD203B41FA5}">
                      <a16:colId xmlns:a16="http://schemas.microsoft.com/office/drawing/2014/main" val="270663704"/>
                    </a:ext>
                  </a:extLst>
                </a:gridCol>
                <a:gridCol w="1291846">
                  <a:extLst>
                    <a:ext uri="{9D8B030D-6E8A-4147-A177-3AD203B41FA5}">
                      <a16:colId xmlns:a16="http://schemas.microsoft.com/office/drawing/2014/main" val="1038376006"/>
                    </a:ext>
                  </a:extLst>
                </a:gridCol>
              </a:tblGrid>
              <a:tr h="479182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 2022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233238"/>
                  </a:ext>
                </a:extLst>
              </a:tr>
              <a:tr h="45224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Sunday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Monday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60072"/>
                  </a:ext>
                </a:extLst>
              </a:tr>
              <a:tr h="4522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715088"/>
                  </a:ext>
                </a:extLst>
              </a:tr>
              <a:tr h="452244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854871"/>
                  </a:ext>
                </a:extLst>
              </a:tr>
              <a:tr h="452244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25682"/>
                  </a:ext>
                </a:extLst>
              </a:tr>
              <a:tr h="452244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707199"/>
                  </a:ext>
                </a:extLst>
              </a:tr>
              <a:tr h="452244"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805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64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304</Words>
  <Application>Microsoft Office PowerPoint</Application>
  <PresentationFormat>Widescreen</PresentationFormat>
  <Paragraphs>196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Piccolo</dc:creator>
  <cp:lastModifiedBy>Piccolo, Andre H.</cp:lastModifiedBy>
  <cp:revision>28</cp:revision>
  <dcterms:created xsi:type="dcterms:W3CDTF">2022-03-01T22:45:20Z</dcterms:created>
  <dcterms:modified xsi:type="dcterms:W3CDTF">2022-04-05T22:02:56Z</dcterms:modified>
</cp:coreProperties>
</file>