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2" r:id="rId8"/>
    <p:sldId id="257" r:id="rId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FF37-AFA0-4B20-B3F3-C7AA354C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A2860-DDFA-4404-90AF-C6DDE1244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2852-AB2A-4108-8E4C-5684560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94D2-2D9F-4F1E-98F9-13AB58A7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6062-6DDF-4A7E-B6D5-305FFF47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5BDF-7B50-418C-A7BC-83BA30E1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2C4D8-7182-4F4E-84F5-F8C382757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8BDC-2D3D-4F8D-843D-5E4E94B3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D690-3CF6-4D5D-8F62-00F4E563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D21F-8361-4CB9-89E9-090C24E0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53D23-03D4-43FF-9151-88FA893A8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292F4-B2BF-4D1B-B224-6CECD1B5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75B7-456A-46BA-865E-9B14DEE0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5A6F-66E6-4151-B403-36582E4C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54A4-3CFE-4753-B897-B8BDA4D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85C-15F1-491C-A739-2AC3E32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D12E-7DC5-4E6E-B4AD-45233707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5955-D9C6-4405-9682-3346C9C6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88C8-465E-4EDF-9E67-20A1C9DA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5443-1745-4B83-9467-0061A683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276B-3CD8-4F15-9934-0E3D6426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27B8-DBD9-4B20-AA39-7B7EE4C1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7331-A516-4955-ACA3-A9758392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83DD-D623-473D-88CB-62A46BD9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8A0A-5200-4DDE-846F-56818D28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8053-A646-411B-A1DB-F8289F16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0307-03DE-4D52-8565-EB7B34FF6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056C-A737-42AC-B7FF-8359A700B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897AC-5382-4D3C-BB96-FA33C887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7FCE3-634A-4C52-BCF9-AA23AC1F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5581-548E-4472-8E81-356AB27D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1F4-7C82-4581-BFD2-7CF5F169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94FA-3B53-4FC7-B97F-30EEBF7A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26DC-4BFB-45A7-9E49-6529DA45E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A8066-42BC-46C0-BFBF-40F28166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F751F-3160-4096-A38F-06493427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47190-4B41-46AC-9632-E0D88C37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DF902-0E3B-48A7-862A-4EF9AA2D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07FB2-63D6-467B-A88B-839E6BC1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510A-E2FC-43FD-8BCB-8E434AB6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455D1-F1CF-4669-914A-76D0AEE2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ECF70-11EC-4503-8924-6D674744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2C481-2AC8-4D4A-ADA4-EBEBACDB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3A168-37FC-45D3-AFFF-EC33EB8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E3C77-85C7-4D85-98C1-22268116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A9B8-20EF-4ECA-8F99-53070BC3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78B1-C481-434A-8D0D-49B7D87E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184C-C4B6-41C9-ADA5-C0249BF3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D284-744D-4411-B67B-E8D35C7C1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78FFA-A81B-45CE-91BE-D1FC1A81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958AF-B6DB-45D2-AEB4-1D284E72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DAD5-2E86-4F76-AC95-F9E31829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74F7-B2CE-4D75-9E0A-04C3785D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E9F16-4EA8-41B2-BD25-82C21FACE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DC52E-CF28-4882-AFC7-E0C72A48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7E45-1AF3-4958-9499-CEA7E8DB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8AAF9-7359-4E22-A470-4879F738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205D-9198-4C40-84DF-A299D38A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8BBD4-31B4-4446-A5E3-ABA3F00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664B-430D-43A3-905C-186EAC4A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2971-918A-40C2-A3B5-7E38C09E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5ED2-B858-4A8B-918F-DED6A3AE70F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D931-DEB7-4187-926E-D6E21DBA5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C621-7311-4242-A43E-0C913F653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40E4-BAF5-4BA4-846F-6C57C638E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member/fluxaxiom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0460F-4566-41D3-9FFF-71A62977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68"/>
            <a:ext cx="12186906" cy="68608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762362-988D-426E-BE0D-22AA84B95CAB}"/>
              </a:ext>
            </a:extLst>
          </p:cNvPr>
          <p:cNvSpPr/>
          <p:nvPr/>
        </p:nvSpPr>
        <p:spPr>
          <a:xfrm>
            <a:off x="4950453" y="239536"/>
            <a:ext cx="6259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Created by</a:t>
            </a:r>
            <a:r>
              <a:rPr lang="en-US" dirty="0">
                <a:hlinkClick r:id="rId3"/>
              </a:rPr>
              <a:t>: https://www.instructables.com/member/fluxaxiom/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635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977FC-A503-44AE-A4C8-C1D784C8183E}"/>
              </a:ext>
            </a:extLst>
          </p:cNvPr>
          <p:cNvSpPr txBox="1"/>
          <p:nvPr/>
        </p:nvSpPr>
        <p:spPr>
          <a:xfrm>
            <a:off x="4739054" y="272562"/>
            <a:ext cx="19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REVISED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02150-16CC-4376-A053-F891071A078B}"/>
              </a:ext>
            </a:extLst>
          </p:cNvPr>
          <p:cNvGrpSpPr/>
          <p:nvPr/>
        </p:nvGrpSpPr>
        <p:grpSpPr>
          <a:xfrm>
            <a:off x="0" y="-2868"/>
            <a:ext cx="12186906" cy="6860867"/>
            <a:chOff x="0" y="-2868"/>
            <a:chExt cx="12186906" cy="68608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10460F-4566-41D3-9FFF-71A62977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868"/>
              <a:ext cx="12186906" cy="686086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ADBF79-9106-4D60-858B-23E2D2A7FA08}"/>
                </a:ext>
              </a:extLst>
            </p:cNvPr>
            <p:cNvSpPr txBox="1"/>
            <p:nvPr/>
          </p:nvSpPr>
          <p:spPr>
            <a:xfrm>
              <a:off x="351692" y="1688123"/>
              <a:ext cx="14243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SG9 Micro Servo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4C1AC7D-AC2A-4D71-8F33-53F3DB9E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8" y="3119071"/>
            <a:ext cx="3076575" cy="2114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679398-B35E-48E7-A713-0FBC5ACFD9F2}"/>
              </a:ext>
            </a:extLst>
          </p:cNvPr>
          <p:cNvSpPr/>
          <p:nvPr/>
        </p:nvSpPr>
        <p:spPr>
          <a:xfrm>
            <a:off x="545123" y="5169877"/>
            <a:ext cx="3076575" cy="119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7E1EA-608F-4A23-A2B0-4C32AB9D67EA}"/>
              </a:ext>
            </a:extLst>
          </p:cNvPr>
          <p:cNvSpPr txBox="1"/>
          <p:nvPr/>
        </p:nvSpPr>
        <p:spPr>
          <a:xfrm>
            <a:off x="105509" y="3813711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SG90 Micro Servo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AE6B6-B3BF-4D22-AB74-5B80B72C5F03}"/>
              </a:ext>
            </a:extLst>
          </p:cNvPr>
          <p:cNvSpPr txBox="1"/>
          <p:nvPr/>
        </p:nvSpPr>
        <p:spPr>
          <a:xfrm>
            <a:off x="4739054" y="281410"/>
            <a:ext cx="21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REVISED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91DC3-6D79-4B1B-BD86-0EF99EAB25C7}"/>
              </a:ext>
            </a:extLst>
          </p:cNvPr>
          <p:cNvSpPr txBox="1"/>
          <p:nvPr/>
        </p:nvSpPr>
        <p:spPr>
          <a:xfrm>
            <a:off x="237758" y="1688123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SG90 Micro Servo</a:t>
            </a:r>
          </a:p>
        </p:txBody>
      </p:sp>
    </p:spTree>
    <p:extLst>
      <p:ext uri="{BB962C8B-B14F-4D97-AF65-F5344CB8AC3E}">
        <p14:creationId xmlns:p14="http://schemas.microsoft.com/office/powerpoint/2010/main" val="348557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977FC-A503-44AE-A4C8-C1D784C8183E}"/>
              </a:ext>
            </a:extLst>
          </p:cNvPr>
          <p:cNvSpPr txBox="1"/>
          <p:nvPr/>
        </p:nvSpPr>
        <p:spPr>
          <a:xfrm>
            <a:off x="4739054" y="272562"/>
            <a:ext cx="19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REVISED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02150-16CC-4376-A053-F891071A078B}"/>
              </a:ext>
            </a:extLst>
          </p:cNvPr>
          <p:cNvGrpSpPr/>
          <p:nvPr/>
        </p:nvGrpSpPr>
        <p:grpSpPr>
          <a:xfrm>
            <a:off x="0" y="-2868"/>
            <a:ext cx="12186906" cy="6860867"/>
            <a:chOff x="0" y="-2868"/>
            <a:chExt cx="12186906" cy="68608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10460F-4566-41D3-9FFF-71A62977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868"/>
              <a:ext cx="12186906" cy="686086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ADBF79-9106-4D60-858B-23E2D2A7FA08}"/>
                </a:ext>
              </a:extLst>
            </p:cNvPr>
            <p:cNvSpPr txBox="1"/>
            <p:nvPr/>
          </p:nvSpPr>
          <p:spPr>
            <a:xfrm>
              <a:off x="351692" y="1688123"/>
              <a:ext cx="14243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SG9 Micro Servo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4C1AC7D-AC2A-4D71-8F33-53F3DB9E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8" y="3119071"/>
            <a:ext cx="3076575" cy="2114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679398-B35E-48E7-A713-0FBC5ACFD9F2}"/>
              </a:ext>
            </a:extLst>
          </p:cNvPr>
          <p:cNvSpPr/>
          <p:nvPr/>
        </p:nvSpPr>
        <p:spPr>
          <a:xfrm>
            <a:off x="545123" y="5169877"/>
            <a:ext cx="3076575" cy="119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7E1EA-608F-4A23-A2B0-4C32AB9D67EA}"/>
              </a:ext>
            </a:extLst>
          </p:cNvPr>
          <p:cNvSpPr txBox="1"/>
          <p:nvPr/>
        </p:nvSpPr>
        <p:spPr>
          <a:xfrm>
            <a:off x="105509" y="3813711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SG90 Micro Servo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AE6B6-B3BF-4D22-AB74-5B80B72C5F03}"/>
              </a:ext>
            </a:extLst>
          </p:cNvPr>
          <p:cNvSpPr txBox="1"/>
          <p:nvPr/>
        </p:nvSpPr>
        <p:spPr>
          <a:xfrm>
            <a:off x="4739054" y="281410"/>
            <a:ext cx="21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REVISED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9DC92-C69F-4C24-8AE7-923B5D153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307" y="2144589"/>
            <a:ext cx="1192823" cy="2721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DB9C5-1988-4472-8F05-05C6CE89979A}"/>
              </a:ext>
            </a:extLst>
          </p:cNvPr>
          <p:cNvSpPr txBox="1"/>
          <p:nvPr/>
        </p:nvSpPr>
        <p:spPr>
          <a:xfrm>
            <a:off x="4911971" y="4856924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Arduino Nano V3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4182E-551A-409D-AE22-AE07A3718B1E}"/>
              </a:ext>
            </a:extLst>
          </p:cNvPr>
          <p:cNvSpPr/>
          <p:nvPr/>
        </p:nvSpPr>
        <p:spPr>
          <a:xfrm>
            <a:off x="7205676" y="2786426"/>
            <a:ext cx="2166923" cy="912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Top servo – pin D11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Bottom servo – pin D10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Laser – pin D2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Power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Ground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4E3DD0-5106-403F-B471-719302674AFC}"/>
              </a:ext>
            </a:extLst>
          </p:cNvPr>
          <p:cNvSpPr/>
          <p:nvPr/>
        </p:nvSpPr>
        <p:spPr>
          <a:xfrm>
            <a:off x="5993808" y="2214925"/>
            <a:ext cx="439232" cy="187349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597D2-4566-4C88-B195-5EA6EEACBA08}"/>
              </a:ext>
            </a:extLst>
          </p:cNvPr>
          <p:cNvCxnSpPr/>
          <p:nvPr/>
        </p:nvCxnSpPr>
        <p:spPr>
          <a:xfrm flipH="1">
            <a:off x="6457020" y="3217985"/>
            <a:ext cx="7535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4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35A08C-65AA-49D4-B64B-79D8115A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40" y="1617753"/>
            <a:ext cx="4841591" cy="36311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A608D7-FAA9-4683-B36D-BE31D47690CC}"/>
              </a:ext>
            </a:extLst>
          </p:cNvPr>
          <p:cNvSpPr txBox="1"/>
          <p:nvPr/>
        </p:nvSpPr>
        <p:spPr>
          <a:xfrm>
            <a:off x="3019836" y="548118"/>
            <a:ext cx="632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Arduino Nano V3 and Pro Trinket  Pinouts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C7DEA4-E8F9-4A37-A1C7-D70184F65C58}"/>
              </a:ext>
            </a:extLst>
          </p:cNvPr>
          <p:cNvGrpSpPr/>
          <p:nvPr/>
        </p:nvGrpSpPr>
        <p:grpSpPr>
          <a:xfrm>
            <a:off x="2941578" y="1538720"/>
            <a:ext cx="2141289" cy="3710226"/>
            <a:chOff x="2282156" y="1573887"/>
            <a:chExt cx="2141289" cy="37102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BAACF2-6FA6-4544-9580-D35136570854}"/>
                </a:ext>
              </a:extLst>
            </p:cNvPr>
            <p:cNvSpPr txBox="1"/>
            <p:nvPr/>
          </p:nvSpPr>
          <p:spPr>
            <a:xfrm>
              <a:off x="2349911" y="1573887"/>
              <a:ext cx="2005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Arduino Nano V3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4CE6FD-B856-4D3E-B3B9-045D87E2D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2156" y="1977401"/>
              <a:ext cx="2141289" cy="3306712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A0E5C-2CB8-4DE3-A917-64FA7CF8BFEA}"/>
              </a:ext>
            </a:extLst>
          </p:cNvPr>
          <p:cNvCxnSpPr/>
          <p:nvPr/>
        </p:nvCxnSpPr>
        <p:spPr>
          <a:xfrm flipV="1">
            <a:off x="4818185" y="3024555"/>
            <a:ext cx="3736730" cy="149469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982FA4-14D3-460A-A9A9-B0FF1A1E7F3A}"/>
              </a:ext>
            </a:extLst>
          </p:cNvPr>
          <p:cNvCxnSpPr>
            <a:cxnSpLocks/>
          </p:cNvCxnSpPr>
          <p:nvPr/>
        </p:nvCxnSpPr>
        <p:spPr>
          <a:xfrm flipV="1">
            <a:off x="4818185" y="3433349"/>
            <a:ext cx="3736730" cy="471728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84195E-4C97-478A-8CB1-B85BF49C4F07}"/>
              </a:ext>
            </a:extLst>
          </p:cNvPr>
          <p:cNvCxnSpPr>
            <a:cxnSpLocks/>
          </p:cNvCxnSpPr>
          <p:nvPr/>
        </p:nvCxnSpPr>
        <p:spPr>
          <a:xfrm flipV="1">
            <a:off x="4818185" y="3610094"/>
            <a:ext cx="3736730" cy="471728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977FC-A503-44AE-A4C8-C1D784C8183E}"/>
              </a:ext>
            </a:extLst>
          </p:cNvPr>
          <p:cNvSpPr txBox="1"/>
          <p:nvPr/>
        </p:nvSpPr>
        <p:spPr>
          <a:xfrm>
            <a:off x="4739054" y="272562"/>
            <a:ext cx="19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REVISED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02150-16CC-4376-A053-F891071A078B}"/>
              </a:ext>
            </a:extLst>
          </p:cNvPr>
          <p:cNvGrpSpPr/>
          <p:nvPr/>
        </p:nvGrpSpPr>
        <p:grpSpPr>
          <a:xfrm>
            <a:off x="0" y="-2868"/>
            <a:ext cx="12186906" cy="6860867"/>
            <a:chOff x="0" y="-2868"/>
            <a:chExt cx="12186906" cy="68608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10460F-4566-41D3-9FFF-71A62977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868"/>
              <a:ext cx="12186906" cy="686086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ADBF79-9106-4D60-858B-23E2D2A7FA08}"/>
                </a:ext>
              </a:extLst>
            </p:cNvPr>
            <p:cNvSpPr txBox="1"/>
            <p:nvPr/>
          </p:nvSpPr>
          <p:spPr>
            <a:xfrm>
              <a:off x="351692" y="1688123"/>
              <a:ext cx="14243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SG9 Micro Servo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4C1AC7D-AC2A-4D71-8F33-53F3DB9E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8" y="3119071"/>
            <a:ext cx="3076575" cy="2114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679398-B35E-48E7-A713-0FBC5ACFD9F2}"/>
              </a:ext>
            </a:extLst>
          </p:cNvPr>
          <p:cNvSpPr/>
          <p:nvPr/>
        </p:nvSpPr>
        <p:spPr>
          <a:xfrm>
            <a:off x="545123" y="5169877"/>
            <a:ext cx="3076575" cy="119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7E1EA-608F-4A23-A2B0-4C32AB9D67EA}"/>
              </a:ext>
            </a:extLst>
          </p:cNvPr>
          <p:cNvSpPr txBox="1"/>
          <p:nvPr/>
        </p:nvSpPr>
        <p:spPr>
          <a:xfrm>
            <a:off x="105509" y="3813711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SG90 Micro Servo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AE6B6-B3BF-4D22-AB74-5B80B72C5F03}"/>
              </a:ext>
            </a:extLst>
          </p:cNvPr>
          <p:cNvSpPr txBox="1"/>
          <p:nvPr/>
        </p:nvSpPr>
        <p:spPr>
          <a:xfrm>
            <a:off x="4739054" y="281410"/>
            <a:ext cx="21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REVISED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9DC92-C69F-4C24-8AE7-923B5D153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307" y="2144589"/>
            <a:ext cx="1192823" cy="2721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DB9C5-1988-4472-8F05-05C6CE89979A}"/>
              </a:ext>
            </a:extLst>
          </p:cNvPr>
          <p:cNvSpPr txBox="1"/>
          <p:nvPr/>
        </p:nvSpPr>
        <p:spPr>
          <a:xfrm>
            <a:off x="4911971" y="4856924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Arduino Nano V3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4182E-551A-409D-AE22-AE07A3718B1E}"/>
              </a:ext>
            </a:extLst>
          </p:cNvPr>
          <p:cNvSpPr/>
          <p:nvPr/>
        </p:nvSpPr>
        <p:spPr>
          <a:xfrm>
            <a:off x="7205676" y="2786426"/>
            <a:ext cx="2166923" cy="912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Top servo – pin D11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Bottom servo – pin D10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Laser – pin D2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Power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Ground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4E3DD0-5106-403F-B471-719302674AFC}"/>
              </a:ext>
            </a:extLst>
          </p:cNvPr>
          <p:cNvSpPr/>
          <p:nvPr/>
        </p:nvSpPr>
        <p:spPr>
          <a:xfrm>
            <a:off x="5993808" y="2214925"/>
            <a:ext cx="439232" cy="187349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597D2-4566-4C88-B195-5EA6EEACBA08}"/>
              </a:ext>
            </a:extLst>
          </p:cNvPr>
          <p:cNvCxnSpPr/>
          <p:nvPr/>
        </p:nvCxnSpPr>
        <p:spPr>
          <a:xfrm flipH="1">
            <a:off x="6457020" y="3217985"/>
            <a:ext cx="7535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3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977FC-A503-44AE-A4C8-C1D784C8183E}"/>
              </a:ext>
            </a:extLst>
          </p:cNvPr>
          <p:cNvSpPr txBox="1"/>
          <p:nvPr/>
        </p:nvSpPr>
        <p:spPr>
          <a:xfrm>
            <a:off x="4739054" y="272562"/>
            <a:ext cx="19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REVISED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02150-16CC-4376-A053-F891071A078B}"/>
              </a:ext>
            </a:extLst>
          </p:cNvPr>
          <p:cNvGrpSpPr/>
          <p:nvPr/>
        </p:nvGrpSpPr>
        <p:grpSpPr>
          <a:xfrm>
            <a:off x="0" y="-2868"/>
            <a:ext cx="12186906" cy="6860867"/>
            <a:chOff x="0" y="-2868"/>
            <a:chExt cx="12186906" cy="68608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10460F-4566-41D3-9FFF-71A62977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868"/>
              <a:ext cx="12186906" cy="686086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ADBF79-9106-4D60-858B-23E2D2A7FA08}"/>
                </a:ext>
              </a:extLst>
            </p:cNvPr>
            <p:cNvSpPr txBox="1"/>
            <p:nvPr/>
          </p:nvSpPr>
          <p:spPr>
            <a:xfrm>
              <a:off x="351692" y="1688123"/>
              <a:ext cx="14243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SG9 Micro Servo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4C1AC7D-AC2A-4D71-8F33-53F3DB9E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8" y="3119071"/>
            <a:ext cx="3076575" cy="2114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679398-B35E-48E7-A713-0FBC5ACFD9F2}"/>
              </a:ext>
            </a:extLst>
          </p:cNvPr>
          <p:cNvSpPr/>
          <p:nvPr/>
        </p:nvSpPr>
        <p:spPr>
          <a:xfrm>
            <a:off x="545123" y="5169877"/>
            <a:ext cx="3076575" cy="119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7E1EA-608F-4A23-A2B0-4C32AB9D67EA}"/>
              </a:ext>
            </a:extLst>
          </p:cNvPr>
          <p:cNvSpPr txBox="1"/>
          <p:nvPr/>
        </p:nvSpPr>
        <p:spPr>
          <a:xfrm>
            <a:off x="105509" y="3813711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SG90 Micro Servo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AE6B6-B3BF-4D22-AB74-5B80B72C5F03}"/>
              </a:ext>
            </a:extLst>
          </p:cNvPr>
          <p:cNvSpPr txBox="1"/>
          <p:nvPr/>
        </p:nvSpPr>
        <p:spPr>
          <a:xfrm>
            <a:off x="4739054" y="281410"/>
            <a:ext cx="21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REVISED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9DC92-C69F-4C24-8AE7-923B5D153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307" y="2144589"/>
            <a:ext cx="1192823" cy="2721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DB9C5-1988-4472-8F05-05C6CE89979A}"/>
              </a:ext>
            </a:extLst>
          </p:cNvPr>
          <p:cNvSpPr txBox="1"/>
          <p:nvPr/>
        </p:nvSpPr>
        <p:spPr>
          <a:xfrm>
            <a:off x="4911971" y="4856924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Arduino Nano V3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4E3DD0-5106-403F-B471-719302674AFC}"/>
              </a:ext>
            </a:extLst>
          </p:cNvPr>
          <p:cNvSpPr/>
          <p:nvPr/>
        </p:nvSpPr>
        <p:spPr>
          <a:xfrm>
            <a:off x="5993808" y="2214925"/>
            <a:ext cx="439232" cy="187349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ABBFAD-EC44-4580-A914-D1F30AA7FE93}"/>
              </a:ext>
            </a:extLst>
          </p:cNvPr>
          <p:cNvCxnSpPr/>
          <p:nvPr/>
        </p:nvCxnSpPr>
        <p:spPr>
          <a:xfrm flipH="1">
            <a:off x="6457020" y="3217985"/>
            <a:ext cx="7535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D224DE-9608-4277-A320-0DDF2814B55C}"/>
              </a:ext>
            </a:extLst>
          </p:cNvPr>
          <p:cNvCxnSpPr/>
          <p:nvPr/>
        </p:nvCxnSpPr>
        <p:spPr>
          <a:xfrm rot="10800000" flipV="1">
            <a:off x="9882555" y="3376244"/>
            <a:ext cx="1327639" cy="659423"/>
          </a:xfrm>
          <a:prstGeom prst="bentConnector3">
            <a:avLst>
              <a:gd name="adj1" fmla="val -33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F1995-E786-4429-A0BE-D19A193990C4}"/>
              </a:ext>
            </a:extLst>
          </p:cNvPr>
          <p:cNvSpPr/>
          <p:nvPr/>
        </p:nvSpPr>
        <p:spPr>
          <a:xfrm>
            <a:off x="8563708" y="2144589"/>
            <a:ext cx="2620106" cy="1574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E6288B-8F0A-45BD-811E-C7E7EAFCA33F}"/>
              </a:ext>
            </a:extLst>
          </p:cNvPr>
          <p:cNvSpPr/>
          <p:nvPr/>
        </p:nvSpPr>
        <p:spPr>
          <a:xfrm>
            <a:off x="9846833" y="3645191"/>
            <a:ext cx="900114" cy="354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A7045-576F-4BE8-88DA-BCA8B1CD28B0}"/>
              </a:ext>
            </a:extLst>
          </p:cNvPr>
          <p:cNvSpPr/>
          <p:nvPr/>
        </p:nvSpPr>
        <p:spPr>
          <a:xfrm>
            <a:off x="9864417" y="5811714"/>
            <a:ext cx="369829" cy="35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01B1B-EBA1-492E-856D-4FDF84B7555D}"/>
              </a:ext>
            </a:extLst>
          </p:cNvPr>
          <p:cNvSpPr/>
          <p:nvPr/>
        </p:nvSpPr>
        <p:spPr>
          <a:xfrm>
            <a:off x="10746947" y="5811714"/>
            <a:ext cx="283058" cy="22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CD576E-BA7B-49C6-9285-CC0494E510D7}"/>
              </a:ext>
            </a:extLst>
          </p:cNvPr>
          <p:cNvSpPr/>
          <p:nvPr/>
        </p:nvSpPr>
        <p:spPr>
          <a:xfrm>
            <a:off x="11058122" y="5944804"/>
            <a:ext cx="283058" cy="22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BB42A74-B065-4686-BF76-E51ECCEC1C6B}"/>
              </a:ext>
            </a:extLst>
          </p:cNvPr>
          <p:cNvCxnSpPr>
            <a:cxnSpLocks/>
          </p:cNvCxnSpPr>
          <p:nvPr/>
        </p:nvCxnSpPr>
        <p:spPr>
          <a:xfrm flipV="1">
            <a:off x="9829249" y="5590273"/>
            <a:ext cx="1251566" cy="157982"/>
          </a:xfrm>
          <a:prstGeom prst="bentConnector3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5B5A9FB-1A1E-4506-AA99-1C1F0F98D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815" y="5380066"/>
            <a:ext cx="888614" cy="437998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F44E508-E8D1-4C51-8E2D-35F179D0AA56}"/>
              </a:ext>
            </a:extLst>
          </p:cNvPr>
          <p:cNvCxnSpPr>
            <a:cxnSpLocks/>
          </p:cNvCxnSpPr>
          <p:nvPr/>
        </p:nvCxnSpPr>
        <p:spPr>
          <a:xfrm flipV="1">
            <a:off x="9864417" y="5753542"/>
            <a:ext cx="2077735" cy="440698"/>
          </a:xfrm>
          <a:prstGeom prst="bentConnector3">
            <a:avLst>
              <a:gd name="adj1" fmla="val 98241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A5056FD-4858-4046-A7CB-B8F879DF631F}"/>
              </a:ext>
            </a:extLst>
          </p:cNvPr>
          <p:cNvSpPr/>
          <p:nvPr/>
        </p:nvSpPr>
        <p:spPr>
          <a:xfrm>
            <a:off x="10296890" y="5769410"/>
            <a:ext cx="1289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Micro Switch</a:t>
            </a:r>
            <a:endParaRPr lang="en-US" sz="14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88EC1-9EC5-4F77-A6EB-611542F50066}"/>
              </a:ext>
            </a:extLst>
          </p:cNvPr>
          <p:cNvSpPr/>
          <p:nvPr/>
        </p:nvSpPr>
        <p:spPr>
          <a:xfrm>
            <a:off x="7205676" y="2786426"/>
            <a:ext cx="2166923" cy="912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Top servo – pin D11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Bottom servo – pin D10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Laser – pin D2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Power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08765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977FC-A503-44AE-A4C8-C1D784C8183E}"/>
              </a:ext>
            </a:extLst>
          </p:cNvPr>
          <p:cNvSpPr txBox="1"/>
          <p:nvPr/>
        </p:nvSpPr>
        <p:spPr>
          <a:xfrm>
            <a:off x="4739054" y="272562"/>
            <a:ext cx="19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REVISED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02150-16CC-4376-A053-F891071A078B}"/>
              </a:ext>
            </a:extLst>
          </p:cNvPr>
          <p:cNvGrpSpPr/>
          <p:nvPr/>
        </p:nvGrpSpPr>
        <p:grpSpPr>
          <a:xfrm>
            <a:off x="0" y="-2868"/>
            <a:ext cx="12186906" cy="6860867"/>
            <a:chOff x="0" y="-2868"/>
            <a:chExt cx="12186906" cy="68608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10460F-4566-41D3-9FFF-71A62977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868"/>
              <a:ext cx="12186906" cy="686086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ADBF79-9106-4D60-858B-23E2D2A7FA08}"/>
                </a:ext>
              </a:extLst>
            </p:cNvPr>
            <p:cNvSpPr txBox="1"/>
            <p:nvPr/>
          </p:nvSpPr>
          <p:spPr>
            <a:xfrm>
              <a:off x="351692" y="1688123"/>
              <a:ext cx="14243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SG9 Micro Servo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4C1AC7D-AC2A-4D71-8F33-53F3DB9E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8" y="3119071"/>
            <a:ext cx="3076575" cy="2114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679398-B35E-48E7-A713-0FBC5ACFD9F2}"/>
              </a:ext>
            </a:extLst>
          </p:cNvPr>
          <p:cNvSpPr/>
          <p:nvPr/>
        </p:nvSpPr>
        <p:spPr>
          <a:xfrm>
            <a:off x="545123" y="5169877"/>
            <a:ext cx="3076575" cy="119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7E1EA-608F-4A23-A2B0-4C32AB9D67EA}"/>
              </a:ext>
            </a:extLst>
          </p:cNvPr>
          <p:cNvSpPr txBox="1"/>
          <p:nvPr/>
        </p:nvSpPr>
        <p:spPr>
          <a:xfrm>
            <a:off x="105509" y="3813711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SG90 Micro Servo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AE6B6-B3BF-4D22-AB74-5B80B72C5F03}"/>
              </a:ext>
            </a:extLst>
          </p:cNvPr>
          <p:cNvSpPr txBox="1"/>
          <p:nvPr/>
        </p:nvSpPr>
        <p:spPr>
          <a:xfrm>
            <a:off x="4739054" y="281410"/>
            <a:ext cx="21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REVISED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9DC92-C69F-4C24-8AE7-923B5D153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307" y="2144589"/>
            <a:ext cx="1192823" cy="2721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DB9C5-1988-4472-8F05-05C6CE89979A}"/>
              </a:ext>
            </a:extLst>
          </p:cNvPr>
          <p:cNvSpPr txBox="1"/>
          <p:nvPr/>
        </p:nvSpPr>
        <p:spPr>
          <a:xfrm>
            <a:off x="4911971" y="4856924"/>
            <a:ext cx="15034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Arduino Nano V3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4E3DD0-5106-403F-B471-719302674AFC}"/>
              </a:ext>
            </a:extLst>
          </p:cNvPr>
          <p:cNvSpPr/>
          <p:nvPr/>
        </p:nvSpPr>
        <p:spPr>
          <a:xfrm>
            <a:off x="5993808" y="2214925"/>
            <a:ext cx="439232" cy="187349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D224DE-9608-4277-A320-0DDF2814B55C}"/>
              </a:ext>
            </a:extLst>
          </p:cNvPr>
          <p:cNvCxnSpPr/>
          <p:nvPr/>
        </p:nvCxnSpPr>
        <p:spPr>
          <a:xfrm rot="10800000" flipV="1">
            <a:off x="9882555" y="3376244"/>
            <a:ext cx="1327639" cy="659423"/>
          </a:xfrm>
          <a:prstGeom prst="bentConnector3">
            <a:avLst>
              <a:gd name="adj1" fmla="val -33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F1995-E786-4429-A0BE-D19A193990C4}"/>
              </a:ext>
            </a:extLst>
          </p:cNvPr>
          <p:cNvSpPr/>
          <p:nvPr/>
        </p:nvSpPr>
        <p:spPr>
          <a:xfrm>
            <a:off x="8563708" y="2144589"/>
            <a:ext cx="2620106" cy="1574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E6288B-8F0A-45BD-811E-C7E7EAFCA33F}"/>
              </a:ext>
            </a:extLst>
          </p:cNvPr>
          <p:cNvSpPr/>
          <p:nvPr/>
        </p:nvSpPr>
        <p:spPr>
          <a:xfrm>
            <a:off x="9846833" y="3645191"/>
            <a:ext cx="900114" cy="354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A7045-576F-4BE8-88DA-BCA8B1CD28B0}"/>
              </a:ext>
            </a:extLst>
          </p:cNvPr>
          <p:cNvSpPr/>
          <p:nvPr/>
        </p:nvSpPr>
        <p:spPr>
          <a:xfrm>
            <a:off x="9864417" y="5811714"/>
            <a:ext cx="369829" cy="35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01B1B-EBA1-492E-856D-4FDF84B7555D}"/>
              </a:ext>
            </a:extLst>
          </p:cNvPr>
          <p:cNvSpPr/>
          <p:nvPr/>
        </p:nvSpPr>
        <p:spPr>
          <a:xfrm>
            <a:off x="10746947" y="5811714"/>
            <a:ext cx="283058" cy="22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CD576E-BA7B-49C6-9285-CC0494E510D7}"/>
              </a:ext>
            </a:extLst>
          </p:cNvPr>
          <p:cNvSpPr/>
          <p:nvPr/>
        </p:nvSpPr>
        <p:spPr>
          <a:xfrm>
            <a:off x="11058122" y="5944804"/>
            <a:ext cx="283058" cy="22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BB42A74-B065-4686-BF76-E51ECCEC1C6B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9717341" y="4235591"/>
            <a:ext cx="1704526" cy="1022421"/>
          </a:xfrm>
          <a:prstGeom prst="bentConnector2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5B5A9FB-1A1E-4506-AA99-1C1F0F98D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815" y="5380066"/>
            <a:ext cx="888614" cy="437998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F44E508-E8D1-4C51-8E2D-35F179D0AA56}"/>
              </a:ext>
            </a:extLst>
          </p:cNvPr>
          <p:cNvCxnSpPr>
            <a:cxnSpLocks/>
          </p:cNvCxnSpPr>
          <p:nvPr/>
        </p:nvCxnSpPr>
        <p:spPr>
          <a:xfrm flipV="1">
            <a:off x="9864417" y="5753542"/>
            <a:ext cx="2077735" cy="440698"/>
          </a:xfrm>
          <a:prstGeom prst="bentConnector3">
            <a:avLst>
              <a:gd name="adj1" fmla="val 98241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A5056FD-4858-4046-A7CB-B8F879DF631F}"/>
              </a:ext>
            </a:extLst>
          </p:cNvPr>
          <p:cNvSpPr/>
          <p:nvPr/>
        </p:nvSpPr>
        <p:spPr>
          <a:xfrm>
            <a:off x="10296890" y="5769410"/>
            <a:ext cx="1289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Micro Switch</a:t>
            </a:r>
            <a:endParaRPr lang="en-US" sz="14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9442EB-93B8-43BA-8711-44F572D20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051" y="3584056"/>
            <a:ext cx="1461997" cy="246272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281B3C6-9194-451E-81B4-969A5323EBFD}"/>
              </a:ext>
            </a:extLst>
          </p:cNvPr>
          <p:cNvSpPr/>
          <p:nvPr/>
        </p:nvSpPr>
        <p:spPr>
          <a:xfrm>
            <a:off x="7453902" y="3719146"/>
            <a:ext cx="1126150" cy="2325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08C457-6A4B-49AF-BC2C-DD60CEC269D1}"/>
              </a:ext>
            </a:extLst>
          </p:cNvPr>
          <p:cNvSpPr/>
          <p:nvPr/>
        </p:nvSpPr>
        <p:spPr>
          <a:xfrm>
            <a:off x="10092857" y="5164701"/>
            <a:ext cx="1038767" cy="354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B24FE9-1FBA-4D30-BB4A-44C97604E823}"/>
              </a:ext>
            </a:extLst>
          </p:cNvPr>
          <p:cNvSpPr/>
          <p:nvPr/>
        </p:nvSpPr>
        <p:spPr>
          <a:xfrm>
            <a:off x="7205676" y="2786426"/>
            <a:ext cx="2166923" cy="912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Top servo – pin D11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Bottom servo – pin D10</a:t>
            </a:r>
          </a:p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Laser – pin D2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Power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3AAD55-5AC9-4CB1-9F82-AE67B35D2378}"/>
              </a:ext>
            </a:extLst>
          </p:cNvPr>
          <p:cNvCxnSpPr/>
          <p:nvPr/>
        </p:nvCxnSpPr>
        <p:spPr>
          <a:xfrm flipH="1">
            <a:off x="6457020" y="3217985"/>
            <a:ext cx="7535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5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CBA6F07D-481A-49DA-9DAD-2F0DBD804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7758A-8AFF-458F-B48B-828D99A8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652921"/>
            <a:ext cx="4841591" cy="3631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07C1C7-AAD5-42AC-97D5-637A6F26E8BD}"/>
              </a:ext>
            </a:extLst>
          </p:cNvPr>
          <p:cNvSpPr txBox="1"/>
          <p:nvPr/>
        </p:nvSpPr>
        <p:spPr>
          <a:xfrm>
            <a:off x="3019836" y="548118"/>
            <a:ext cx="632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Arduino Nano V3 and Pro Trinket  Pinouts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E332C2-FCA0-4FE9-97E5-C133095846C8}"/>
              </a:ext>
            </a:extLst>
          </p:cNvPr>
          <p:cNvGrpSpPr/>
          <p:nvPr/>
        </p:nvGrpSpPr>
        <p:grpSpPr>
          <a:xfrm>
            <a:off x="2941578" y="1573888"/>
            <a:ext cx="2141289" cy="3710226"/>
            <a:chOff x="2282156" y="1573887"/>
            <a:chExt cx="2141289" cy="37102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E0A6F4-CB36-436B-A39A-3CD99B3867A4}"/>
                </a:ext>
              </a:extLst>
            </p:cNvPr>
            <p:cNvSpPr txBox="1"/>
            <p:nvPr/>
          </p:nvSpPr>
          <p:spPr>
            <a:xfrm>
              <a:off x="2349911" y="1573887"/>
              <a:ext cx="2005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Arduino Nano V3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2836828-8292-4177-A47D-7E54E7AD8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2156" y="1977401"/>
              <a:ext cx="2141289" cy="3306712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76AAD2-315A-434D-8C28-DF1D6ADC1096}"/>
              </a:ext>
            </a:extLst>
          </p:cNvPr>
          <p:cNvCxnSpPr/>
          <p:nvPr/>
        </p:nvCxnSpPr>
        <p:spPr>
          <a:xfrm flipV="1">
            <a:off x="4818185" y="3059723"/>
            <a:ext cx="3736730" cy="149469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8C1C65-EC88-4D63-9F1B-655F78A521A7}"/>
              </a:ext>
            </a:extLst>
          </p:cNvPr>
          <p:cNvCxnSpPr>
            <a:cxnSpLocks/>
          </p:cNvCxnSpPr>
          <p:nvPr/>
        </p:nvCxnSpPr>
        <p:spPr>
          <a:xfrm flipV="1">
            <a:off x="4818185" y="3468517"/>
            <a:ext cx="3736730" cy="471728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B5997-93E0-42F6-BE96-5DB984790DCA}"/>
              </a:ext>
            </a:extLst>
          </p:cNvPr>
          <p:cNvCxnSpPr>
            <a:cxnSpLocks/>
          </p:cNvCxnSpPr>
          <p:nvPr/>
        </p:nvCxnSpPr>
        <p:spPr>
          <a:xfrm flipV="1">
            <a:off x="4818185" y="3645262"/>
            <a:ext cx="3736730" cy="471728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168</Words>
  <Application>Microsoft Office PowerPoint</Application>
  <PresentationFormat>Widescreen</PresentationFormat>
  <Paragraphs>52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Pina</dc:creator>
  <cp:lastModifiedBy>Andre Pina</cp:lastModifiedBy>
  <cp:revision>15</cp:revision>
  <cp:lastPrinted>2019-10-16T17:44:11Z</cp:lastPrinted>
  <dcterms:created xsi:type="dcterms:W3CDTF">2019-10-16T15:07:19Z</dcterms:created>
  <dcterms:modified xsi:type="dcterms:W3CDTF">2019-10-18T21:00:28Z</dcterms:modified>
</cp:coreProperties>
</file>