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16DF-597B-06B8-16FE-18B5CD13C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Sit718 – REAL WORLD ANALYTICS: ASSESSMENT2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137F0-09B8-490A-184A-B8591CE93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760" y="5158118"/>
            <a:ext cx="9001462" cy="1655762"/>
          </a:xfrm>
        </p:spPr>
        <p:txBody>
          <a:bodyPr/>
          <a:lstStyle/>
          <a:p>
            <a:pPr algn="r"/>
            <a:r>
              <a:rPr lang="en-AU" dirty="0"/>
              <a:t>Andre Rampono</a:t>
            </a:r>
          </a:p>
          <a:p>
            <a:pPr algn="r"/>
            <a:r>
              <a:rPr lang="en-AU" dirty="0"/>
              <a:t>s224906702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1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E6CA-9AE4-68C4-85D8-931E72E1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MEARSURES OF ACCURACY AND FIT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4DEC14-2DD4-5E40-9FD3-2DE5430B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821" y="1935920"/>
            <a:ext cx="8789297" cy="44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92E3-ABAD-D59E-D9EE-8E3F4D39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PREDICTION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8F0C78-1A6E-E7D1-2DF6-A44801088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81" y="1935921"/>
            <a:ext cx="10314868" cy="27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4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14F4-B899-8D84-131E-5BD8449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E41A-60AF-A53D-544E-C245F87E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3207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dirty="0"/>
              <a:t>Limitation of the model (inputs used  and the quality value ).</a:t>
            </a:r>
          </a:p>
          <a:p>
            <a:endParaRPr lang="en-US" sz="2800" dirty="0"/>
          </a:p>
          <a:p>
            <a:r>
              <a:rPr lang="en-US" sz="2800" dirty="0"/>
              <a:t>Cortez </a:t>
            </a:r>
            <a:r>
              <a:rPr lang="en-US" sz="2800" dirty="0" err="1"/>
              <a:t>el</a:t>
            </a:r>
            <a:r>
              <a:rPr lang="en-US" sz="2800" dirty="0"/>
              <a:t> al in 2009 relied on 11 attributes  – I used four.</a:t>
            </a:r>
          </a:p>
          <a:p>
            <a:endParaRPr lang="en-US" sz="2800" dirty="0"/>
          </a:p>
          <a:p>
            <a:r>
              <a:rPr lang="en-US" sz="2800" dirty="0"/>
              <a:t>The quality variable: determined sensory assessors grading on a range from 0 to 10 – bad to excellent.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A300-47A1-00A1-814B-3C23331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chlorides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20D4B7-16AE-6662-4079-32D6FC774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9" y="2095500"/>
            <a:ext cx="599205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36B0-1860-9B66-48F8-E8DCD1F2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Total </a:t>
            </a:r>
            <a:r>
              <a:rPr lang="en-AU" dirty="0" err="1"/>
              <a:t>sulfur</a:t>
            </a:r>
            <a:r>
              <a:rPr lang="en-AU" dirty="0"/>
              <a:t> dioxide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13A94C-3B84-D59B-0D80-168EA9F8E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9" y="2095500"/>
            <a:ext cx="599205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406A-286A-0FEE-E6C5-133F7B9F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alcohol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058E3B-5E0A-22DB-A46C-834788682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9" y="2095500"/>
            <a:ext cx="599205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6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1BDE-5560-9AB8-2AC0-6E5D16B5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Citric acid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A67B2-1B70-E7EF-2C7D-955141A4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9" y="2095500"/>
            <a:ext cx="599205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547C-EF1F-DBAA-F276-EA543348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 Levels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217220-7ABE-C7B1-D707-C3F6FA9E7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9" y="2095500"/>
            <a:ext cx="599205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59BF-78F2-D3AC-6331-42D03338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719793-AE0C-8456-E6A8-2559E7F85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9" y="2095500"/>
            <a:ext cx="599205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6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7762-C3C8-BC7C-7607-4B8E30DB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Tendency, Correlation and K-S Test Results (ascending p-value)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7AEE2A-DAAC-B4C7-DD85-85EF91137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05" y="2479869"/>
            <a:ext cx="10607283" cy="26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8AE9-8E7E-75CE-55E7-EC20D54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transformation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6BB529-14F9-72A8-6D4A-B809C0E28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428" y="2358388"/>
            <a:ext cx="9035143" cy="36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</TotalTime>
  <Words>88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Sit718 – REAL WORLD ANALYTICS: ASSESSMENT2 </vt:lpstr>
      <vt:lpstr>chlorides</vt:lpstr>
      <vt:lpstr>Total sulfur dioxide</vt:lpstr>
      <vt:lpstr>alcohol</vt:lpstr>
      <vt:lpstr>Citric acid</vt:lpstr>
      <vt:lpstr>Ph Levels</vt:lpstr>
      <vt:lpstr>Quality</vt:lpstr>
      <vt:lpstr>Central Tendency, Correlation and K-S Test Results (ascending p-value)</vt:lpstr>
      <vt:lpstr>Data transformation</vt:lpstr>
      <vt:lpstr>MEARSURES OF ACCURACY AND FIT</vt:lpstr>
      <vt:lpstr>MODEL 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Rampono</dc:creator>
  <cp:lastModifiedBy>Andre Rampono</cp:lastModifiedBy>
  <cp:revision>2</cp:revision>
  <dcterms:created xsi:type="dcterms:W3CDTF">2024-08-27T03:39:09Z</dcterms:created>
  <dcterms:modified xsi:type="dcterms:W3CDTF">2024-08-27T04:22:18Z</dcterms:modified>
</cp:coreProperties>
</file>