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10561-B6CA-4D66-83D0-3EB4597FF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6B4040-05C6-49D4-A0AA-76230127D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56B2FA-0253-4257-8C5B-AD922C50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EE16-7DDD-4235-B099-30B4470AD686}" type="datetimeFigureOut">
              <a:rPr lang="pt-BR" smtClean="0"/>
              <a:t>19/12/2020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870B99-917F-47E2-B965-D5E9DB40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31FA5A-5E24-4C90-9609-D14A46BDF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FF0B-1DFE-4943-8027-24EF2F1D80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52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A7CA0-4A2F-49C1-BB43-DDDD1E8DE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EFEF6B-E881-4135-95BD-0001DD42D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2B8C3D-BAF5-41F5-90B8-A90EB97ED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EE16-7DDD-4235-B099-30B4470AD686}" type="datetimeFigureOut">
              <a:rPr lang="pt-BR" smtClean="0"/>
              <a:t>19/12/2020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A1A91B-F79D-4398-BC4C-A48EB1E0B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ED3442-B3EF-4436-B298-EA72CA7D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FF0B-1DFE-4943-8027-24EF2F1D80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41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5A0D85-0DC8-4E78-B4A8-B854DAAD1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41F11C4-7EDA-458A-886A-8754C394B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EE4595-8F89-42F0-83BC-0D038B9BE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EE16-7DDD-4235-B099-30B4470AD686}" type="datetimeFigureOut">
              <a:rPr lang="pt-BR" smtClean="0"/>
              <a:t>19/12/2020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68BF2B-49E1-432D-90FC-975BB5F7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015CF9-DE0C-4321-B7DE-B300BBA47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FF0B-1DFE-4943-8027-24EF2F1D80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90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ADBBD-A283-4329-82AE-E29524628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2BAB8D-1EC7-471C-8D63-39F5F5722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B59AC2-8142-4B48-AE64-4D30913AD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EE16-7DDD-4235-B099-30B4470AD686}" type="datetimeFigureOut">
              <a:rPr lang="pt-BR" smtClean="0"/>
              <a:t>19/12/2020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EAE8AB-6EB0-4721-9DC6-686F5095F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DC002B-FD61-48D7-905F-2B9D056C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FF0B-1DFE-4943-8027-24EF2F1D80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31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ECFE0-FBFD-4E35-98D8-06BD1D6B5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641FB7-18AA-48C8-A471-68F1B6469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B6B258-481B-4172-9C42-1DA83D5E9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EE16-7DDD-4235-B099-30B4470AD686}" type="datetimeFigureOut">
              <a:rPr lang="pt-BR" smtClean="0"/>
              <a:t>19/12/2020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3DB706-1E6F-45EE-BDB3-BC80EB505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35655F-3652-465D-B17E-A8CFCE16B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FF0B-1DFE-4943-8027-24EF2F1D80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99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F34E4-A03C-4FAE-BA64-E61ABD62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776631-EF06-46D9-BE06-1351C254C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AB2B88-4572-4E9E-92B2-5D5AD9F09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9374AE-F6F9-40F1-BD02-E7020714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EE16-7DDD-4235-B099-30B4470AD686}" type="datetimeFigureOut">
              <a:rPr lang="pt-BR" smtClean="0"/>
              <a:t>19/12/2020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2B1101-B74B-42AF-BB9E-09E0288FE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A7E253-B529-4770-BC86-BA93CBBF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FF0B-1DFE-4943-8027-24EF2F1D80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86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979F2-357D-4431-A67E-38DCF547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9960E4-D1CA-470D-8BE1-2CA920526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530134-39AB-40C7-A266-E1D8650A4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ED66D3C-BA14-4408-BDE9-E87598ACF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C898985-A0D1-4DD4-8D7D-A05222046F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3350192-1A25-402E-A70E-7E46C805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EE16-7DDD-4235-B099-30B4470AD686}" type="datetimeFigureOut">
              <a:rPr lang="pt-BR" smtClean="0"/>
              <a:t>19/12/2020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9EEFDA7-F10B-43F9-83ED-43252D77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E036F9A-F654-4067-8755-E09D7151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FF0B-1DFE-4943-8027-24EF2F1D80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61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C1BFA-1611-42A9-9B30-88FF1930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AEC27D0-8A14-4E32-A6E5-65AC967E8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EE16-7DDD-4235-B099-30B4470AD686}" type="datetimeFigureOut">
              <a:rPr lang="pt-BR" smtClean="0"/>
              <a:t>19/12/2020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97EC0C1-BA56-47C3-9F86-3159D1B70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CE70B1-5B3A-4287-915E-EE7488CB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FF0B-1DFE-4943-8027-24EF2F1D80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52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E463AFB-121F-4100-8E1C-9DCA37165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EE16-7DDD-4235-B099-30B4470AD686}" type="datetimeFigureOut">
              <a:rPr lang="pt-BR" smtClean="0"/>
              <a:t>19/12/2020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2CE48FD-D216-4BAA-BAA4-E8CBDF4E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615EEA-AAE7-41C3-90C9-5E906F34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FF0B-1DFE-4943-8027-24EF2F1D80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98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12415-3F5B-443B-882B-316D43C12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0C5C1F-E3D2-4970-8089-3B2838E92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6B4CB4-936A-4379-A255-D29C467B4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2ADC22-598A-4CDB-94B3-DD609209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EE16-7DDD-4235-B099-30B4470AD686}" type="datetimeFigureOut">
              <a:rPr lang="pt-BR" smtClean="0"/>
              <a:t>19/12/2020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26AB5E-65D3-453E-9C07-2AE29807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4FA1FA-F13A-48D6-A13E-3EC0DCAF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FF0B-1DFE-4943-8027-24EF2F1D80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0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AE0B4-C73F-41F2-9F45-90739BDA4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C7B6140-99B8-4C33-BECB-4294CCF9A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97A5B1-7827-423B-9E74-319097AA5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908310-156F-446A-98BF-1E74C793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EE16-7DDD-4235-B099-30B4470AD686}" type="datetimeFigureOut">
              <a:rPr lang="pt-BR" smtClean="0"/>
              <a:t>19/12/2020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F7CC0C-98C1-4768-8AE3-F3C8F55F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FB346E-9726-4DA6-9FF2-F5EBB001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FF0B-1DFE-4943-8027-24EF2F1D80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74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AF2CD1C-07E5-482B-BC8F-CE86DB7C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3C047F-227A-4CC3-9D05-9500263C8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142843-22DB-4185-BB7C-859F3CE5F1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8EE16-7DDD-4235-B099-30B4470AD686}" type="datetimeFigureOut">
              <a:rPr lang="pt-BR" smtClean="0"/>
              <a:t>19/12/2020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9C670B-63EE-4F6F-A0BE-C0189CE92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561A2F-3FD7-4EA4-A06C-B52B045BD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7FF0B-1DFE-4943-8027-24EF2F1D80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23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98A0550-F121-4964-AC77-5349088BEC88}"/>
              </a:ext>
            </a:extLst>
          </p:cNvPr>
          <p:cNvSpPr txBox="1"/>
          <p:nvPr/>
        </p:nvSpPr>
        <p:spPr>
          <a:xfrm>
            <a:off x="798990" y="790113"/>
            <a:ext cx="106354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</a:t>
            </a:r>
            <a:r>
              <a:rPr lang="pt-BR" b="1" dirty="0"/>
              <a:t>Aprendizado de Máquina</a:t>
            </a:r>
            <a:r>
              <a:rPr lang="pt-BR" dirty="0"/>
              <a:t> é frequentemente, utilizado para </a:t>
            </a:r>
            <a:r>
              <a:rPr lang="pt-BR" b="1" dirty="0"/>
              <a:t>resolver problemas</a:t>
            </a:r>
            <a:r>
              <a:rPr lang="pt-BR" dirty="0"/>
              <a:t> em </a:t>
            </a:r>
            <a:r>
              <a:rPr lang="pt-BR" b="1" dirty="0"/>
              <a:t>diversas áreas do conhecimento</a:t>
            </a:r>
            <a:r>
              <a:rPr lang="pt-B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Através </a:t>
            </a:r>
            <a:r>
              <a:rPr lang="pt-BR" b="1" dirty="0"/>
              <a:t>da construção de algoritmos</a:t>
            </a:r>
            <a:r>
              <a:rPr lang="pt-BR" dirty="0"/>
              <a:t> que baseiam-se em </a:t>
            </a:r>
            <a:r>
              <a:rPr lang="pt-BR" b="1" dirty="0"/>
              <a:t>modelos de aprendizagem </a:t>
            </a:r>
            <a:r>
              <a:rPr lang="pt-BR" dirty="0"/>
              <a:t>e são </a:t>
            </a:r>
            <a:r>
              <a:rPr lang="pt-BR" b="1" dirty="0"/>
              <a:t>capazes de aprender</a:t>
            </a:r>
            <a:r>
              <a:rPr lang="pt-BR" dirty="0"/>
              <a:t> a partir de um </a:t>
            </a:r>
            <a:r>
              <a:rPr lang="pt-BR" b="1" dirty="0"/>
              <a:t>conjuntos de dados</a:t>
            </a:r>
            <a:r>
              <a:rPr lang="pt-B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Em nosso trabalho.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Utilizamos algoritmos</a:t>
            </a:r>
            <a:r>
              <a:rPr lang="pt-BR" dirty="0"/>
              <a:t> de </a:t>
            </a:r>
            <a:r>
              <a:rPr lang="pt-BR" b="1" dirty="0"/>
              <a:t>aprendizado de máquina supervisionado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Mais </a:t>
            </a:r>
            <a:r>
              <a:rPr lang="pt-BR" b="1" dirty="0"/>
              <a:t>especificamente classificadores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O aprendizado supervisionado </a:t>
            </a:r>
            <a:r>
              <a:rPr lang="pt-BR" b="1" dirty="0"/>
              <a:t>difere-se dos demais</a:t>
            </a:r>
            <a:r>
              <a:rPr lang="pt-BR" dirty="0"/>
              <a:t>, por utilizar durante </a:t>
            </a:r>
            <a:r>
              <a:rPr lang="pt-BR" b="1" dirty="0"/>
              <a:t>o processo de aprendizagem</a:t>
            </a:r>
            <a:r>
              <a:rPr lang="pt-BR" dirty="0"/>
              <a:t> um </a:t>
            </a:r>
            <a:r>
              <a:rPr lang="pt-BR" b="1" dirty="0"/>
              <a:t>conjunto de dados já rotulado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97063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76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Raizen</dc:creator>
  <cp:lastModifiedBy>Raizen</cp:lastModifiedBy>
  <cp:revision>3</cp:revision>
  <dcterms:created xsi:type="dcterms:W3CDTF">2020-12-19T16:58:06Z</dcterms:created>
  <dcterms:modified xsi:type="dcterms:W3CDTF">2020-12-19T19:26:31Z</dcterms:modified>
</cp:coreProperties>
</file>