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311" r:id="rId3"/>
    <p:sldId id="313" r:id="rId4"/>
    <p:sldId id="316" r:id="rId5"/>
    <p:sldId id="315" r:id="rId6"/>
    <p:sldId id="314" r:id="rId7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96" autoAdjust="0"/>
  </p:normalViewPr>
  <p:slideViewPr>
    <p:cSldViewPr snapToGrid="0">
      <p:cViewPr varScale="1">
        <p:scale>
          <a:sx n="118" d="100"/>
          <a:sy n="118" d="100"/>
        </p:scale>
        <p:origin x="4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April 23, 2018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April 23,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April 23,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April 23,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7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April 23,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24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ong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567928" cy="310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4" name="Attribution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9863" y="1934578"/>
            <a:ext cx="2813050" cy="617538"/>
          </a:xfrm>
        </p:spPr>
        <p:txBody>
          <a:bodyPr/>
          <a:lstStyle>
            <a:lvl1pPr marL="0" indent="0">
              <a:buNone/>
              <a:defRPr lang="en-US" sz="1400" b="0" kern="1200" dirty="0">
                <a:solidFill>
                  <a:schemeClr val="tx1"/>
                </a:solidFill>
                <a:latin typeface="MarkForMC Nrw O" panose="020B0506020201010104" pitchFamily="34" charset="0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 attribution</a:t>
            </a:r>
            <a:endParaRPr lang="en-US" dirty="0"/>
          </a:p>
        </p:txBody>
      </p:sp>
      <p:sp>
        <p:nvSpPr>
          <p:cNvPr id="12" name="Quote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863" y="112582"/>
            <a:ext cx="4059237" cy="1821996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114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68161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/>
          </p:nvPr>
        </p:nvSpPr>
        <p:spPr bwMode="gray">
          <a:xfrm>
            <a:off x="4119851" y="3881173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idx="18"/>
          </p:nvPr>
        </p:nvSpPr>
        <p:spPr bwMode="gray">
          <a:xfrm>
            <a:off x="4119851" y="3612234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2"/>
          </p:nvPr>
        </p:nvSpPr>
        <p:spPr bwMode="gray">
          <a:xfrm>
            <a:off x="3205451" y="3612294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5"/>
          </p:nvPr>
        </p:nvSpPr>
        <p:spPr bwMode="gray">
          <a:xfrm>
            <a:off x="4119851" y="273697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idx="17"/>
          </p:nvPr>
        </p:nvSpPr>
        <p:spPr bwMode="gray">
          <a:xfrm>
            <a:off x="4119851" y="2468193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1"/>
          </p:nvPr>
        </p:nvSpPr>
        <p:spPr bwMode="gray">
          <a:xfrm>
            <a:off x="3205451" y="2468192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/>
          </p:nvPr>
        </p:nvSpPr>
        <p:spPr bwMode="gray">
          <a:xfrm>
            <a:off x="4119851" y="159525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4"/>
          </p:nvPr>
        </p:nvSpPr>
        <p:spPr bwMode="gray">
          <a:xfrm>
            <a:off x="4119851" y="1324092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 bwMode="gray">
          <a:xfrm>
            <a:off x="3205451" y="1324091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3"/>
          </p:nvPr>
        </p:nvSpPr>
        <p:spPr bwMode="gray">
          <a:xfrm>
            <a:off x="4119851" y="451147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 bwMode="gray">
          <a:xfrm>
            <a:off x="4119851" y="179989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 bwMode="gray">
          <a:xfrm>
            <a:off x="3205451" y="179990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4761915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042416"/>
            <a:ext cx="5786438" cy="3282696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smtClean="0">
                <a:solidFill>
                  <a:srgbClr val="A2A2A2"/>
                </a:solidFill>
                <a:latin typeface="Mark Offc For MC" panose="020B0504020101010102" pitchFamily="34" charset="0"/>
              </a:rPr>
              <a:t>©2018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1" r:id="rId2"/>
    <p:sldLayoutId id="2147483682" r:id="rId3"/>
    <p:sldLayoutId id="2147483701" r:id="rId4"/>
    <p:sldLayoutId id="2147483688" r:id="rId5"/>
    <p:sldLayoutId id="2147483687" r:id="rId6"/>
    <p:sldLayoutId id="2147483702" r:id="rId7"/>
    <p:sldLayoutId id="2147483650" r:id="rId8"/>
    <p:sldLayoutId id="2147483712" r:id="rId9"/>
    <p:sldLayoutId id="2147483710" r:id="rId10"/>
    <p:sldLayoutId id="2147483709" r:id="rId11"/>
    <p:sldLayoutId id="2147483708" r:id="rId12"/>
    <p:sldLayoutId id="2147483707" r:id="rId13"/>
    <p:sldLayoutId id="2147483706" r:id="rId14"/>
    <p:sldLayoutId id="2147483704" r:id="rId15"/>
    <p:sldLayoutId id="2147483711" r:id="rId16"/>
    <p:sldLayoutId id="2147483655" r:id="rId17"/>
    <p:sldLayoutId id="2147483695" r:id="rId18"/>
    <p:sldLayoutId id="2147483671" r:id="rId19"/>
    <p:sldLayoutId id="2147483677" r:id="rId20"/>
    <p:sldLayoutId id="2147483713" r:id="rId21"/>
    <p:sldLayoutId id="2147483699" r:id="rId22"/>
    <p:sldLayoutId id="2147483700" r:id="rId23"/>
    <p:sldLayoutId id="2147483651" r:id="rId24"/>
    <p:sldLayoutId id="2147483691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1699026"/>
            <a:ext cx="5799531" cy="757130"/>
          </a:xfrm>
        </p:spPr>
        <p:txBody>
          <a:bodyPr/>
          <a:lstStyle/>
          <a:p>
            <a:r>
              <a:rPr lang="en-US" dirty="0" smtClean="0"/>
              <a:t>MTAF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MTAF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gray">
          <a:xfrm>
            <a:off x="4360989" y="2759412"/>
            <a:ext cx="1575880" cy="60311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automation-</a:t>
            </a:r>
            <a:r>
              <a:rPr lang="en-US" sz="1400" dirty="0" err="1" smtClean="0"/>
              <a:t>utils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 bwMode="gray">
          <a:xfrm>
            <a:off x="421286" y="3670570"/>
            <a:ext cx="1575880" cy="60311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</a:t>
            </a:r>
            <a:r>
              <a:rPr lang="en-US" sz="1400" dirty="0" err="1" smtClean="0"/>
              <a:t>rowserstack-api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411557" y="932979"/>
            <a:ext cx="1575880" cy="60311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2331150" y="1786706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driver-factory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421286" y="2759412"/>
            <a:ext cx="1575880" cy="60311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</a:t>
            </a:r>
            <a:r>
              <a:rPr lang="en-US" sz="1400" dirty="0" err="1" smtClean="0"/>
              <a:t>behave</a:t>
            </a:r>
            <a:r>
              <a:rPr lang="en-US" sz="1400" dirty="0" smtClean="0"/>
              <a:t>-tools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 bwMode="gray">
          <a:xfrm>
            <a:off x="411557" y="1786704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page-bindings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 bwMode="gray">
          <a:xfrm>
            <a:off x="2340879" y="3670569"/>
            <a:ext cx="1575880" cy="60311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rally-</a:t>
            </a:r>
            <a:r>
              <a:rPr lang="en-US" sz="1400" dirty="0" err="1" smtClean="0"/>
              <a:t>api</a:t>
            </a:r>
            <a:r>
              <a:rPr lang="en-US" sz="1400" dirty="0" smtClean="0"/>
              <a:t>-wrapper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 bwMode="gray">
          <a:xfrm>
            <a:off x="2331150" y="2759412"/>
            <a:ext cx="1575880" cy="60311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serenity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 bwMode="gray">
          <a:xfrm>
            <a:off x="4360989" y="1786705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ui</a:t>
            </a:r>
            <a:r>
              <a:rPr lang="en-US" sz="1400" dirty="0" smtClean="0"/>
              <a:t>-tools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gray">
          <a:xfrm>
            <a:off x="5733861" y="622569"/>
            <a:ext cx="2437374" cy="37804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MTAF Modules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gray">
          <a:xfrm>
            <a:off x="2636348" y="3793447"/>
            <a:ext cx="2381249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SmartData TA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 bwMode="gray">
          <a:xfrm>
            <a:off x="3178461" y="2021474"/>
            <a:ext cx="1297021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JBehave</a:t>
            </a:r>
            <a:r>
              <a:rPr lang="en-US" sz="1400" dirty="0" smtClean="0"/>
              <a:t> Testing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 bwMode="gray">
          <a:xfrm>
            <a:off x="6355992" y="1266760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automation-</a:t>
            </a:r>
            <a:r>
              <a:rPr lang="en-US" sz="1400" dirty="0" err="1" smtClean="0"/>
              <a:t>utils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 bwMode="gray">
          <a:xfrm>
            <a:off x="6373893" y="2765897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driver-factory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 bwMode="gray">
          <a:xfrm>
            <a:off x="6386275" y="2025888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ui</a:t>
            </a:r>
            <a:r>
              <a:rPr lang="en-US" sz="1400" dirty="0" smtClean="0"/>
              <a:t>-tools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 bwMode="gray">
          <a:xfrm>
            <a:off x="3030283" y="659600"/>
            <a:ext cx="1593375" cy="60311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commercial-</a:t>
            </a:r>
            <a:r>
              <a:rPr lang="en-US" sz="1400" dirty="0" err="1"/>
              <a:t>mtaf</a:t>
            </a:r>
            <a:r>
              <a:rPr lang="en-US" sz="1400" dirty="0"/>
              <a:t>-adapter</a:t>
            </a:r>
          </a:p>
        </p:txBody>
      </p:sp>
      <p:sp>
        <p:nvSpPr>
          <p:cNvPr id="26" name="Rounded Rectangle 25"/>
          <p:cNvSpPr/>
          <p:nvPr/>
        </p:nvSpPr>
        <p:spPr bwMode="gray">
          <a:xfrm>
            <a:off x="298123" y="1257266"/>
            <a:ext cx="1297021" cy="6096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rest-assured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 bwMode="gray">
          <a:xfrm>
            <a:off x="298124" y="2015224"/>
            <a:ext cx="1297021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winston</a:t>
            </a:r>
            <a:r>
              <a:rPr lang="en-US" sz="1400" dirty="0" smtClean="0"/>
              <a:t>-client</a:t>
            </a:r>
            <a:endParaRPr lang="en-US" sz="1400" dirty="0"/>
          </a:p>
        </p:txBody>
      </p:sp>
      <p:sp>
        <p:nvSpPr>
          <p:cNvPr id="28" name="Title 13"/>
          <p:cNvSpPr txBox="1">
            <a:spLocks/>
          </p:cNvSpPr>
          <p:nvPr/>
        </p:nvSpPr>
        <p:spPr bwMode="gray">
          <a:xfrm>
            <a:off x="6685556" y="780602"/>
            <a:ext cx="833048" cy="3139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Mark Offc For MC" panose="020B0504020101010102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MTAF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0"/>
            <a:endCxn id="16" idx="2"/>
          </p:cNvCxnSpPr>
          <p:nvPr/>
        </p:nvCxnSpPr>
        <p:spPr bwMode="gray">
          <a:xfrm flipH="1" flipV="1">
            <a:off x="3826972" y="2631074"/>
            <a:ext cx="1" cy="11623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0"/>
            <a:endCxn id="21" idx="2"/>
          </p:cNvCxnSpPr>
          <p:nvPr/>
        </p:nvCxnSpPr>
        <p:spPr bwMode="gray">
          <a:xfrm flipH="1" flipV="1">
            <a:off x="3826971" y="1262715"/>
            <a:ext cx="1" cy="7587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" idx="3"/>
            <a:endCxn id="17" idx="1"/>
          </p:cNvCxnSpPr>
          <p:nvPr/>
        </p:nvCxnSpPr>
        <p:spPr bwMode="gray">
          <a:xfrm flipV="1">
            <a:off x="4475482" y="1568318"/>
            <a:ext cx="1880510" cy="757956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3"/>
            <a:endCxn id="19" idx="1"/>
          </p:cNvCxnSpPr>
          <p:nvPr/>
        </p:nvCxnSpPr>
        <p:spPr bwMode="gray">
          <a:xfrm>
            <a:off x="4475482" y="2326274"/>
            <a:ext cx="1910793" cy="1172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3"/>
            <a:endCxn id="18" idx="1"/>
          </p:cNvCxnSpPr>
          <p:nvPr/>
        </p:nvCxnSpPr>
        <p:spPr bwMode="gray">
          <a:xfrm>
            <a:off x="4475482" y="2326274"/>
            <a:ext cx="1898411" cy="741181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1"/>
            <a:endCxn id="27" idx="3"/>
          </p:cNvCxnSpPr>
          <p:nvPr/>
        </p:nvCxnSpPr>
        <p:spPr bwMode="gray">
          <a:xfrm rot="10800000">
            <a:off x="1595145" y="2320024"/>
            <a:ext cx="1583316" cy="6250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6" idx="1"/>
            <a:endCxn id="26" idx="3"/>
          </p:cNvCxnSpPr>
          <p:nvPr/>
        </p:nvCxnSpPr>
        <p:spPr bwMode="gray">
          <a:xfrm rot="10800000">
            <a:off x="1595145" y="1562066"/>
            <a:ext cx="1583317" cy="76420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 bwMode="gray">
          <a:xfrm>
            <a:off x="328459" y="2738214"/>
            <a:ext cx="1297021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ortal-application-driver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16" idx="1"/>
            <a:endCxn id="68" idx="3"/>
          </p:cNvCxnSpPr>
          <p:nvPr/>
        </p:nvCxnSpPr>
        <p:spPr bwMode="gray">
          <a:xfrm rot="10800000" flipV="1">
            <a:off x="1625481" y="2326274"/>
            <a:ext cx="1552981" cy="716740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 bwMode="gray">
          <a:xfrm>
            <a:off x="6386275" y="3482362"/>
            <a:ext cx="1575880" cy="6031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jbehave</a:t>
            </a:r>
            <a:r>
              <a:rPr lang="en-US" sz="1400" dirty="0" smtClean="0"/>
              <a:t>-tools</a:t>
            </a:r>
            <a:endParaRPr lang="en-US" sz="1400" dirty="0"/>
          </a:p>
        </p:txBody>
      </p:sp>
      <p:cxnSp>
        <p:nvCxnSpPr>
          <p:cNvPr id="112" name="Elbow Connector 111"/>
          <p:cNvCxnSpPr>
            <a:stCxn id="16" idx="3"/>
            <a:endCxn id="111" idx="1"/>
          </p:cNvCxnSpPr>
          <p:nvPr/>
        </p:nvCxnSpPr>
        <p:spPr bwMode="gray">
          <a:xfrm>
            <a:off x="4475482" y="2326274"/>
            <a:ext cx="1910793" cy="1457646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 bwMode="gray">
          <a:xfrm>
            <a:off x="434014" y="3914576"/>
            <a:ext cx="1177045" cy="16344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MTAF</a:t>
            </a:r>
            <a:endParaRPr lang="en-US" sz="1000" dirty="0"/>
          </a:p>
        </p:txBody>
      </p:sp>
      <p:sp>
        <p:nvSpPr>
          <p:cNvPr id="133" name="Rounded Rectangle 132"/>
          <p:cNvSpPr/>
          <p:nvPr/>
        </p:nvSpPr>
        <p:spPr bwMode="gray">
          <a:xfrm>
            <a:off x="434015" y="4132569"/>
            <a:ext cx="1177045" cy="14111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Commercial Code</a:t>
            </a:r>
            <a:endParaRPr lang="en-US" sz="1000" dirty="0"/>
          </a:p>
        </p:txBody>
      </p:sp>
      <p:sp>
        <p:nvSpPr>
          <p:cNvPr id="134" name="Rounded Rectangle 133"/>
          <p:cNvSpPr/>
          <p:nvPr/>
        </p:nvSpPr>
        <p:spPr bwMode="gray">
          <a:xfrm>
            <a:off x="434015" y="4328229"/>
            <a:ext cx="1177045" cy="14963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External Libraries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9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535531"/>
          </a:xfrm>
        </p:spPr>
        <p:txBody>
          <a:bodyPr/>
          <a:lstStyle/>
          <a:p>
            <a:r>
              <a:rPr lang="en-US" dirty="0" smtClean="0"/>
              <a:t>Commercial MTAF Adapter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272373" y="1485089"/>
            <a:ext cx="4023856" cy="2182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LoginPage</a:t>
            </a:r>
            <a:r>
              <a:rPr lang="en-US" sz="1400" dirty="0" smtClean="0"/>
              <a:t>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/>
              <a:t>	@</a:t>
            </a:r>
            <a:r>
              <a:rPr lang="en-US" sz="1400" dirty="0" err="1"/>
              <a:t>PageElement</a:t>
            </a: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	</a:t>
            </a:r>
            <a:r>
              <a:rPr lang="en-US" sz="1400" b="1" dirty="0" err="1" smtClean="0"/>
              <a:t>MCWebElement</a:t>
            </a:r>
            <a:r>
              <a:rPr lang="en-US" sz="1400" dirty="0" smtClean="0"/>
              <a:t> </a:t>
            </a:r>
            <a:r>
              <a:rPr lang="en-US" sz="1400" dirty="0" err="1"/>
              <a:t>loginInput</a:t>
            </a:r>
            <a:r>
              <a:rPr lang="en-US" sz="1400" dirty="0" smtClean="0"/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	public void username(String name)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username.sendKeys</a:t>
            </a:r>
            <a:r>
              <a:rPr lang="en-US" sz="1400" dirty="0" smtClean="0"/>
              <a:t>(name);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	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/>
              <a:t>}</a:t>
            </a:r>
            <a:endParaRPr lang="en-US" sz="1400" dirty="0" smtClean="0"/>
          </a:p>
        </p:txBody>
      </p:sp>
      <p:sp>
        <p:nvSpPr>
          <p:cNvPr id="36" name="Rounded Rectangle 35"/>
          <p:cNvSpPr/>
          <p:nvPr/>
        </p:nvSpPr>
        <p:spPr bwMode="gray">
          <a:xfrm>
            <a:off x="5660404" y="858933"/>
            <a:ext cx="1850739" cy="4328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MCWebElement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 bwMode="gray">
          <a:xfrm>
            <a:off x="5660403" y="1912822"/>
            <a:ext cx="1850739" cy="42167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Proxy</a:t>
            </a:r>
          </a:p>
        </p:txBody>
      </p:sp>
      <p:sp>
        <p:nvSpPr>
          <p:cNvPr id="38" name="Rounded Rectangle 37"/>
          <p:cNvSpPr/>
          <p:nvPr/>
        </p:nvSpPr>
        <p:spPr bwMode="gray">
          <a:xfrm>
            <a:off x="5660403" y="2841570"/>
            <a:ext cx="1850739" cy="4328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sendKeys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36" idx="2"/>
            <a:endCxn id="37" idx="0"/>
          </p:cNvCxnSpPr>
          <p:nvPr/>
        </p:nvCxnSpPr>
        <p:spPr bwMode="gray">
          <a:xfrm flipH="1">
            <a:off x="6585773" y="1291772"/>
            <a:ext cx="1" cy="62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 bwMode="gray">
          <a:xfrm>
            <a:off x="6585773" y="2334501"/>
            <a:ext cx="0" cy="50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gray">
          <a:xfrm>
            <a:off x="6666294" y="1444632"/>
            <a:ext cx="10262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 smtClean="0"/>
              <a:t>sendKeys</a:t>
            </a:r>
            <a:r>
              <a:rPr lang="en-US" sz="1400" dirty="0" smtClean="0"/>
              <a:t>()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6666294" y="2444919"/>
            <a:ext cx="10262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invoke</a:t>
            </a:r>
          </a:p>
        </p:txBody>
      </p:sp>
      <p:cxnSp>
        <p:nvCxnSpPr>
          <p:cNvPr id="19" name="Straight Arrow Connector 18"/>
          <p:cNvCxnSpPr/>
          <p:nvPr/>
        </p:nvCxnSpPr>
        <p:spPr bwMode="gray">
          <a:xfrm>
            <a:off x="6582676" y="3274409"/>
            <a:ext cx="0" cy="50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gray">
          <a:xfrm>
            <a:off x="5740924" y="3783206"/>
            <a:ext cx="1850739" cy="43283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Selenium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3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1" grpId="0"/>
      <p:bldP spid="43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gray">
          <a:xfrm>
            <a:off x="63500" y="790549"/>
            <a:ext cx="1521460" cy="5708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 bwMode="gray">
          <a:xfrm>
            <a:off x="7030720" y="858264"/>
            <a:ext cx="2017398" cy="83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5" name="Flowchart: Magnetic Disk 14"/>
          <p:cNvSpPr/>
          <p:nvPr/>
        </p:nvSpPr>
        <p:spPr bwMode="gray">
          <a:xfrm>
            <a:off x="2719978" y="3405964"/>
            <a:ext cx="1608728" cy="1313637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2574382" y="825800"/>
            <a:ext cx="1899920" cy="1981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April 23, 2018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Jenkins Automation</a:t>
            </a:r>
            <a:endParaRPr lang="en-US" dirty="0"/>
          </a:p>
        </p:txBody>
      </p:sp>
      <p:pic>
        <p:nvPicPr>
          <p:cNvPr id="1026" name="Picture 2" descr="Image result for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9" y="992925"/>
            <a:ext cx="1083945" cy="2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5" y="755580"/>
            <a:ext cx="1475857" cy="14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rowserst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09" y="862690"/>
            <a:ext cx="1657369" cy="8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as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78" y="3909534"/>
            <a:ext cx="1512989" cy="6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Image result for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Image result for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 bwMode="gray">
          <a:xfrm>
            <a:off x="2904552" y="2373038"/>
            <a:ext cx="131754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DEVCLD-MVN</a:t>
            </a:r>
          </a:p>
        </p:txBody>
      </p:sp>
      <p:cxnSp>
        <p:nvCxnSpPr>
          <p:cNvPr id="22" name="Straight Arrow Connector 21"/>
          <p:cNvCxnSpPr>
            <a:stCxn id="15" idx="1"/>
            <a:endCxn id="8" idx="2"/>
          </p:cNvCxnSpPr>
          <p:nvPr/>
        </p:nvCxnSpPr>
        <p:spPr bwMode="gray">
          <a:xfrm flipV="1">
            <a:off x="3524342" y="2807000"/>
            <a:ext cx="0" cy="59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9" idx="2"/>
          </p:cNvCxnSpPr>
          <p:nvPr/>
        </p:nvCxnSpPr>
        <p:spPr bwMode="gray">
          <a:xfrm rot="16200000" flipH="1">
            <a:off x="1320933" y="864738"/>
            <a:ext cx="762002" cy="17554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gray">
          <a:xfrm>
            <a:off x="6958297" y="2884094"/>
            <a:ext cx="1947581" cy="740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Winston API</a:t>
            </a:r>
            <a:endParaRPr lang="en-US" sz="1400" b="1" dirty="0"/>
          </a:p>
        </p:txBody>
      </p:sp>
      <p:cxnSp>
        <p:nvCxnSpPr>
          <p:cNvPr id="63" name="Elbow Connector 62"/>
          <p:cNvCxnSpPr>
            <a:stCxn id="8" idx="3"/>
            <a:endCxn id="55" idx="1"/>
          </p:cNvCxnSpPr>
          <p:nvPr/>
        </p:nvCxnSpPr>
        <p:spPr bwMode="gray">
          <a:xfrm flipV="1">
            <a:off x="4474302" y="1274560"/>
            <a:ext cx="2556418" cy="541840"/>
          </a:xfrm>
          <a:prstGeom prst="bentConnector3">
            <a:avLst>
              <a:gd name="adj1" fmla="val 166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gray">
          <a:xfrm>
            <a:off x="1226" y="2211966"/>
            <a:ext cx="203876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Download Dependencies</a:t>
            </a:r>
          </a:p>
        </p:txBody>
      </p:sp>
      <p:cxnSp>
        <p:nvCxnSpPr>
          <p:cNvPr id="86" name="Elbow Connector 85"/>
          <p:cNvCxnSpPr>
            <a:stCxn id="8" idx="3"/>
            <a:endCxn id="34" idx="1"/>
          </p:cNvCxnSpPr>
          <p:nvPr/>
        </p:nvCxnSpPr>
        <p:spPr bwMode="gray">
          <a:xfrm>
            <a:off x="4474302" y="1816400"/>
            <a:ext cx="2483995" cy="1438006"/>
          </a:xfrm>
          <a:prstGeom prst="bentConnector3">
            <a:avLst>
              <a:gd name="adj1" fmla="val 168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 bwMode="gray">
          <a:xfrm>
            <a:off x="2181076" y="2790744"/>
            <a:ext cx="126088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Clone Automation Code</a:t>
            </a:r>
          </a:p>
        </p:txBody>
      </p:sp>
      <p:sp>
        <p:nvSpPr>
          <p:cNvPr id="91" name="TextBox 90"/>
          <p:cNvSpPr txBox="1"/>
          <p:nvPr/>
        </p:nvSpPr>
        <p:spPr bwMode="gray">
          <a:xfrm>
            <a:off x="4867608" y="944128"/>
            <a:ext cx="181286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Start browser session</a:t>
            </a:r>
          </a:p>
        </p:txBody>
      </p:sp>
      <p:sp>
        <p:nvSpPr>
          <p:cNvPr id="97" name="TextBox 96"/>
          <p:cNvSpPr txBox="1"/>
          <p:nvPr/>
        </p:nvSpPr>
        <p:spPr bwMode="gray">
          <a:xfrm>
            <a:off x="5092061" y="2963366"/>
            <a:ext cx="174522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Get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9912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April 4, 2018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Pipeline Workflow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449580" y="746760"/>
            <a:ext cx="1143000" cy="44958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Jenkins Node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stCxn id="8" idx="2"/>
          </p:cNvCxnSpPr>
          <p:nvPr/>
        </p:nvCxnSpPr>
        <p:spPr bwMode="gray">
          <a:xfrm>
            <a:off x="1021080" y="1196340"/>
            <a:ext cx="15240" cy="3451860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3501390" y="746760"/>
            <a:ext cx="1143000" cy="44958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Maven </a:t>
            </a:r>
            <a:r>
              <a:rPr lang="en-US" sz="1400" b="1" dirty="0" err="1" smtClean="0"/>
              <a:t>Artifactory</a:t>
            </a:r>
            <a:endParaRPr lang="en-US" sz="1400" b="1" dirty="0"/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 bwMode="gray">
          <a:xfrm>
            <a:off x="4072890" y="1196340"/>
            <a:ext cx="15240" cy="3451860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7480763" y="746760"/>
            <a:ext cx="1508760" cy="44958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BrowserStack</a:t>
            </a:r>
            <a:endParaRPr lang="en-US" sz="1400" b="1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 bwMode="gray">
          <a:xfrm>
            <a:off x="8235143" y="1196340"/>
            <a:ext cx="60960" cy="3451860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gray">
          <a:xfrm>
            <a:off x="956310" y="1310640"/>
            <a:ext cx="99060" cy="3223260"/>
          </a:xfrm>
          <a:prstGeom prst="rect">
            <a:avLst/>
          </a:prstGeom>
          <a:solidFill>
            <a:srgbClr val="9BE5FF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 flipH="1" flipV="1">
            <a:off x="4027170" y="1478280"/>
            <a:ext cx="91440" cy="335280"/>
          </a:xfrm>
          <a:prstGeom prst="rect">
            <a:avLst/>
          </a:prstGeom>
          <a:solidFill>
            <a:srgbClr val="9BE5FF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 flipH="1" flipV="1">
            <a:off x="8235143" y="3389029"/>
            <a:ext cx="76200" cy="560070"/>
          </a:xfrm>
          <a:prstGeom prst="rect">
            <a:avLst/>
          </a:prstGeom>
          <a:solidFill>
            <a:srgbClr val="9BE5FF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 bwMode="gray">
          <a:xfrm>
            <a:off x="1055370" y="1478280"/>
            <a:ext cx="301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gray">
          <a:xfrm>
            <a:off x="1628808" y="1227368"/>
            <a:ext cx="193469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/>
              <a:t>1. Download Dependencies</a:t>
            </a:r>
          </a:p>
        </p:txBody>
      </p:sp>
      <p:cxnSp>
        <p:nvCxnSpPr>
          <p:cNvPr id="31" name="Straight Arrow Connector 30"/>
          <p:cNvCxnSpPr>
            <a:stCxn id="22" idx="0"/>
          </p:cNvCxnSpPr>
          <p:nvPr/>
        </p:nvCxnSpPr>
        <p:spPr bwMode="gray">
          <a:xfrm flipH="1">
            <a:off x="1055370" y="1813560"/>
            <a:ext cx="30175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gray">
          <a:xfrm>
            <a:off x="1867540" y="1767840"/>
            <a:ext cx="10859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/>
              <a:t>Dependencies</a:t>
            </a:r>
          </a:p>
        </p:txBody>
      </p:sp>
      <p:sp>
        <p:nvSpPr>
          <p:cNvPr id="33" name="Rectangle 32"/>
          <p:cNvSpPr/>
          <p:nvPr/>
        </p:nvSpPr>
        <p:spPr bwMode="gray">
          <a:xfrm flipH="1" flipV="1">
            <a:off x="1021080" y="2286002"/>
            <a:ext cx="91440" cy="33528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 bwMode="gray">
          <a:xfrm rot="16200000" flipH="1">
            <a:off x="944879" y="2267723"/>
            <a:ext cx="289562" cy="76200"/>
          </a:xfrm>
          <a:prstGeom prst="bentConnector4">
            <a:avLst>
              <a:gd name="adj1" fmla="val -2631"/>
              <a:gd name="adj2" fmla="val 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gray">
          <a:xfrm>
            <a:off x="1323931" y="2168663"/>
            <a:ext cx="184300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/>
              <a:t>2. Build Automation Code</a:t>
            </a:r>
          </a:p>
        </p:txBody>
      </p:sp>
      <p:cxnSp>
        <p:nvCxnSpPr>
          <p:cNvPr id="41" name="Straight Arrow Connector 40"/>
          <p:cNvCxnSpPr>
            <a:endCxn id="23" idx="2"/>
          </p:cNvCxnSpPr>
          <p:nvPr/>
        </p:nvCxnSpPr>
        <p:spPr bwMode="gray">
          <a:xfrm flipV="1">
            <a:off x="1051708" y="3389029"/>
            <a:ext cx="7221535" cy="2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gray">
          <a:xfrm>
            <a:off x="6285430" y="3123805"/>
            <a:ext cx="158447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/>
              <a:t>4</a:t>
            </a:r>
            <a:r>
              <a:rPr lang="en-US" sz="1200" dirty="0" smtClean="0"/>
              <a:t>. Run Selenium Tests</a:t>
            </a:r>
          </a:p>
        </p:txBody>
      </p:sp>
      <p:cxnSp>
        <p:nvCxnSpPr>
          <p:cNvPr id="50" name="Straight Arrow Connector 49"/>
          <p:cNvCxnSpPr/>
          <p:nvPr/>
        </p:nvCxnSpPr>
        <p:spPr bwMode="gray">
          <a:xfrm flipH="1">
            <a:off x="1063758" y="3950443"/>
            <a:ext cx="71971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gray">
          <a:xfrm>
            <a:off x="6646716" y="3751155"/>
            <a:ext cx="95596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/>
              <a:t>Test Results</a:t>
            </a:r>
          </a:p>
        </p:txBody>
      </p:sp>
      <p:sp>
        <p:nvSpPr>
          <p:cNvPr id="54" name="Rectangle 53"/>
          <p:cNvSpPr/>
          <p:nvPr/>
        </p:nvSpPr>
        <p:spPr bwMode="gray">
          <a:xfrm flipH="1" flipV="1">
            <a:off x="1021080" y="4149090"/>
            <a:ext cx="91440" cy="33528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cxnSp>
        <p:nvCxnSpPr>
          <p:cNvPr id="55" name="Elbow Connector 54"/>
          <p:cNvCxnSpPr/>
          <p:nvPr/>
        </p:nvCxnSpPr>
        <p:spPr bwMode="gray">
          <a:xfrm rot="16200000" flipH="1">
            <a:off x="944879" y="4177568"/>
            <a:ext cx="289562" cy="76200"/>
          </a:xfrm>
          <a:prstGeom prst="bentConnector4">
            <a:avLst>
              <a:gd name="adj1" fmla="val -2631"/>
              <a:gd name="adj2" fmla="val 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gray">
          <a:xfrm>
            <a:off x="1330580" y="4086402"/>
            <a:ext cx="207249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/>
              <a:t>5</a:t>
            </a:r>
            <a:r>
              <a:rPr lang="en-US" sz="1200" dirty="0" smtClean="0"/>
              <a:t>. Generate </a:t>
            </a:r>
            <a:r>
              <a:rPr lang="en-US" sz="1200" dirty="0" err="1" smtClean="0"/>
              <a:t>JBehave</a:t>
            </a:r>
            <a:r>
              <a:rPr lang="en-US" sz="1200" dirty="0" smtClean="0"/>
              <a:t> Reports</a:t>
            </a:r>
          </a:p>
        </p:txBody>
      </p:sp>
      <p:sp>
        <p:nvSpPr>
          <p:cNvPr id="35" name="Rectangle 34"/>
          <p:cNvSpPr/>
          <p:nvPr/>
        </p:nvSpPr>
        <p:spPr bwMode="gray">
          <a:xfrm>
            <a:off x="5507401" y="746760"/>
            <a:ext cx="1034634" cy="44958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Winston</a:t>
            </a:r>
            <a:endParaRPr lang="en-US" sz="1400" b="1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 bwMode="gray">
          <a:xfrm>
            <a:off x="6024718" y="1196340"/>
            <a:ext cx="20299" cy="3505362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gray">
          <a:xfrm flipH="1" flipV="1">
            <a:off x="5989367" y="2822444"/>
            <a:ext cx="73792" cy="309796"/>
          </a:xfrm>
          <a:prstGeom prst="rect">
            <a:avLst/>
          </a:prstGeom>
          <a:solidFill>
            <a:srgbClr val="9BE5FF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2FAFC"/>
              </a:solidFill>
            </a:endParaRPr>
          </a:p>
        </p:txBody>
      </p:sp>
      <p:cxnSp>
        <p:nvCxnSpPr>
          <p:cNvPr id="39" name="Straight Arrow Connector 38"/>
          <p:cNvCxnSpPr>
            <a:endCxn id="37" idx="2"/>
          </p:cNvCxnSpPr>
          <p:nvPr/>
        </p:nvCxnSpPr>
        <p:spPr bwMode="gray">
          <a:xfrm flipV="1">
            <a:off x="1079632" y="2822444"/>
            <a:ext cx="4946631" cy="2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</p:cNvCxnSpPr>
          <p:nvPr/>
        </p:nvCxnSpPr>
        <p:spPr bwMode="gray">
          <a:xfrm flipH="1">
            <a:off x="1101091" y="3132240"/>
            <a:ext cx="4925172" cy="23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gray">
          <a:xfrm>
            <a:off x="2279580" y="2600913"/>
            <a:ext cx="168687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/>
              <a:t>3. Get User Credentials</a:t>
            </a:r>
          </a:p>
        </p:txBody>
      </p:sp>
      <p:sp>
        <p:nvSpPr>
          <p:cNvPr id="58" name="TextBox 57"/>
          <p:cNvSpPr txBox="1"/>
          <p:nvPr/>
        </p:nvSpPr>
        <p:spPr bwMode="gray">
          <a:xfrm>
            <a:off x="2297613" y="2935199"/>
            <a:ext cx="131542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err="1" smtClean="0"/>
              <a:t>UserCredentials</a:t>
            </a:r>
            <a:r>
              <a:rPr lang="en-US" sz="1200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324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32" grpId="0"/>
      <p:bldP spid="33" grpId="0" animBg="1"/>
      <p:bldP spid="40" grpId="0"/>
      <p:bldP spid="49" grpId="0"/>
      <p:bldP spid="53" grpId="0"/>
      <p:bldP spid="54" grpId="0" animBg="1"/>
      <p:bldP spid="56" grpId="0"/>
      <p:bldP spid="37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197</TotalTime>
  <Words>140</Words>
  <Application>Microsoft Office PowerPoint</Application>
  <PresentationFormat>On-screen Show (16:9)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Mark Offc For MC</vt:lpstr>
      <vt:lpstr>Mark Offc For MC Light</vt:lpstr>
      <vt:lpstr>Mark Offc For MC Medium</vt:lpstr>
      <vt:lpstr>MarkForMC Nrw Medium</vt:lpstr>
      <vt:lpstr>MarkForMC Nrw O</vt:lpstr>
      <vt:lpstr>mc_template</vt:lpstr>
      <vt:lpstr>MTAF Overview</vt:lpstr>
      <vt:lpstr>MTAF Modules</vt:lpstr>
      <vt:lpstr>MTAF Modules</vt:lpstr>
      <vt:lpstr>Commercial MTAF Adapter</vt:lpstr>
      <vt:lpstr>Jenkins Automation</vt:lpstr>
      <vt:lpstr>Pipeline Workflow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Leonardo</dc:creator>
  <cp:lastModifiedBy>Santos, Leonardo</cp:lastModifiedBy>
  <cp:revision>25</cp:revision>
  <cp:lastPrinted>2016-08-25T18:25:26Z</cp:lastPrinted>
  <dcterms:created xsi:type="dcterms:W3CDTF">2018-04-23T17:10:42Z</dcterms:created>
  <dcterms:modified xsi:type="dcterms:W3CDTF">2018-04-23T20:43:04Z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