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39" r:id="rId3"/>
    <p:sldId id="332" r:id="rId4"/>
    <p:sldId id="336" r:id="rId5"/>
    <p:sldId id="338" r:id="rId6"/>
    <p:sldId id="337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100"/>
    <a:srgbClr val="000000"/>
    <a:srgbClr val="1C2125"/>
    <a:srgbClr val="DB6F02"/>
    <a:srgbClr val="1D2327"/>
    <a:srgbClr val="E2E0E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4915"/>
  </p:normalViewPr>
  <p:slideViewPr>
    <p:cSldViewPr snapToGrid="0">
      <p:cViewPr varScale="1">
        <p:scale>
          <a:sx n="111" d="100"/>
          <a:sy n="111" d="100"/>
        </p:scale>
        <p:origin x="63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C5E6F3-0A48-7CD9-2B11-4700407E12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FEE54-AEE2-80A3-0AAE-3AA6C81ECF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BEA5D-CCF8-485C-9AB0-F277F77D4C3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9D7E4-1563-2E73-3B75-187786B52E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248B5-BA74-839D-AA44-1BEC561A2A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7AC90-38C5-4E88-BA9D-D00A1310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17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ADBAA-1002-4DD9-9BE1-22811748B2E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E8B73-F625-476B-A637-B2F3080DA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63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solidFill>
          <a:srgbClr val="1C21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9C05EF4-B1FA-23DC-A14C-7F8D009A0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2871" y="4720856"/>
            <a:ext cx="5539800" cy="7715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71FF0BA-ACAD-3FBB-1CF2-A6718CD8EB29}"/>
              </a:ext>
            </a:extLst>
          </p:cNvPr>
          <p:cNvSpPr/>
          <p:nvPr userDrawn="1"/>
        </p:nvSpPr>
        <p:spPr>
          <a:xfrm>
            <a:off x="8831484" y="0"/>
            <a:ext cx="3360516" cy="6858000"/>
          </a:xfrm>
          <a:prstGeom prst="rect">
            <a:avLst/>
          </a:prstGeom>
          <a:solidFill>
            <a:srgbClr val="FE8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      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1AF82E4-FC0F-364E-5103-CA261B657DD6}"/>
              </a:ext>
            </a:extLst>
          </p:cNvPr>
          <p:cNvSpPr/>
          <p:nvPr userDrawn="1"/>
        </p:nvSpPr>
        <p:spPr>
          <a:xfrm>
            <a:off x="8351134" y="1817225"/>
            <a:ext cx="1035934" cy="5040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18602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bg>
      <p:bgPr>
        <a:solidFill>
          <a:srgbClr val="1C21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Padrão do plano de fundo&#10;&#10;Descrição gerada automaticamente">
            <a:extLst>
              <a:ext uri="{FF2B5EF4-FFF2-40B4-BE49-F238E27FC236}">
                <a16:creationId xmlns:a16="http://schemas.microsoft.com/office/drawing/2014/main" id="{14FFF2CB-5303-5BFC-41FD-58C6C0780A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215" y="832030"/>
            <a:ext cx="3070868" cy="521439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71FF0BA-ACAD-3FBB-1CF2-A6718CD8EB29}"/>
              </a:ext>
            </a:extLst>
          </p:cNvPr>
          <p:cNvSpPr/>
          <p:nvPr userDrawn="1"/>
        </p:nvSpPr>
        <p:spPr>
          <a:xfrm>
            <a:off x="5017477" y="0"/>
            <a:ext cx="7174523" cy="6858000"/>
          </a:xfrm>
          <a:prstGeom prst="rect">
            <a:avLst/>
          </a:prstGeom>
          <a:solidFill>
            <a:srgbClr val="FE8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       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500B0C2E-26C4-0EEE-2E16-37877401E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2276" y="707596"/>
            <a:ext cx="6564924" cy="54632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Montserrat" pitchFamily="2" charset="77"/>
              </a:defRPr>
            </a:lvl1pPr>
            <a:lvl2pPr>
              <a:defRPr>
                <a:solidFill>
                  <a:schemeClr val="bg1"/>
                </a:solidFill>
                <a:latin typeface="Montserrat" pitchFamily="2" charset="77"/>
              </a:defRPr>
            </a:lvl2pPr>
            <a:lvl3pPr>
              <a:defRPr>
                <a:solidFill>
                  <a:schemeClr val="bg1"/>
                </a:solidFill>
                <a:latin typeface="Montserrat" pitchFamily="2" charset="77"/>
              </a:defRPr>
            </a:lvl3pPr>
            <a:lvl4pPr>
              <a:defRPr>
                <a:solidFill>
                  <a:schemeClr val="bg1"/>
                </a:solidFill>
                <a:latin typeface="Montserrat" pitchFamily="2" charset="77"/>
              </a:defRPr>
            </a:lvl4pPr>
            <a:lvl5pPr>
              <a:defRPr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8D72F85B-0E3E-95B1-0852-DB7D45C44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492" y="707596"/>
            <a:ext cx="2907324" cy="26525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rgbClr val="DB6F02"/>
                </a:solidFill>
                <a:latin typeface="Montserrat" pitchFamily="2" charset="77"/>
              </a:defRPr>
            </a:lvl1pPr>
            <a:lvl2pPr>
              <a:defRPr>
                <a:solidFill>
                  <a:srgbClr val="DB6F02"/>
                </a:solidFill>
                <a:latin typeface="Montserrat" pitchFamily="2" charset="77"/>
              </a:defRPr>
            </a:lvl2pPr>
            <a:lvl3pPr>
              <a:defRPr>
                <a:solidFill>
                  <a:srgbClr val="DB6F02"/>
                </a:solidFill>
                <a:latin typeface="Montserrat" pitchFamily="2" charset="77"/>
              </a:defRPr>
            </a:lvl3pPr>
            <a:lvl4pPr>
              <a:defRPr>
                <a:solidFill>
                  <a:srgbClr val="DB6F02"/>
                </a:solidFill>
                <a:latin typeface="Montserrat" pitchFamily="2" charset="77"/>
              </a:defRPr>
            </a:lvl4pPr>
            <a:lvl5pPr>
              <a:defRPr>
                <a:solidFill>
                  <a:srgbClr val="DB6F02"/>
                </a:solidFill>
                <a:latin typeface="Montserrat" pitchFamily="2" charset="77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48D3ABB-1AB3-C566-8391-90C265BB8956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428492" y="4032665"/>
            <a:ext cx="2907323" cy="11714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603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5F51018-7664-809E-14D2-9FBA6176B7D2}"/>
              </a:ext>
            </a:extLst>
          </p:cNvPr>
          <p:cNvSpPr/>
          <p:nvPr userDrawn="1"/>
        </p:nvSpPr>
        <p:spPr>
          <a:xfrm>
            <a:off x="8370277" y="0"/>
            <a:ext cx="3821723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8784EC-DEBF-E3A6-2058-1D80A21B3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7352440" cy="12936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DB6F02"/>
                </a:solidFill>
                <a:latin typeface="Montserrat" pitchFamily="2" charset="77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D2CD28-1302-4FB3-A1EC-DE9B78130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24548" y="2102705"/>
            <a:ext cx="2907324" cy="26525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rgbClr val="DB6F02"/>
                </a:solidFill>
                <a:latin typeface="Montserrat" pitchFamily="2" charset="77"/>
              </a:defRPr>
            </a:lvl1pPr>
            <a:lvl2pPr>
              <a:defRPr>
                <a:solidFill>
                  <a:srgbClr val="DB6F02"/>
                </a:solidFill>
                <a:latin typeface="Montserrat" pitchFamily="2" charset="77"/>
              </a:defRPr>
            </a:lvl2pPr>
            <a:lvl3pPr>
              <a:defRPr>
                <a:solidFill>
                  <a:srgbClr val="DB6F02"/>
                </a:solidFill>
                <a:latin typeface="Montserrat" pitchFamily="2" charset="77"/>
              </a:defRPr>
            </a:lvl3pPr>
            <a:lvl4pPr>
              <a:defRPr>
                <a:solidFill>
                  <a:srgbClr val="DB6F02"/>
                </a:solidFill>
                <a:latin typeface="Montserrat" pitchFamily="2" charset="77"/>
              </a:defRPr>
            </a:lvl4pPr>
            <a:lvl5pPr>
              <a:defRPr>
                <a:solidFill>
                  <a:srgbClr val="DB6F02"/>
                </a:solidFill>
                <a:latin typeface="Montserrat" pitchFamily="2" charset="77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EB0F5AF-84A6-BA31-2CFF-6C061344F3FB}"/>
              </a:ext>
            </a:extLst>
          </p:cNvPr>
          <p:cNvSpPr/>
          <p:nvPr userDrawn="1"/>
        </p:nvSpPr>
        <p:spPr>
          <a:xfrm flipH="1">
            <a:off x="8190640" y="0"/>
            <a:ext cx="373781" cy="2837775"/>
          </a:xfrm>
          <a:prstGeom prst="rect">
            <a:avLst/>
          </a:prstGeom>
          <a:solidFill>
            <a:srgbClr val="FE8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E8100"/>
              </a:solidFill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DE69963-46E2-0C80-1580-B02C9EFF26AA}"/>
              </a:ext>
            </a:extLst>
          </p:cNvPr>
          <p:cNvSpPr txBox="1">
            <a:spLocks/>
          </p:cNvSpPr>
          <p:nvPr userDrawn="1"/>
        </p:nvSpPr>
        <p:spPr>
          <a:xfrm>
            <a:off x="9954661" y="5909335"/>
            <a:ext cx="1470660" cy="535289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400" spc="600" dirty="0">
                <a:solidFill>
                  <a:schemeClr val="bg1"/>
                </a:solidFill>
                <a:latin typeface="Montserrat" panose="00000500000000000000" pitchFamily="50" charset="0"/>
              </a:rPr>
              <a:t>OPAH IT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E16FDF31-B0D4-E164-4D99-75905A7F1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430" y="1477108"/>
            <a:ext cx="7352439" cy="50157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1420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rgbClr val="1D23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9A7B4-AFCF-F129-3BAF-7A2E6C0B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62730" cy="5492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>
                <a:solidFill>
                  <a:srgbClr val="DB6F02"/>
                </a:solidFill>
                <a:latin typeface="Montserrat" pitchFamily="2" charset="77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12C3BE-BF22-077A-A2EB-3567B3076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50157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55763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12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2" r:id="rId3"/>
    <p:sldLayoutId id="214748365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sv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2.svg"/><Relationship Id="rId7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26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0.png"/><Relationship Id="rId4" Type="http://schemas.openxmlformats.org/officeDocument/2006/relationships/image" Target="../media/image22.svg"/><Relationship Id="rId9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BB849714-9010-03A6-F4F8-F52BAD357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864" y="4720856"/>
            <a:ext cx="7010399" cy="771580"/>
          </a:xfrm>
        </p:spPr>
        <p:txBody>
          <a:bodyPr/>
          <a:lstStyle/>
          <a:p>
            <a:r>
              <a:rPr lang="pt-BR" dirty="0"/>
              <a:t>- Arquitetura - </a:t>
            </a:r>
          </a:p>
          <a:p>
            <a:r>
              <a:rPr lang="pt-BR" dirty="0">
                <a:solidFill>
                  <a:schemeClr val="accent2"/>
                </a:solidFill>
              </a:rPr>
              <a:t>Desafio</a:t>
            </a:r>
          </a:p>
          <a:p>
            <a:r>
              <a:rPr lang="pt-BR" sz="1600" dirty="0"/>
              <a:t>julho / 2023</a:t>
            </a:r>
          </a:p>
        </p:txBody>
      </p:sp>
      <p:pic>
        <p:nvPicPr>
          <p:cNvPr id="4" name="Picture 3" descr="A blue and red logo&#10;&#10;Description automatically generated">
            <a:extLst>
              <a:ext uri="{FF2B5EF4-FFF2-40B4-BE49-F238E27FC236}">
                <a16:creationId xmlns:a16="http://schemas.microsoft.com/office/drawing/2014/main" id="{ADC9F388-7453-AFFD-24CA-90A37340C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581" y="259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1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l 56">
            <a:extLst>
              <a:ext uri="{FF2B5EF4-FFF2-40B4-BE49-F238E27FC236}">
                <a16:creationId xmlns:a16="http://schemas.microsoft.com/office/drawing/2014/main" id="{1629E5D2-0A14-5C07-8620-2902094880F5}"/>
              </a:ext>
            </a:extLst>
          </p:cNvPr>
          <p:cNvSpPr/>
          <p:nvPr/>
        </p:nvSpPr>
        <p:spPr>
          <a:xfrm>
            <a:off x="4123707" y="397180"/>
            <a:ext cx="1687729" cy="1687729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ACC56DD-C336-0F59-12BE-092C9AF084B5}"/>
              </a:ext>
            </a:extLst>
          </p:cNvPr>
          <p:cNvSpPr/>
          <p:nvPr/>
        </p:nvSpPr>
        <p:spPr>
          <a:xfrm>
            <a:off x="9782175" y="0"/>
            <a:ext cx="2409824" cy="6858000"/>
          </a:xfrm>
          <a:prstGeom prst="rect">
            <a:avLst/>
          </a:prstGeom>
          <a:solidFill>
            <a:srgbClr val="FE8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A101660-EAD0-51B3-32F3-108E1F10B9FF}"/>
              </a:ext>
            </a:extLst>
          </p:cNvPr>
          <p:cNvSpPr txBox="1">
            <a:spLocks/>
          </p:cNvSpPr>
          <p:nvPr/>
        </p:nvSpPr>
        <p:spPr>
          <a:xfrm>
            <a:off x="9782176" y="1991889"/>
            <a:ext cx="2409824" cy="1197110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pt-BR" sz="2000" b="1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Arquitetura Macro</a:t>
            </a:r>
          </a:p>
        </p:txBody>
      </p:sp>
      <p:pic>
        <p:nvPicPr>
          <p:cNvPr id="2" name="Graphic 1" descr="Tablet outline">
            <a:extLst>
              <a:ext uri="{FF2B5EF4-FFF2-40B4-BE49-F238E27FC236}">
                <a16:creationId xmlns:a16="http://schemas.microsoft.com/office/drawing/2014/main" id="{2A2B922F-4CBB-514B-D892-EA85AB984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014" y="788159"/>
            <a:ext cx="914400" cy="914400"/>
          </a:xfrm>
          <a:prstGeom prst="rect">
            <a:avLst/>
          </a:prstGeom>
        </p:spPr>
      </p:pic>
      <p:pic>
        <p:nvPicPr>
          <p:cNvPr id="6" name="Graphic 5" descr="Blockchain with solid fill">
            <a:extLst>
              <a:ext uri="{FF2B5EF4-FFF2-40B4-BE49-F238E27FC236}">
                <a16:creationId xmlns:a16="http://schemas.microsoft.com/office/drawing/2014/main" id="{93F273D8-EE03-6667-2808-3DAB8B86D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5294" y="3609305"/>
            <a:ext cx="604555" cy="604555"/>
          </a:xfrm>
          <a:prstGeom prst="rect">
            <a:avLst/>
          </a:prstGeom>
        </p:spPr>
      </p:pic>
      <p:pic>
        <p:nvPicPr>
          <p:cNvPr id="7" name="Graphic 6" descr="Plugged Unplugged with solid fill">
            <a:extLst>
              <a:ext uri="{FF2B5EF4-FFF2-40B4-BE49-F238E27FC236}">
                <a16:creationId xmlns:a16="http://schemas.microsoft.com/office/drawing/2014/main" id="{BE3B3D29-5C4D-FEF9-AF36-CB8939C22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96702" y="707782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2B19B4D-0CF2-B42F-4DC7-3DC5CFFD8DB4}"/>
              </a:ext>
            </a:extLst>
          </p:cNvPr>
          <p:cNvSpPr txBox="1"/>
          <p:nvPr/>
        </p:nvSpPr>
        <p:spPr>
          <a:xfrm>
            <a:off x="180690" y="1582759"/>
            <a:ext cx="1688648" cy="1962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</a:rPr>
              <a:t>fluxocaixa.carrefour.com.br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1E2782-557F-F8F5-0952-A8C7800D933C}"/>
              </a:ext>
            </a:extLst>
          </p:cNvPr>
          <p:cNvSpPr/>
          <p:nvPr/>
        </p:nvSpPr>
        <p:spPr>
          <a:xfrm>
            <a:off x="2027208" y="250166"/>
            <a:ext cx="7513607" cy="6405109"/>
          </a:xfrm>
          <a:prstGeom prst="rect">
            <a:avLst/>
          </a:prstGeom>
          <a:noFill/>
          <a:ln w="19050">
            <a:solidFill>
              <a:srgbClr val="FE81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Infra </a:t>
            </a:r>
            <a:r>
              <a:rPr lang="en-US" sz="1000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na</a:t>
            </a:r>
            <a:r>
              <a:rPr lang="en-US" sz="10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Nuvem</a:t>
            </a:r>
            <a:endParaRPr lang="en-US" sz="10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557FF8-525B-8F96-AB96-F110578A1FEB}"/>
              </a:ext>
            </a:extLst>
          </p:cNvPr>
          <p:cNvSpPr txBox="1"/>
          <p:nvPr/>
        </p:nvSpPr>
        <p:spPr>
          <a:xfrm>
            <a:off x="4388309" y="1625614"/>
            <a:ext cx="1205427" cy="1628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</a:rPr>
              <a:t>API Gateway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596DA-1B5D-2900-D9C1-8D4807C26BB4}"/>
              </a:ext>
            </a:extLst>
          </p:cNvPr>
          <p:cNvSpPr/>
          <p:nvPr/>
        </p:nvSpPr>
        <p:spPr>
          <a:xfrm>
            <a:off x="2234241" y="3032056"/>
            <a:ext cx="7126868" cy="2073253"/>
          </a:xfrm>
          <a:prstGeom prst="rect">
            <a:avLst/>
          </a:prstGeom>
          <a:noFill/>
          <a:ln w="19050">
            <a:solidFill>
              <a:srgbClr val="FE81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1B3904-F0EE-81A5-DF2E-FD471E4F0E63}"/>
              </a:ext>
            </a:extLst>
          </p:cNvPr>
          <p:cNvSpPr txBox="1"/>
          <p:nvPr/>
        </p:nvSpPr>
        <p:spPr>
          <a:xfrm>
            <a:off x="2234241" y="4840000"/>
            <a:ext cx="7126868" cy="278454"/>
          </a:xfrm>
          <a:prstGeom prst="rect">
            <a:avLst/>
          </a:prstGeom>
          <a:solidFill>
            <a:srgbClr val="FE8100"/>
          </a:solidFill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/>
              <a:t>  Kubernetes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84FE4C-F445-26E8-4258-B5C23B225955}"/>
              </a:ext>
            </a:extLst>
          </p:cNvPr>
          <p:cNvSpPr txBox="1"/>
          <p:nvPr/>
        </p:nvSpPr>
        <p:spPr>
          <a:xfrm>
            <a:off x="4527367" y="4297747"/>
            <a:ext cx="880407" cy="1552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</a:rPr>
              <a:t>BFF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B6ED5E9-37CC-DD5D-75C8-F6F8C4E665A5}"/>
              </a:ext>
            </a:extLst>
          </p:cNvPr>
          <p:cNvCxnSpPr>
            <a:cxnSpLocks/>
            <a:stCxn id="2" idx="3"/>
            <a:endCxn id="57" idx="2"/>
          </p:cNvCxnSpPr>
          <p:nvPr/>
        </p:nvCxnSpPr>
        <p:spPr>
          <a:xfrm flipV="1">
            <a:off x="1456414" y="1241045"/>
            <a:ext cx="2667293" cy="431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E8DFAA2B-889E-754E-4A7A-095591C5C1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53786" y="5275430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4B9351-B41B-B1E8-7488-DF382880B4FE}"/>
              </a:ext>
            </a:extLst>
          </p:cNvPr>
          <p:cNvSpPr txBox="1"/>
          <p:nvPr/>
        </p:nvSpPr>
        <p:spPr>
          <a:xfrm>
            <a:off x="5141604" y="6190391"/>
            <a:ext cx="1138763" cy="15477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</a:rPr>
              <a:t>SQL database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EF02128-7DBB-33A6-12B4-9155233D0721}"/>
              </a:ext>
            </a:extLst>
          </p:cNvPr>
          <p:cNvCxnSpPr>
            <a:cxnSpLocks/>
            <a:stCxn id="57" idx="4"/>
            <a:endCxn id="6" idx="0"/>
          </p:cNvCxnSpPr>
          <p:nvPr/>
        </p:nvCxnSpPr>
        <p:spPr>
          <a:xfrm>
            <a:off x="4967572" y="2084909"/>
            <a:ext cx="0" cy="152439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C412C4B-93F9-5D63-6276-3652F184495F}"/>
              </a:ext>
            </a:extLst>
          </p:cNvPr>
          <p:cNvGrpSpPr/>
          <p:nvPr/>
        </p:nvGrpSpPr>
        <p:grpSpPr>
          <a:xfrm rot="16200000" flipV="1">
            <a:off x="4875853" y="4416490"/>
            <a:ext cx="1254992" cy="376798"/>
            <a:chOff x="8405286" y="3824900"/>
            <a:chExt cx="512591" cy="512593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5A8B3DD-669E-323C-F44A-33E2C471224C}"/>
                </a:ext>
              </a:extLst>
            </p:cNvPr>
            <p:cNvCxnSpPr/>
            <p:nvPr/>
          </p:nvCxnSpPr>
          <p:spPr bwMode="auto">
            <a:xfrm>
              <a:off x="8405286" y="3824900"/>
              <a:ext cx="511617" cy="0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50FC6FAF-C742-0848-92F6-517C4B406B1D}"/>
                </a:ext>
              </a:extLst>
            </p:cNvPr>
            <p:cNvCxnSpPr/>
            <p:nvPr/>
          </p:nvCxnSpPr>
          <p:spPr bwMode="auto">
            <a:xfrm rot="5400000">
              <a:off x="8662068" y="4081685"/>
              <a:ext cx="511617" cy="0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4321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ângulo 83">
            <a:extLst>
              <a:ext uri="{FF2B5EF4-FFF2-40B4-BE49-F238E27FC236}">
                <a16:creationId xmlns:a16="http://schemas.microsoft.com/office/drawing/2014/main" id="{15FD1B65-80DE-C5D5-3100-93AD6BCF2985}"/>
              </a:ext>
            </a:extLst>
          </p:cNvPr>
          <p:cNvSpPr/>
          <p:nvPr/>
        </p:nvSpPr>
        <p:spPr>
          <a:xfrm>
            <a:off x="0" y="244033"/>
            <a:ext cx="99631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9970BFF6-6E43-5E07-6ADE-6F2135983AF1}"/>
              </a:ext>
            </a:extLst>
          </p:cNvPr>
          <p:cNvSpPr/>
          <p:nvPr/>
        </p:nvSpPr>
        <p:spPr>
          <a:xfrm>
            <a:off x="0" y="12096"/>
            <a:ext cx="8190640" cy="1420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Título 1">
            <a:extLst>
              <a:ext uri="{FF2B5EF4-FFF2-40B4-BE49-F238E27FC236}">
                <a16:creationId xmlns:a16="http://schemas.microsoft.com/office/drawing/2014/main" id="{9BE1F4E6-0D43-6918-CA76-F145958A4596}"/>
              </a:ext>
            </a:extLst>
          </p:cNvPr>
          <p:cNvSpPr txBox="1">
            <a:spLocks/>
          </p:cNvSpPr>
          <p:nvPr/>
        </p:nvSpPr>
        <p:spPr>
          <a:xfrm>
            <a:off x="10141550" y="3764837"/>
            <a:ext cx="2003427" cy="332035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600" dirty="0" err="1">
                <a:solidFill>
                  <a:schemeClr val="bg1"/>
                </a:solidFill>
                <a:latin typeface="Montserrat" panose="00000500000000000000" pitchFamily="50" charset="0"/>
              </a:rPr>
              <a:t>Frontend</a:t>
            </a:r>
            <a:endParaRPr lang="pt-BR" sz="16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8253CA9-86D8-3711-C0D0-9CD68C474D40}"/>
              </a:ext>
            </a:extLst>
          </p:cNvPr>
          <p:cNvSpPr/>
          <p:nvPr/>
        </p:nvSpPr>
        <p:spPr>
          <a:xfrm flipH="1">
            <a:off x="9767770" y="0"/>
            <a:ext cx="373781" cy="2837775"/>
          </a:xfrm>
          <a:prstGeom prst="rect">
            <a:avLst/>
          </a:prstGeom>
          <a:solidFill>
            <a:srgbClr val="FE8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E8100"/>
              </a:solidFill>
            </a:endParaRPr>
          </a:p>
        </p:txBody>
      </p:sp>
      <p:sp>
        <p:nvSpPr>
          <p:cNvPr id="1538" name="Título 1">
            <a:extLst>
              <a:ext uri="{FF2B5EF4-FFF2-40B4-BE49-F238E27FC236}">
                <a16:creationId xmlns:a16="http://schemas.microsoft.com/office/drawing/2014/main" id="{80D02C66-7F5A-D1E6-71A7-93A45ACEDBC6}"/>
              </a:ext>
            </a:extLst>
          </p:cNvPr>
          <p:cNvSpPr txBox="1">
            <a:spLocks/>
          </p:cNvSpPr>
          <p:nvPr/>
        </p:nvSpPr>
        <p:spPr>
          <a:xfrm>
            <a:off x="9933983" y="3294976"/>
            <a:ext cx="2210994" cy="501655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pt-BR" sz="2000" b="1" cap="all" dirty="0" err="1">
                <a:solidFill>
                  <a:srgbClr val="FE8100"/>
                </a:solidFill>
                <a:latin typeface="Montserrat" panose="00000500000000000000" pitchFamily="50" charset="0"/>
              </a:rPr>
              <a:t>ArquiteTura</a:t>
            </a:r>
            <a:endParaRPr lang="pt-BR" sz="2000" cap="all" dirty="0">
              <a:solidFill>
                <a:srgbClr val="FE8100"/>
              </a:solidFill>
              <a:latin typeface="Montserrat" panose="00000500000000000000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F6442C-5EB8-0A07-AA69-D85D20692831}"/>
              </a:ext>
            </a:extLst>
          </p:cNvPr>
          <p:cNvSpPr/>
          <p:nvPr/>
        </p:nvSpPr>
        <p:spPr>
          <a:xfrm>
            <a:off x="6804684" y="3329407"/>
            <a:ext cx="1242514" cy="2053265"/>
          </a:xfrm>
          <a:prstGeom prst="rect">
            <a:avLst/>
          </a:prstGeom>
          <a:noFill/>
          <a:ln w="19050">
            <a:solidFill>
              <a:srgbClr val="FE81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07F777-AC29-6136-A593-F8AB42638445}"/>
              </a:ext>
            </a:extLst>
          </p:cNvPr>
          <p:cNvSpPr/>
          <p:nvPr/>
        </p:nvSpPr>
        <p:spPr>
          <a:xfrm>
            <a:off x="1628119" y="2380014"/>
            <a:ext cx="787532" cy="762000"/>
          </a:xfrm>
          <a:prstGeom prst="rect">
            <a:avLst/>
          </a:prstGeom>
          <a:solidFill>
            <a:srgbClr val="FE8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Backend</a:t>
            </a:r>
            <a:endParaRPr lang="pt-BR" sz="1200" dirty="0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4C78AFA8-568A-424B-7526-331F0334A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 flipH="1">
            <a:off x="4010834" y="85375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15">
            <a:extLst>
              <a:ext uri="{FF2B5EF4-FFF2-40B4-BE49-F238E27FC236}">
                <a16:creationId xmlns:a16="http://schemas.microsoft.com/office/drawing/2014/main" id="{F3793547-8F50-608F-0046-99249749A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4331" y="1310865"/>
            <a:ext cx="15065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pt-B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Usuarios</a:t>
            </a:r>
            <a:endParaRPr lang="en-US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C159FA-C44D-9667-3792-786E6C0F4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9609" y="4692686"/>
            <a:ext cx="22923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Azure </a:t>
            </a:r>
            <a:r>
              <a:rPr lang="en-US" altLang="en-US" sz="10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Frontdoor</a:t>
            </a: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(CDN)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EF81F6B6-4B75-AA72-314F-D9D1432E4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5164" y="6367746"/>
            <a:ext cx="22796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Azure Certificate</a:t>
            </a: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4D670ECF-D2E6-18B9-C202-5478D3E39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118" y="4178525"/>
            <a:ext cx="124251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Azure Storage</a:t>
            </a:r>
          </a:p>
        </p:txBody>
      </p:sp>
      <p:sp>
        <p:nvSpPr>
          <p:cNvPr id="32" name="TextBox 21">
            <a:extLst>
              <a:ext uri="{FF2B5EF4-FFF2-40B4-BE49-F238E27FC236}">
                <a16:creationId xmlns:a16="http://schemas.microsoft.com/office/drawing/2014/main" id="{7DD04BFF-809F-EF3E-743B-1C0A1ACFF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4475" y="5010709"/>
            <a:ext cx="13827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$web</a:t>
            </a:r>
          </a:p>
        </p:txBody>
      </p:sp>
      <p:pic>
        <p:nvPicPr>
          <p:cNvPr id="34" name="Graphic 24">
            <a:extLst>
              <a:ext uri="{FF2B5EF4-FFF2-40B4-BE49-F238E27FC236}">
                <a16:creationId xmlns:a16="http://schemas.microsoft.com/office/drawing/2014/main" id="{48031776-CCE4-D48D-7655-38B761687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781" y="251754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25">
            <a:extLst>
              <a:ext uri="{FF2B5EF4-FFF2-40B4-BE49-F238E27FC236}">
                <a16:creationId xmlns:a16="http://schemas.microsoft.com/office/drawing/2014/main" id="{00B1D880-9ECD-0F84-D4DE-D540D9BC6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8656" y="3037158"/>
            <a:ext cx="19099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sz="900" dirty="0"/>
              <a:t>fluxocaixa.carrefour.com.br</a:t>
            </a:r>
          </a:p>
          <a:p>
            <a:pPr algn="ctr" eaLnBrk="1" hangingPunct="1"/>
            <a:endParaRPr lang="en-US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98D45C4E-D1B2-6F1F-2C52-D8F5F600B8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1244" y="3885659"/>
            <a:ext cx="824721" cy="824721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1FC33516-262B-4B57-A823-C539661A3D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24376" y="5658389"/>
            <a:ext cx="651944" cy="651944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07440DF9-B41E-BD6D-9DA5-E39DB7EEB2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8306" y="3314394"/>
            <a:ext cx="885990" cy="885990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94A41C8-9BDC-1020-7E36-F365FB1C9C05}"/>
              </a:ext>
            </a:extLst>
          </p:cNvPr>
          <p:cNvSpPr/>
          <p:nvPr/>
        </p:nvSpPr>
        <p:spPr>
          <a:xfrm>
            <a:off x="7234997" y="4574926"/>
            <a:ext cx="499124" cy="370962"/>
          </a:xfrm>
          <a:prstGeom prst="roundRect">
            <a:avLst/>
          </a:prstGeom>
          <a:solidFill>
            <a:srgbClr val="FE8100"/>
          </a:solidFill>
          <a:ln>
            <a:solidFill>
              <a:srgbClr val="FE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Blob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360D72C-F6E6-3652-5753-9BB289678B5E}"/>
              </a:ext>
            </a:extLst>
          </p:cNvPr>
          <p:cNvSpPr/>
          <p:nvPr/>
        </p:nvSpPr>
        <p:spPr>
          <a:xfrm>
            <a:off x="1242205" y="412256"/>
            <a:ext cx="7713402" cy="6405109"/>
          </a:xfrm>
          <a:prstGeom prst="rect">
            <a:avLst/>
          </a:prstGeom>
          <a:noFill/>
          <a:ln w="19050">
            <a:solidFill>
              <a:srgbClr val="FE81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FE8100"/>
                </a:solidFill>
                <a:latin typeface="Calibri" charset="0"/>
                <a:ea typeface="Calibri" charset="0"/>
                <a:cs typeface="Calibri" charset="0"/>
              </a:rPr>
              <a:t>Infra </a:t>
            </a:r>
            <a:r>
              <a:rPr lang="en-US" sz="1000" dirty="0" err="1">
                <a:solidFill>
                  <a:srgbClr val="FE8100"/>
                </a:solidFill>
                <a:latin typeface="Calibri" charset="0"/>
                <a:ea typeface="Calibri" charset="0"/>
                <a:cs typeface="Calibri" charset="0"/>
              </a:rPr>
              <a:t>na</a:t>
            </a:r>
            <a:r>
              <a:rPr lang="en-US" sz="1000" dirty="0">
                <a:solidFill>
                  <a:srgbClr val="FE8100"/>
                </a:solidFill>
                <a:latin typeface="Calibri" charset="0"/>
                <a:ea typeface="Calibri" charset="0"/>
                <a:cs typeface="Calibri" charset="0"/>
              </a:rPr>
              <a:t> Azure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9B75EE-6FF9-284E-D87B-27A02B52086D}"/>
              </a:ext>
            </a:extLst>
          </p:cNvPr>
          <p:cNvCxnSpPr>
            <a:cxnSpLocks/>
          </p:cNvCxnSpPr>
          <p:nvPr/>
        </p:nvCxnSpPr>
        <p:spPr bwMode="auto">
          <a:xfrm>
            <a:off x="2527540" y="2761014"/>
            <a:ext cx="1396836" cy="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oval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EC0AFB7-1A31-A482-A0C0-B108A2469058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 flipV="1">
            <a:off x="4227600" y="1572475"/>
            <a:ext cx="0" cy="854079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oval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C9481F9-61AF-4DE2-CAD9-6D9047DB592F}"/>
              </a:ext>
            </a:extLst>
          </p:cNvPr>
          <p:cNvCxnSpPr>
            <a:cxnSpLocks/>
            <a:stCxn id="48" idx="0"/>
            <a:endCxn id="26" idx="2"/>
          </p:cNvCxnSpPr>
          <p:nvPr/>
        </p:nvCxnSpPr>
        <p:spPr bwMode="auto">
          <a:xfrm flipH="1" flipV="1">
            <a:off x="4245784" y="4938907"/>
            <a:ext cx="4564" cy="719482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oval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44" name="Straight Arrow Connector 1343">
            <a:extLst>
              <a:ext uri="{FF2B5EF4-FFF2-40B4-BE49-F238E27FC236}">
                <a16:creationId xmlns:a16="http://schemas.microsoft.com/office/drawing/2014/main" id="{287AED34-776E-E0D5-968C-34DFC0BEEABE}"/>
              </a:ext>
            </a:extLst>
          </p:cNvPr>
          <p:cNvCxnSpPr>
            <a:cxnSpLocks/>
            <a:stCxn id="47" idx="0"/>
            <a:endCxn id="35" idx="2"/>
          </p:cNvCxnSpPr>
          <p:nvPr/>
        </p:nvCxnSpPr>
        <p:spPr bwMode="auto">
          <a:xfrm flipV="1">
            <a:off x="4203605" y="3406490"/>
            <a:ext cx="22" cy="479169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oval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17C16E4-6F8B-CF9E-FB39-ADDB4D4A5633}"/>
              </a:ext>
            </a:extLst>
          </p:cNvPr>
          <p:cNvCxnSpPr>
            <a:cxnSpLocks/>
          </p:cNvCxnSpPr>
          <p:nvPr/>
        </p:nvCxnSpPr>
        <p:spPr bwMode="auto">
          <a:xfrm>
            <a:off x="4735902" y="4295771"/>
            <a:ext cx="1940943" cy="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oval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3370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ângulo 83">
            <a:extLst>
              <a:ext uri="{FF2B5EF4-FFF2-40B4-BE49-F238E27FC236}">
                <a16:creationId xmlns:a16="http://schemas.microsoft.com/office/drawing/2014/main" id="{15FD1B65-80DE-C5D5-3100-93AD6BCF2985}"/>
              </a:ext>
            </a:extLst>
          </p:cNvPr>
          <p:cNvSpPr/>
          <p:nvPr/>
        </p:nvSpPr>
        <p:spPr>
          <a:xfrm>
            <a:off x="0" y="244033"/>
            <a:ext cx="99631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9970BFF6-6E43-5E07-6ADE-6F2135983AF1}"/>
              </a:ext>
            </a:extLst>
          </p:cNvPr>
          <p:cNvSpPr/>
          <p:nvPr/>
        </p:nvSpPr>
        <p:spPr>
          <a:xfrm>
            <a:off x="0" y="12096"/>
            <a:ext cx="8190640" cy="1420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Título 1">
            <a:extLst>
              <a:ext uri="{FF2B5EF4-FFF2-40B4-BE49-F238E27FC236}">
                <a16:creationId xmlns:a16="http://schemas.microsoft.com/office/drawing/2014/main" id="{9BE1F4E6-0D43-6918-CA76-F145958A4596}"/>
              </a:ext>
            </a:extLst>
          </p:cNvPr>
          <p:cNvSpPr txBox="1">
            <a:spLocks/>
          </p:cNvSpPr>
          <p:nvPr/>
        </p:nvSpPr>
        <p:spPr>
          <a:xfrm>
            <a:off x="10141550" y="3764837"/>
            <a:ext cx="2003427" cy="332035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600" dirty="0" err="1">
                <a:solidFill>
                  <a:schemeClr val="bg1"/>
                </a:solidFill>
                <a:latin typeface="Montserrat" panose="00000500000000000000" pitchFamily="50" charset="0"/>
              </a:rPr>
              <a:t>Backend</a:t>
            </a:r>
            <a:endParaRPr lang="pt-BR" sz="16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8253CA9-86D8-3711-C0D0-9CD68C474D40}"/>
              </a:ext>
            </a:extLst>
          </p:cNvPr>
          <p:cNvSpPr/>
          <p:nvPr/>
        </p:nvSpPr>
        <p:spPr>
          <a:xfrm flipH="1">
            <a:off x="9767770" y="0"/>
            <a:ext cx="373781" cy="2837775"/>
          </a:xfrm>
          <a:prstGeom prst="rect">
            <a:avLst/>
          </a:prstGeom>
          <a:solidFill>
            <a:srgbClr val="FE8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E8100"/>
              </a:solidFill>
            </a:endParaRPr>
          </a:p>
        </p:txBody>
      </p:sp>
      <p:sp>
        <p:nvSpPr>
          <p:cNvPr id="1538" name="Título 1">
            <a:extLst>
              <a:ext uri="{FF2B5EF4-FFF2-40B4-BE49-F238E27FC236}">
                <a16:creationId xmlns:a16="http://schemas.microsoft.com/office/drawing/2014/main" id="{80D02C66-7F5A-D1E6-71A7-93A45ACEDBC6}"/>
              </a:ext>
            </a:extLst>
          </p:cNvPr>
          <p:cNvSpPr txBox="1">
            <a:spLocks/>
          </p:cNvSpPr>
          <p:nvPr/>
        </p:nvSpPr>
        <p:spPr>
          <a:xfrm>
            <a:off x="9933983" y="3294976"/>
            <a:ext cx="2210994" cy="501655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pt-BR" sz="2000" b="1" cap="all" dirty="0" err="1">
                <a:solidFill>
                  <a:srgbClr val="FE8100"/>
                </a:solidFill>
                <a:latin typeface="Montserrat" panose="00000500000000000000" pitchFamily="50" charset="0"/>
              </a:rPr>
              <a:t>ArquiteTura</a:t>
            </a:r>
            <a:endParaRPr lang="pt-BR" sz="2000" cap="all" dirty="0">
              <a:solidFill>
                <a:srgbClr val="FE8100"/>
              </a:solidFill>
              <a:latin typeface="Montserrat" panose="00000500000000000000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A1E7EE-A972-6CF6-9198-C636DC079F03}"/>
              </a:ext>
            </a:extLst>
          </p:cNvPr>
          <p:cNvSpPr/>
          <p:nvPr/>
        </p:nvSpPr>
        <p:spPr>
          <a:xfrm>
            <a:off x="301925" y="526211"/>
            <a:ext cx="9195758" cy="6291154"/>
          </a:xfrm>
          <a:prstGeom prst="rect">
            <a:avLst/>
          </a:prstGeom>
          <a:noFill/>
          <a:ln w="19050">
            <a:solidFill>
              <a:srgbClr val="FE81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FE8100"/>
                </a:solidFill>
                <a:latin typeface="Calibri" charset="0"/>
                <a:ea typeface="Calibri" charset="0"/>
                <a:cs typeface="Calibri" charset="0"/>
              </a:rPr>
              <a:t>Infra </a:t>
            </a:r>
            <a:r>
              <a:rPr lang="en-US" sz="1000" dirty="0" err="1">
                <a:solidFill>
                  <a:srgbClr val="FE8100"/>
                </a:solidFill>
                <a:latin typeface="Calibri" charset="0"/>
                <a:ea typeface="Calibri" charset="0"/>
                <a:cs typeface="Calibri" charset="0"/>
              </a:rPr>
              <a:t>na</a:t>
            </a:r>
            <a:r>
              <a:rPr lang="en-US" sz="1000" dirty="0">
                <a:solidFill>
                  <a:srgbClr val="FE8100"/>
                </a:solidFill>
                <a:latin typeface="Calibri" charset="0"/>
                <a:ea typeface="Calibri" charset="0"/>
                <a:cs typeface="Calibri" charset="0"/>
              </a:rPr>
              <a:t> Azure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0728F2-9997-A41F-F58D-01E1F82D07F4}"/>
              </a:ext>
            </a:extLst>
          </p:cNvPr>
          <p:cNvSpPr/>
          <p:nvPr/>
        </p:nvSpPr>
        <p:spPr>
          <a:xfrm>
            <a:off x="7564229" y="1615929"/>
            <a:ext cx="1404522" cy="1237222"/>
          </a:xfrm>
          <a:prstGeom prst="rect">
            <a:avLst/>
          </a:prstGeom>
          <a:solidFill>
            <a:srgbClr val="FE8100"/>
          </a:solidFill>
          <a:ln w="190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F1417F-B717-A143-3838-ED8FDB8E00C2}"/>
              </a:ext>
            </a:extLst>
          </p:cNvPr>
          <p:cNvSpPr/>
          <p:nvPr/>
        </p:nvSpPr>
        <p:spPr>
          <a:xfrm>
            <a:off x="495757" y="2811766"/>
            <a:ext cx="1126098" cy="1212169"/>
          </a:xfrm>
          <a:prstGeom prst="rect">
            <a:avLst/>
          </a:prstGeom>
          <a:solidFill>
            <a:srgbClr val="FE8100"/>
          </a:solidFill>
          <a:ln w="190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B67FD9-8BFD-4023-1B60-677B72E8D581}"/>
              </a:ext>
            </a:extLst>
          </p:cNvPr>
          <p:cNvSpPr/>
          <p:nvPr/>
        </p:nvSpPr>
        <p:spPr>
          <a:xfrm>
            <a:off x="3865363" y="3039088"/>
            <a:ext cx="2266582" cy="1029709"/>
          </a:xfrm>
          <a:prstGeom prst="rect">
            <a:avLst/>
          </a:prstGeom>
          <a:solidFill>
            <a:srgbClr val="D9D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286D1A-C8A2-BD96-D31A-8127B4BE9CFC}"/>
              </a:ext>
            </a:extLst>
          </p:cNvPr>
          <p:cNvSpPr/>
          <p:nvPr/>
        </p:nvSpPr>
        <p:spPr>
          <a:xfrm>
            <a:off x="3865362" y="1809758"/>
            <a:ext cx="2266582" cy="1229330"/>
          </a:xfrm>
          <a:prstGeom prst="rect">
            <a:avLst/>
          </a:prstGeom>
          <a:solidFill>
            <a:srgbClr val="FE8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6">
            <a:extLst>
              <a:ext uri="{FF2B5EF4-FFF2-40B4-BE49-F238E27FC236}">
                <a16:creationId xmlns:a16="http://schemas.microsoft.com/office/drawing/2014/main" id="{391E9513-2267-4DFE-0A47-DFE1DBBAE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 flipH="1">
            <a:off x="814269" y="554173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5">
            <a:extLst>
              <a:ext uri="{FF2B5EF4-FFF2-40B4-BE49-F238E27FC236}">
                <a16:creationId xmlns:a16="http://schemas.microsoft.com/office/drawing/2014/main" id="{6247AD2B-9CCA-8B4E-9A71-765A4598E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766" y="5998845"/>
            <a:ext cx="15065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pt-B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Usuarios</a:t>
            </a: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53B4CD-03C1-A363-3BAC-AE0BEB570E3D}"/>
              </a:ext>
            </a:extLst>
          </p:cNvPr>
          <p:cNvSpPr/>
          <p:nvPr/>
        </p:nvSpPr>
        <p:spPr>
          <a:xfrm>
            <a:off x="655453" y="4401833"/>
            <a:ext cx="787532" cy="76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/>
              <a:t>Frontend</a:t>
            </a:r>
            <a:endParaRPr lang="en-US" sz="1000" dirty="0"/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8D671A05-93B9-96AE-20A9-850BDAA0C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4230" y="2576153"/>
            <a:ext cx="140452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SQL Database</a:t>
            </a: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2331DE38-59A3-550F-200F-B511DCDBD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8859" y="2762089"/>
            <a:ext cx="82959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AKS</a:t>
            </a:r>
          </a:p>
        </p:txBody>
      </p:sp>
      <p:sp>
        <p:nvSpPr>
          <p:cNvPr id="14" name="TextBox 22">
            <a:extLst>
              <a:ext uri="{FF2B5EF4-FFF2-40B4-BE49-F238E27FC236}">
                <a16:creationId xmlns:a16="http://schemas.microsoft.com/office/drawing/2014/main" id="{3785E7F0-6964-0AD4-2EE5-37BC423DF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0636" y="2762089"/>
            <a:ext cx="8096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ACR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id="{573AC8E1-0EC6-097A-36B0-180BEFF6F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1311" y="3668687"/>
            <a:ext cx="12525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Gateway</a:t>
            </a:r>
          </a:p>
        </p:txBody>
      </p:sp>
      <p:pic>
        <p:nvPicPr>
          <p:cNvPr id="16" name="Graphic 8">
            <a:extLst>
              <a:ext uri="{FF2B5EF4-FFF2-40B4-BE49-F238E27FC236}">
                <a16:creationId xmlns:a16="http://schemas.microsoft.com/office/drawing/2014/main" id="{B3BDA933-E95C-3F47-6056-8DC5946D5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067" y="31876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9">
            <a:extLst>
              <a:ext uri="{FF2B5EF4-FFF2-40B4-BE49-F238E27FC236}">
                <a16:creationId xmlns:a16="http://schemas.microsoft.com/office/drawing/2014/main" id="{1B334842-9B24-532F-A6DF-E00697860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757" y="3694255"/>
            <a:ext cx="11260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395EDF-6189-7DBC-4A0D-C4D5433D5374}"/>
              </a:ext>
            </a:extLst>
          </p:cNvPr>
          <p:cNvSpPr/>
          <p:nvPr/>
        </p:nvSpPr>
        <p:spPr>
          <a:xfrm>
            <a:off x="2720608" y="1628355"/>
            <a:ext cx="3602062" cy="2562506"/>
          </a:xfrm>
          <a:prstGeom prst="rect">
            <a:avLst/>
          </a:prstGeom>
          <a:noFill/>
          <a:ln w="19050">
            <a:solidFill>
              <a:srgbClr val="FE8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accent3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7A66EF-2CA2-37AD-448D-FC240F337F58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049219" y="4011235"/>
            <a:ext cx="0" cy="39059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1A9737-9F5B-D56B-DA1E-4A1551C68BA5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 flipV="1">
            <a:off x="1621855" y="3416274"/>
            <a:ext cx="1470212" cy="1577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1">
            <a:extLst>
              <a:ext uri="{FF2B5EF4-FFF2-40B4-BE49-F238E27FC236}">
                <a16:creationId xmlns:a16="http://schemas.microsoft.com/office/drawing/2014/main" id="{7F5C8AA3-9B9F-DB12-2125-00EE401D7093}"/>
              </a:ext>
            </a:extLst>
          </p:cNvPr>
          <p:cNvCxnSpPr>
            <a:cxnSpLocks/>
            <a:stCxn id="4" idx="1"/>
            <a:endCxn id="23" idx="3"/>
          </p:cNvCxnSpPr>
          <p:nvPr/>
        </p:nvCxnSpPr>
        <p:spPr>
          <a:xfrm rot="10800000" flipV="1">
            <a:off x="5220625" y="2234539"/>
            <a:ext cx="2343604" cy="1190527"/>
          </a:xfrm>
          <a:prstGeom prst="bentConnector3">
            <a:avLst>
              <a:gd name="adj1" fmla="val 27179"/>
            </a:avLst>
          </a:prstGeom>
          <a:ln w="1905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F5C37BB7-A27F-B43C-F2D6-438DB1EE6B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3072" y="2876862"/>
            <a:ext cx="880105" cy="880105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FDD68C6-68F4-6DB5-C9A3-E7D3AD081CF1}"/>
              </a:ext>
            </a:extLst>
          </p:cNvPr>
          <p:cNvSpPr/>
          <p:nvPr/>
        </p:nvSpPr>
        <p:spPr>
          <a:xfrm>
            <a:off x="4734670" y="3254735"/>
            <a:ext cx="485955" cy="34066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BFF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2CB9F69-713C-2C09-AC19-E955CB2795CF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3549267" y="3416274"/>
            <a:ext cx="1185403" cy="8793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61F6383-D16A-B405-4026-FBA71795D79D}"/>
              </a:ext>
            </a:extLst>
          </p:cNvPr>
          <p:cNvSpPr/>
          <p:nvPr/>
        </p:nvSpPr>
        <p:spPr>
          <a:xfrm>
            <a:off x="4006466" y="3163861"/>
            <a:ext cx="1948699" cy="530394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accent3"/>
              </a:solidFill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B5101A90-6590-7CAD-221D-264D635444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30637" y="1920658"/>
            <a:ext cx="809625" cy="809625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F5A38698-F9F9-BC7F-5B7A-77CE9DE5E0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98828" y="1970918"/>
            <a:ext cx="809625" cy="809625"/>
          </a:xfrm>
          <a:prstGeom prst="rect">
            <a:avLst/>
          </a:prstGeom>
        </p:spPr>
      </p:pic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43A1CD07-5372-5790-0C4F-E133BB30030C}"/>
              </a:ext>
            </a:extLst>
          </p:cNvPr>
          <p:cNvSpPr/>
          <p:nvPr/>
        </p:nvSpPr>
        <p:spPr>
          <a:xfrm>
            <a:off x="7899800" y="1809758"/>
            <a:ext cx="726615" cy="71275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1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ângulo 83">
            <a:extLst>
              <a:ext uri="{FF2B5EF4-FFF2-40B4-BE49-F238E27FC236}">
                <a16:creationId xmlns:a16="http://schemas.microsoft.com/office/drawing/2014/main" id="{15FD1B65-80DE-C5D5-3100-93AD6BCF2985}"/>
              </a:ext>
            </a:extLst>
          </p:cNvPr>
          <p:cNvSpPr/>
          <p:nvPr/>
        </p:nvSpPr>
        <p:spPr>
          <a:xfrm>
            <a:off x="0" y="244033"/>
            <a:ext cx="9963150" cy="6613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9970BFF6-6E43-5E07-6ADE-6F2135983AF1}"/>
              </a:ext>
            </a:extLst>
          </p:cNvPr>
          <p:cNvSpPr/>
          <p:nvPr/>
        </p:nvSpPr>
        <p:spPr>
          <a:xfrm>
            <a:off x="0" y="12096"/>
            <a:ext cx="8190640" cy="1420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Título 1">
            <a:extLst>
              <a:ext uri="{FF2B5EF4-FFF2-40B4-BE49-F238E27FC236}">
                <a16:creationId xmlns:a16="http://schemas.microsoft.com/office/drawing/2014/main" id="{9BE1F4E6-0D43-6918-CA76-F145958A4596}"/>
              </a:ext>
            </a:extLst>
          </p:cNvPr>
          <p:cNvSpPr txBox="1">
            <a:spLocks/>
          </p:cNvSpPr>
          <p:nvPr/>
        </p:nvSpPr>
        <p:spPr>
          <a:xfrm>
            <a:off x="10141550" y="3764837"/>
            <a:ext cx="2003427" cy="501655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600" dirty="0">
                <a:solidFill>
                  <a:schemeClr val="bg1"/>
                </a:solidFill>
                <a:latin typeface="Montserrat" panose="00000500000000000000" pitchFamily="50" charset="0"/>
              </a:rPr>
              <a:t>Detalhes do cluster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8253CA9-86D8-3711-C0D0-9CD68C474D40}"/>
              </a:ext>
            </a:extLst>
          </p:cNvPr>
          <p:cNvSpPr/>
          <p:nvPr/>
        </p:nvSpPr>
        <p:spPr>
          <a:xfrm flipH="1">
            <a:off x="9767770" y="0"/>
            <a:ext cx="373781" cy="2837775"/>
          </a:xfrm>
          <a:prstGeom prst="rect">
            <a:avLst/>
          </a:prstGeom>
          <a:solidFill>
            <a:srgbClr val="FE8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E8100"/>
              </a:solidFill>
            </a:endParaRPr>
          </a:p>
        </p:txBody>
      </p:sp>
      <p:sp>
        <p:nvSpPr>
          <p:cNvPr id="1538" name="Título 1">
            <a:extLst>
              <a:ext uri="{FF2B5EF4-FFF2-40B4-BE49-F238E27FC236}">
                <a16:creationId xmlns:a16="http://schemas.microsoft.com/office/drawing/2014/main" id="{80D02C66-7F5A-D1E6-71A7-93A45ACEDBC6}"/>
              </a:ext>
            </a:extLst>
          </p:cNvPr>
          <p:cNvSpPr txBox="1">
            <a:spLocks/>
          </p:cNvSpPr>
          <p:nvPr/>
        </p:nvSpPr>
        <p:spPr>
          <a:xfrm>
            <a:off x="9933983" y="3294976"/>
            <a:ext cx="2210994" cy="501655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pt-BR" sz="2000" b="1" cap="all" dirty="0" err="1">
                <a:solidFill>
                  <a:srgbClr val="FE8100"/>
                </a:solidFill>
                <a:latin typeface="Montserrat" panose="00000500000000000000" pitchFamily="50" charset="0"/>
              </a:rPr>
              <a:t>Kubernetes</a:t>
            </a:r>
            <a:endParaRPr lang="pt-BR" sz="2000" cap="all" dirty="0">
              <a:solidFill>
                <a:srgbClr val="FE8100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7D0208-0FFA-DA04-7CDF-07DD66A093BC}"/>
              </a:ext>
            </a:extLst>
          </p:cNvPr>
          <p:cNvSpPr/>
          <p:nvPr/>
        </p:nvSpPr>
        <p:spPr>
          <a:xfrm>
            <a:off x="3344057" y="2336750"/>
            <a:ext cx="1800609" cy="354083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AVAILABILITY ZONE 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0567685-0012-7922-B2AD-13A4B7F5517E}"/>
              </a:ext>
            </a:extLst>
          </p:cNvPr>
          <p:cNvGrpSpPr/>
          <p:nvPr/>
        </p:nvGrpSpPr>
        <p:grpSpPr>
          <a:xfrm>
            <a:off x="1954616" y="3606131"/>
            <a:ext cx="805942" cy="812200"/>
            <a:chOff x="1526467" y="4963541"/>
            <a:chExt cx="805942" cy="81220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C12E859-9B80-21F6-A18D-79A10000317B}"/>
                </a:ext>
              </a:extLst>
            </p:cNvPr>
            <p:cNvGrpSpPr/>
            <p:nvPr/>
          </p:nvGrpSpPr>
          <p:grpSpPr>
            <a:xfrm>
              <a:off x="1646655" y="4963541"/>
              <a:ext cx="582945" cy="635162"/>
              <a:chOff x="1646655" y="5138148"/>
              <a:chExt cx="582945" cy="635162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74010D3-0D87-4E59-9BA3-021132DEE90C}"/>
                  </a:ext>
                </a:extLst>
              </p:cNvPr>
              <p:cNvSpPr/>
              <p:nvPr/>
            </p:nvSpPr>
            <p:spPr>
              <a:xfrm>
                <a:off x="1646655" y="5138148"/>
                <a:ext cx="582945" cy="635162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/>
              </a:p>
            </p:txBody>
          </p:sp>
          <p:sp>
            <p:nvSpPr>
              <p:cNvPr id="28" name="Freeform 15">
                <a:extLst>
                  <a:ext uri="{FF2B5EF4-FFF2-40B4-BE49-F238E27FC236}">
                    <a16:creationId xmlns:a16="http://schemas.microsoft.com/office/drawing/2014/main" id="{80922344-4A02-30E6-29C6-25A2C5698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6838" y="5232021"/>
                <a:ext cx="448739" cy="447427"/>
              </a:xfrm>
              <a:custGeom>
                <a:avLst/>
                <a:gdLst>
                  <a:gd name="T0" fmla="*/ 752 w 1506"/>
                  <a:gd name="T1" fmla="*/ 0 h 1505"/>
                  <a:gd name="T2" fmla="*/ 0 w 1506"/>
                  <a:gd name="T3" fmla="*/ 752 h 1505"/>
                  <a:gd name="T4" fmla="*/ 752 w 1506"/>
                  <a:gd name="T5" fmla="*/ 1504 h 1505"/>
                  <a:gd name="T6" fmla="*/ 1505 w 1506"/>
                  <a:gd name="T7" fmla="*/ 752 h 1505"/>
                  <a:gd name="T8" fmla="*/ 752 w 1506"/>
                  <a:gd name="T9" fmla="*/ 0 h 1505"/>
                  <a:gd name="T10" fmla="*/ 1311 w 1506"/>
                  <a:gd name="T11" fmla="*/ 755 h 1505"/>
                  <a:gd name="T12" fmla="*/ 768 w 1506"/>
                  <a:gd name="T13" fmla="*/ 755 h 1505"/>
                  <a:gd name="T14" fmla="*/ 768 w 1506"/>
                  <a:gd name="T15" fmla="*/ 652 h 1505"/>
                  <a:gd name="T16" fmla="*/ 1219 w 1506"/>
                  <a:gd name="T17" fmla="*/ 652 h 1505"/>
                  <a:gd name="T18" fmla="*/ 1311 w 1506"/>
                  <a:gd name="T19" fmla="*/ 755 h 1505"/>
                  <a:gd name="T20" fmla="*/ 881 w 1506"/>
                  <a:gd name="T21" fmla="*/ 505 h 1505"/>
                  <a:gd name="T22" fmla="*/ 1009 w 1506"/>
                  <a:gd name="T23" fmla="*/ 505 h 1505"/>
                  <a:gd name="T24" fmla="*/ 1098 w 1506"/>
                  <a:gd name="T25" fmla="*/ 608 h 1505"/>
                  <a:gd name="T26" fmla="*/ 881 w 1506"/>
                  <a:gd name="T27" fmla="*/ 608 h 1505"/>
                  <a:gd name="T28" fmla="*/ 881 w 1506"/>
                  <a:gd name="T29" fmla="*/ 505 h 1505"/>
                  <a:gd name="T30" fmla="*/ 653 w 1506"/>
                  <a:gd name="T31" fmla="*/ 390 h 1505"/>
                  <a:gd name="T32" fmla="*/ 818 w 1506"/>
                  <a:gd name="T33" fmla="*/ 461 h 1505"/>
                  <a:gd name="T34" fmla="*/ 480 w 1506"/>
                  <a:gd name="T35" fmla="*/ 461 h 1505"/>
                  <a:gd name="T36" fmla="*/ 653 w 1506"/>
                  <a:gd name="T37" fmla="*/ 390 h 1505"/>
                  <a:gd name="T38" fmla="*/ 475 w 1506"/>
                  <a:gd name="T39" fmla="*/ 505 h 1505"/>
                  <a:gd name="T40" fmla="*/ 834 w 1506"/>
                  <a:gd name="T41" fmla="*/ 505 h 1505"/>
                  <a:gd name="T42" fmla="*/ 834 w 1506"/>
                  <a:gd name="T43" fmla="*/ 608 h 1505"/>
                  <a:gd name="T44" fmla="*/ 475 w 1506"/>
                  <a:gd name="T45" fmla="*/ 608 h 1505"/>
                  <a:gd name="T46" fmla="*/ 475 w 1506"/>
                  <a:gd name="T47" fmla="*/ 505 h 1505"/>
                  <a:gd name="T48" fmla="*/ 430 w 1506"/>
                  <a:gd name="T49" fmla="*/ 550 h 1505"/>
                  <a:gd name="T50" fmla="*/ 430 w 1506"/>
                  <a:gd name="T51" fmla="*/ 608 h 1505"/>
                  <a:gd name="T52" fmla="*/ 299 w 1506"/>
                  <a:gd name="T53" fmla="*/ 608 h 1505"/>
                  <a:gd name="T54" fmla="*/ 430 w 1506"/>
                  <a:gd name="T55" fmla="*/ 550 h 1505"/>
                  <a:gd name="T56" fmla="*/ 252 w 1506"/>
                  <a:gd name="T57" fmla="*/ 652 h 1505"/>
                  <a:gd name="T58" fmla="*/ 724 w 1506"/>
                  <a:gd name="T59" fmla="*/ 652 h 1505"/>
                  <a:gd name="T60" fmla="*/ 724 w 1506"/>
                  <a:gd name="T61" fmla="*/ 755 h 1505"/>
                  <a:gd name="T62" fmla="*/ 202 w 1506"/>
                  <a:gd name="T63" fmla="*/ 755 h 1505"/>
                  <a:gd name="T64" fmla="*/ 252 w 1506"/>
                  <a:gd name="T65" fmla="*/ 652 h 1505"/>
                  <a:gd name="T66" fmla="*/ 189 w 1506"/>
                  <a:gd name="T67" fmla="*/ 836 h 1505"/>
                  <a:gd name="T68" fmla="*/ 191 w 1506"/>
                  <a:gd name="T69" fmla="*/ 802 h 1505"/>
                  <a:gd name="T70" fmla="*/ 498 w 1506"/>
                  <a:gd name="T71" fmla="*/ 802 h 1505"/>
                  <a:gd name="T72" fmla="*/ 498 w 1506"/>
                  <a:gd name="T73" fmla="*/ 904 h 1505"/>
                  <a:gd name="T74" fmla="*/ 202 w 1506"/>
                  <a:gd name="T75" fmla="*/ 904 h 1505"/>
                  <a:gd name="T76" fmla="*/ 189 w 1506"/>
                  <a:gd name="T77" fmla="*/ 836 h 1505"/>
                  <a:gd name="T78" fmla="*/ 721 w 1506"/>
                  <a:gd name="T79" fmla="*/ 1053 h 1505"/>
                  <a:gd name="T80" fmla="*/ 391 w 1506"/>
                  <a:gd name="T81" fmla="*/ 1053 h 1505"/>
                  <a:gd name="T82" fmla="*/ 223 w 1506"/>
                  <a:gd name="T83" fmla="*/ 951 h 1505"/>
                  <a:gd name="T84" fmla="*/ 721 w 1506"/>
                  <a:gd name="T85" fmla="*/ 951 h 1505"/>
                  <a:gd name="T86" fmla="*/ 721 w 1506"/>
                  <a:gd name="T87" fmla="*/ 1053 h 1505"/>
                  <a:gd name="T88" fmla="*/ 545 w 1506"/>
                  <a:gd name="T89" fmla="*/ 904 h 1505"/>
                  <a:gd name="T90" fmla="*/ 545 w 1506"/>
                  <a:gd name="T91" fmla="*/ 802 h 1505"/>
                  <a:gd name="T92" fmla="*/ 960 w 1506"/>
                  <a:gd name="T93" fmla="*/ 802 h 1505"/>
                  <a:gd name="T94" fmla="*/ 960 w 1506"/>
                  <a:gd name="T95" fmla="*/ 904 h 1505"/>
                  <a:gd name="T96" fmla="*/ 545 w 1506"/>
                  <a:gd name="T97" fmla="*/ 904 h 1505"/>
                  <a:gd name="T98" fmla="*/ 1143 w 1506"/>
                  <a:gd name="T99" fmla="*/ 1053 h 1505"/>
                  <a:gd name="T100" fmla="*/ 766 w 1506"/>
                  <a:gd name="T101" fmla="*/ 1053 h 1505"/>
                  <a:gd name="T102" fmla="*/ 766 w 1506"/>
                  <a:gd name="T103" fmla="*/ 951 h 1505"/>
                  <a:gd name="T104" fmla="*/ 1290 w 1506"/>
                  <a:gd name="T105" fmla="*/ 951 h 1505"/>
                  <a:gd name="T106" fmla="*/ 1143 w 1506"/>
                  <a:gd name="T107" fmla="*/ 1053 h 1505"/>
                  <a:gd name="T108" fmla="*/ 1004 w 1506"/>
                  <a:gd name="T109" fmla="*/ 904 h 1505"/>
                  <a:gd name="T110" fmla="*/ 1004 w 1506"/>
                  <a:gd name="T111" fmla="*/ 802 h 1505"/>
                  <a:gd name="T112" fmla="*/ 1324 w 1506"/>
                  <a:gd name="T113" fmla="*/ 802 h 1505"/>
                  <a:gd name="T114" fmla="*/ 1327 w 1506"/>
                  <a:gd name="T115" fmla="*/ 831 h 1505"/>
                  <a:gd name="T116" fmla="*/ 1313 w 1506"/>
                  <a:gd name="T117" fmla="*/ 907 h 1505"/>
                  <a:gd name="T118" fmla="*/ 1004 w 1506"/>
                  <a:gd name="T119" fmla="*/ 907 h 1505"/>
                  <a:gd name="T120" fmla="*/ 1004 w 1506"/>
                  <a:gd name="T121" fmla="*/ 904 h 1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6" h="1505">
                    <a:moveTo>
                      <a:pt x="752" y="0"/>
                    </a:moveTo>
                    <a:cubicBezTo>
                      <a:pt x="336" y="0"/>
                      <a:pt x="0" y="338"/>
                      <a:pt x="0" y="752"/>
                    </a:cubicBezTo>
                    <a:cubicBezTo>
                      <a:pt x="0" y="1169"/>
                      <a:pt x="338" y="1504"/>
                      <a:pt x="752" y="1504"/>
                    </a:cubicBezTo>
                    <a:cubicBezTo>
                      <a:pt x="1169" y="1504"/>
                      <a:pt x="1505" y="1166"/>
                      <a:pt x="1505" y="752"/>
                    </a:cubicBezTo>
                    <a:cubicBezTo>
                      <a:pt x="1505" y="335"/>
                      <a:pt x="1167" y="0"/>
                      <a:pt x="752" y="0"/>
                    </a:cubicBezTo>
                    <a:close/>
                    <a:moveTo>
                      <a:pt x="1311" y="755"/>
                    </a:moveTo>
                    <a:lnTo>
                      <a:pt x="768" y="755"/>
                    </a:lnTo>
                    <a:lnTo>
                      <a:pt x="768" y="652"/>
                    </a:lnTo>
                    <a:lnTo>
                      <a:pt x="1219" y="652"/>
                    </a:lnTo>
                    <a:cubicBezTo>
                      <a:pt x="1264" y="679"/>
                      <a:pt x="1295" y="713"/>
                      <a:pt x="1311" y="755"/>
                    </a:cubicBezTo>
                    <a:close/>
                    <a:moveTo>
                      <a:pt x="881" y="505"/>
                    </a:moveTo>
                    <a:lnTo>
                      <a:pt x="1009" y="505"/>
                    </a:lnTo>
                    <a:cubicBezTo>
                      <a:pt x="1049" y="529"/>
                      <a:pt x="1080" y="566"/>
                      <a:pt x="1098" y="608"/>
                    </a:cubicBezTo>
                    <a:lnTo>
                      <a:pt x="881" y="608"/>
                    </a:lnTo>
                    <a:lnTo>
                      <a:pt x="881" y="505"/>
                    </a:lnTo>
                    <a:close/>
                    <a:moveTo>
                      <a:pt x="653" y="390"/>
                    </a:moveTo>
                    <a:cubicBezTo>
                      <a:pt x="718" y="390"/>
                      <a:pt x="776" y="416"/>
                      <a:pt x="818" y="461"/>
                    </a:cubicBezTo>
                    <a:lnTo>
                      <a:pt x="480" y="461"/>
                    </a:lnTo>
                    <a:cubicBezTo>
                      <a:pt x="519" y="414"/>
                      <a:pt x="582" y="390"/>
                      <a:pt x="653" y="390"/>
                    </a:cubicBezTo>
                    <a:close/>
                    <a:moveTo>
                      <a:pt x="475" y="505"/>
                    </a:moveTo>
                    <a:lnTo>
                      <a:pt x="834" y="505"/>
                    </a:lnTo>
                    <a:lnTo>
                      <a:pt x="834" y="608"/>
                    </a:lnTo>
                    <a:lnTo>
                      <a:pt x="475" y="608"/>
                    </a:lnTo>
                    <a:lnTo>
                      <a:pt x="475" y="505"/>
                    </a:lnTo>
                    <a:close/>
                    <a:moveTo>
                      <a:pt x="430" y="550"/>
                    </a:moveTo>
                    <a:lnTo>
                      <a:pt x="430" y="608"/>
                    </a:lnTo>
                    <a:lnTo>
                      <a:pt x="299" y="608"/>
                    </a:lnTo>
                    <a:cubicBezTo>
                      <a:pt x="336" y="579"/>
                      <a:pt x="378" y="558"/>
                      <a:pt x="430" y="550"/>
                    </a:cubicBezTo>
                    <a:close/>
                    <a:moveTo>
                      <a:pt x="252" y="652"/>
                    </a:moveTo>
                    <a:lnTo>
                      <a:pt x="724" y="652"/>
                    </a:lnTo>
                    <a:lnTo>
                      <a:pt x="724" y="755"/>
                    </a:lnTo>
                    <a:lnTo>
                      <a:pt x="202" y="755"/>
                    </a:lnTo>
                    <a:cubicBezTo>
                      <a:pt x="212" y="718"/>
                      <a:pt x="228" y="684"/>
                      <a:pt x="252" y="652"/>
                    </a:cubicBezTo>
                    <a:close/>
                    <a:moveTo>
                      <a:pt x="189" y="836"/>
                    </a:moveTo>
                    <a:cubicBezTo>
                      <a:pt x="189" y="825"/>
                      <a:pt x="191" y="815"/>
                      <a:pt x="191" y="802"/>
                    </a:cubicBezTo>
                    <a:lnTo>
                      <a:pt x="498" y="802"/>
                    </a:lnTo>
                    <a:lnTo>
                      <a:pt x="498" y="904"/>
                    </a:lnTo>
                    <a:lnTo>
                      <a:pt x="202" y="904"/>
                    </a:lnTo>
                    <a:cubicBezTo>
                      <a:pt x="194" y="883"/>
                      <a:pt x="189" y="859"/>
                      <a:pt x="189" y="836"/>
                    </a:cubicBezTo>
                    <a:close/>
                    <a:moveTo>
                      <a:pt x="721" y="1053"/>
                    </a:moveTo>
                    <a:lnTo>
                      <a:pt x="391" y="1053"/>
                    </a:lnTo>
                    <a:cubicBezTo>
                      <a:pt x="320" y="1046"/>
                      <a:pt x="260" y="1006"/>
                      <a:pt x="223" y="951"/>
                    </a:cubicBezTo>
                    <a:lnTo>
                      <a:pt x="721" y="951"/>
                    </a:lnTo>
                    <a:lnTo>
                      <a:pt x="721" y="1053"/>
                    </a:lnTo>
                    <a:close/>
                    <a:moveTo>
                      <a:pt x="545" y="904"/>
                    </a:moveTo>
                    <a:lnTo>
                      <a:pt x="545" y="802"/>
                    </a:lnTo>
                    <a:lnTo>
                      <a:pt x="960" y="802"/>
                    </a:lnTo>
                    <a:lnTo>
                      <a:pt x="960" y="904"/>
                    </a:lnTo>
                    <a:lnTo>
                      <a:pt x="545" y="904"/>
                    </a:lnTo>
                    <a:close/>
                    <a:moveTo>
                      <a:pt x="1143" y="1053"/>
                    </a:moveTo>
                    <a:lnTo>
                      <a:pt x="766" y="1053"/>
                    </a:lnTo>
                    <a:lnTo>
                      <a:pt x="766" y="951"/>
                    </a:lnTo>
                    <a:lnTo>
                      <a:pt x="1290" y="951"/>
                    </a:lnTo>
                    <a:cubicBezTo>
                      <a:pt x="1258" y="1004"/>
                      <a:pt x="1206" y="1046"/>
                      <a:pt x="1143" y="1053"/>
                    </a:cubicBezTo>
                    <a:close/>
                    <a:moveTo>
                      <a:pt x="1004" y="904"/>
                    </a:moveTo>
                    <a:lnTo>
                      <a:pt x="1004" y="802"/>
                    </a:lnTo>
                    <a:lnTo>
                      <a:pt x="1324" y="802"/>
                    </a:lnTo>
                    <a:cubicBezTo>
                      <a:pt x="1324" y="810"/>
                      <a:pt x="1327" y="820"/>
                      <a:pt x="1327" y="831"/>
                    </a:cubicBezTo>
                    <a:cubicBezTo>
                      <a:pt x="1327" y="857"/>
                      <a:pt x="1321" y="880"/>
                      <a:pt x="1313" y="907"/>
                    </a:cubicBezTo>
                    <a:lnTo>
                      <a:pt x="1004" y="907"/>
                    </a:lnTo>
                    <a:lnTo>
                      <a:pt x="1004" y="904"/>
                    </a:lnTo>
                    <a:close/>
                  </a:path>
                </a:pathLst>
              </a:custGeom>
              <a:solidFill>
                <a:srgbClr val="FE81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98B2731-4C63-9DB4-C734-5274E068AB6F}"/>
                </a:ext>
              </a:extLst>
            </p:cNvPr>
            <p:cNvSpPr/>
            <p:nvPr/>
          </p:nvSpPr>
          <p:spPr>
            <a:xfrm>
              <a:off x="1526467" y="5544909"/>
              <a:ext cx="80594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>
                  <a:latin typeface="Arial" charset="0"/>
                  <a:ea typeface="Arial" charset="0"/>
                  <a:cs typeface="Arial" charset="0"/>
                </a:rPr>
                <a:t>WAF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9642DD6B-EED3-E3CB-0679-158413211571}"/>
              </a:ext>
            </a:extLst>
          </p:cNvPr>
          <p:cNvSpPr/>
          <p:nvPr/>
        </p:nvSpPr>
        <p:spPr>
          <a:xfrm>
            <a:off x="3449302" y="3709060"/>
            <a:ext cx="1583216" cy="1733550"/>
          </a:xfrm>
          <a:prstGeom prst="rect">
            <a:avLst/>
          </a:prstGeom>
          <a:solidFill>
            <a:srgbClr val="FE8100"/>
          </a:solidFill>
          <a:ln w="19050">
            <a:solidFill>
              <a:srgbClr val="FE81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Node 1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B665667-A96D-3B2A-C8CA-B9150814ED9A}"/>
              </a:ext>
            </a:extLst>
          </p:cNvPr>
          <p:cNvGrpSpPr/>
          <p:nvPr/>
        </p:nvGrpSpPr>
        <p:grpSpPr>
          <a:xfrm>
            <a:off x="3554655" y="3927973"/>
            <a:ext cx="582945" cy="635162"/>
            <a:chOff x="2681212" y="1758788"/>
            <a:chExt cx="582945" cy="63516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760BB5E-38BF-CBE5-AE88-BB16525D0830}"/>
                </a:ext>
              </a:extLst>
            </p:cNvPr>
            <p:cNvSpPr/>
            <p:nvPr/>
          </p:nvSpPr>
          <p:spPr>
            <a:xfrm>
              <a:off x="2681212" y="1758788"/>
              <a:ext cx="582945" cy="635162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7CF8B4F-6B18-3C4B-12E3-E2C92233DC94}"/>
                </a:ext>
              </a:extLst>
            </p:cNvPr>
            <p:cNvGrpSpPr/>
            <p:nvPr/>
          </p:nvGrpSpPr>
          <p:grpSpPr>
            <a:xfrm>
              <a:off x="2757314" y="1844483"/>
              <a:ext cx="426433" cy="464483"/>
              <a:chOff x="4752975" y="2987675"/>
              <a:chExt cx="515938" cy="561975"/>
            </a:xfrm>
          </p:grpSpPr>
          <p:sp>
            <p:nvSpPr>
              <p:cNvPr id="39" name="Freeform 72">
                <a:extLst>
                  <a:ext uri="{FF2B5EF4-FFF2-40B4-BE49-F238E27FC236}">
                    <a16:creationId xmlns:a16="http://schemas.microsoft.com/office/drawing/2014/main" id="{1B82BB0E-D567-8475-7131-AED5F096DD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975" y="2987675"/>
                <a:ext cx="515938" cy="561975"/>
              </a:xfrm>
              <a:custGeom>
                <a:avLst/>
                <a:gdLst>
                  <a:gd name="T0" fmla="*/ 79 w 1431"/>
                  <a:gd name="T1" fmla="*/ 0 h 1563"/>
                  <a:gd name="T2" fmla="*/ 0 w 1431"/>
                  <a:gd name="T3" fmla="*/ 1484 h 1563"/>
                  <a:gd name="T4" fmla="*/ 1349 w 1431"/>
                  <a:gd name="T5" fmla="*/ 1562 h 1563"/>
                  <a:gd name="T6" fmla="*/ 1428 w 1431"/>
                  <a:gd name="T7" fmla="*/ 79 h 1563"/>
                  <a:gd name="T8" fmla="*/ 226 w 1431"/>
                  <a:gd name="T9" fmla="*/ 412 h 1563"/>
                  <a:gd name="T10" fmla="*/ 226 w 1431"/>
                  <a:gd name="T11" fmla="*/ 317 h 1563"/>
                  <a:gd name="T12" fmla="*/ 653 w 1431"/>
                  <a:gd name="T13" fmla="*/ 283 h 1563"/>
                  <a:gd name="T14" fmla="*/ 687 w 1431"/>
                  <a:gd name="T15" fmla="*/ 401 h 1563"/>
                  <a:gd name="T16" fmla="*/ 687 w 1431"/>
                  <a:gd name="T17" fmla="*/ 545 h 1563"/>
                  <a:gd name="T18" fmla="*/ 260 w 1431"/>
                  <a:gd name="T19" fmla="*/ 579 h 1563"/>
                  <a:gd name="T20" fmla="*/ 226 w 1431"/>
                  <a:gd name="T21" fmla="*/ 412 h 1563"/>
                  <a:gd name="T22" fmla="*/ 226 w 1431"/>
                  <a:gd name="T23" fmla="*/ 752 h 1563"/>
                  <a:gd name="T24" fmla="*/ 260 w 1431"/>
                  <a:gd name="T25" fmla="*/ 634 h 1563"/>
                  <a:gd name="T26" fmla="*/ 687 w 1431"/>
                  <a:gd name="T27" fmla="*/ 668 h 1563"/>
                  <a:gd name="T28" fmla="*/ 687 w 1431"/>
                  <a:gd name="T29" fmla="*/ 763 h 1563"/>
                  <a:gd name="T30" fmla="*/ 653 w 1431"/>
                  <a:gd name="T31" fmla="*/ 931 h 1563"/>
                  <a:gd name="T32" fmla="*/ 226 w 1431"/>
                  <a:gd name="T33" fmla="*/ 897 h 1563"/>
                  <a:gd name="T34" fmla="*/ 1158 w 1431"/>
                  <a:gd name="T35" fmla="*/ 1282 h 1563"/>
                  <a:gd name="T36" fmla="*/ 226 w 1431"/>
                  <a:gd name="T37" fmla="*/ 1237 h 1563"/>
                  <a:gd name="T38" fmla="*/ 1202 w 1431"/>
                  <a:gd name="T39" fmla="*/ 991 h 1563"/>
                  <a:gd name="T40" fmla="*/ 1158 w 1431"/>
                  <a:gd name="T41" fmla="*/ 1282 h 1563"/>
                  <a:gd name="T42" fmla="*/ 1202 w 1431"/>
                  <a:gd name="T43" fmla="*/ 763 h 1563"/>
                  <a:gd name="T44" fmla="*/ 1168 w 1431"/>
                  <a:gd name="T45" fmla="*/ 931 h 1563"/>
                  <a:gd name="T46" fmla="*/ 741 w 1431"/>
                  <a:gd name="T47" fmla="*/ 897 h 1563"/>
                  <a:gd name="T48" fmla="*/ 741 w 1431"/>
                  <a:gd name="T49" fmla="*/ 752 h 1563"/>
                  <a:gd name="T50" fmla="*/ 775 w 1431"/>
                  <a:gd name="T51" fmla="*/ 634 h 1563"/>
                  <a:gd name="T52" fmla="*/ 1202 w 1431"/>
                  <a:gd name="T53" fmla="*/ 668 h 1563"/>
                  <a:gd name="T54" fmla="*/ 1202 w 1431"/>
                  <a:gd name="T55" fmla="*/ 401 h 1563"/>
                  <a:gd name="T56" fmla="*/ 1202 w 1431"/>
                  <a:gd name="T57" fmla="*/ 545 h 1563"/>
                  <a:gd name="T58" fmla="*/ 775 w 1431"/>
                  <a:gd name="T59" fmla="*/ 579 h 1563"/>
                  <a:gd name="T60" fmla="*/ 741 w 1431"/>
                  <a:gd name="T61" fmla="*/ 412 h 1563"/>
                  <a:gd name="T62" fmla="*/ 741 w 1431"/>
                  <a:gd name="T63" fmla="*/ 317 h 1563"/>
                  <a:gd name="T64" fmla="*/ 1168 w 1431"/>
                  <a:gd name="T65" fmla="*/ 283 h 1563"/>
                  <a:gd name="T66" fmla="*/ 1202 w 1431"/>
                  <a:gd name="T67" fmla="*/ 401 h 1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31" h="1563">
                    <a:moveTo>
                      <a:pt x="1349" y="0"/>
                    </a:moveTo>
                    <a:lnTo>
                      <a:pt x="79" y="0"/>
                    </a:lnTo>
                    <a:cubicBezTo>
                      <a:pt x="34" y="0"/>
                      <a:pt x="0" y="34"/>
                      <a:pt x="0" y="79"/>
                    </a:cubicBezTo>
                    <a:lnTo>
                      <a:pt x="0" y="1484"/>
                    </a:lnTo>
                    <a:cubicBezTo>
                      <a:pt x="0" y="1528"/>
                      <a:pt x="34" y="1562"/>
                      <a:pt x="79" y="1562"/>
                    </a:cubicBezTo>
                    <a:lnTo>
                      <a:pt x="1349" y="1562"/>
                    </a:lnTo>
                    <a:cubicBezTo>
                      <a:pt x="1394" y="1562"/>
                      <a:pt x="1428" y="1528"/>
                      <a:pt x="1428" y="1484"/>
                    </a:cubicBezTo>
                    <a:lnTo>
                      <a:pt x="1428" y="79"/>
                    </a:lnTo>
                    <a:cubicBezTo>
                      <a:pt x="1430" y="37"/>
                      <a:pt x="1394" y="0"/>
                      <a:pt x="1349" y="0"/>
                    </a:cubicBezTo>
                    <a:close/>
                    <a:moveTo>
                      <a:pt x="226" y="412"/>
                    </a:moveTo>
                    <a:lnTo>
                      <a:pt x="226" y="401"/>
                    </a:lnTo>
                    <a:lnTo>
                      <a:pt x="226" y="317"/>
                    </a:lnTo>
                    <a:cubicBezTo>
                      <a:pt x="226" y="299"/>
                      <a:pt x="241" y="283"/>
                      <a:pt x="260" y="283"/>
                    </a:cubicBezTo>
                    <a:lnTo>
                      <a:pt x="653" y="283"/>
                    </a:lnTo>
                    <a:cubicBezTo>
                      <a:pt x="671" y="283"/>
                      <a:pt x="687" y="299"/>
                      <a:pt x="687" y="317"/>
                    </a:cubicBezTo>
                    <a:lnTo>
                      <a:pt x="687" y="401"/>
                    </a:lnTo>
                    <a:lnTo>
                      <a:pt x="687" y="412"/>
                    </a:lnTo>
                    <a:lnTo>
                      <a:pt x="687" y="545"/>
                    </a:lnTo>
                    <a:cubicBezTo>
                      <a:pt x="687" y="564"/>
                      <a:pt x="671" y="579"/>
                      <a:pt x="653" y="579"/>
                    </a:cubicBezTo>
                    <a:lnTo>
                      <a:pt x="260" y="579"/>
                    </a:lnTo>
                    <a:cubicBezTo>
                      <a:pt x="241" y="579"/>
                      <a:pt x="226" y="564"/>
                      <a:pt x="226" y="545"/>
                    </a:cubicBezTo>
                    <a:lnTo>
                      <a:pt x="226" y="412"/>
                    </a:lnTo>
                    <a:close/>
                    <a:moveTo>
                      <a:pt x="226" y="763"/>
                    </a:moveTo>
                    <a:lnTo>
                      <a:pt x="226" y="752"/>
                    </a:lnTo>
                    <a:lnTo>
                      <a:pt x="226" y="668"/>
                    </a:lnTo>
                    <a:cubicBezTo>
                      <a:pt x="226" y="650"/>
                      <a:pt x="241" y="634"/>
                      <a:pt x="260" y="634"/>
                    </a:cubicBezTo>
                    <a:lnTo>
                      <a:pt x="653" y="634"/>
                    </a:lnTo>
                    <a:cubicBezTo>
                      <a:pt x="671" y="634"/>
                      <a:pt x="687" y="650"/>
                      <a:pt x="687" y="668"/>
                    </a:cubicBezTo>
                    <a:lnTo>
                      <a:pt x="687" y="752"/>
                    </a:lnTo>
                    <a:lnTo>
                      <a:pt x="687" y="763"/>
                    </a:lnTo>
                    <a:lnTo>
                      <a:pt x="687" y="897"/>
                    </a:lnTo>
                    <a:cubicBezTo>
                      <a:pt x="687" y="915"/>
                      <a:pt x="671" y="931"/>
                      <a:pt x="653" y="931"/>
                    </a:cubicBezTo>
                    <a:lnTo>
                      <a:pt x="260" y="931"/>
                    </a:lnTo>
                    <a:cubicBezTo>
                      <a:pt x="241" y="931"/>
                      <a:pt x="226" y="915"/>
                      <a:pt x="226" y="897"/>
                    </a:cubicBezTo>
                    <a:lnTo>
                      <a:pt x="226" y="763"/>
                    </a:lnTo>
                    <a:close/>
                    <a:moveTo>
                      <a:pt x="1158" y="1282"/>
                    </a:moveTo>
                    <a:lnTo>
                      <a:pt x="270" y="1282"/>
                    </a:lnTo>
                    <a:cubicBezTo>
                      <a:pt x="246" y="1282"/>
                      <a:pt x="226" y="1261"/>
                      <a:pt x="226" y="1237"/>
                    </a:cubicBezTo>
                    <a:lnTo>
                      <a:pt x="226" y="991"/>
                    </a:lnTo>
                    <a:lnTo>
                      <a:pt x="1202" y="991"/>
                    </a:lnTo>
                    <a:lnTo>
                      <a:pt x="1202" y="1237"/>
                    </a:lnTo>
                    <a:cubicBezTo>
                      <a:pt x="1202" y="1261"/>
                      <a:pt x="1181" y="1282"/>
                      <a:pt x="1158" y="1282"/>
                    </a:cubicBezTo>
                    <a:close/>
                    <a:moveTo>
                      <a:pt x="1202" y="752"/>
                    </a:moveTo>
                    <a:lnTo>
                      <a:pt x="1202" y="763"/>
                    </a:lnTo>
                    <a:lnTo>
                      <a:pt x="1202" y="897"/>
                    </a:lnTo>
                    <a:cubicBezTo>
                      <a:pt x="1202" y="915"/>
                      <a:pt x="1187" y="931"/>
                      <a:pt x="1168" y="931"/>
                    </a:cubicBezTo>
                    <a:lnTo>
                      <a:pt x="775" y="931"/>
                    </a:lnTo>
                    <a:cubicBezTo>
                      <a:pt x="757" y="931"/>
                      <a:pt x="741" y="915"/>
                      <a:pt x="741" y="897"/>
                    </a:cubicBezTo>
                    <a:lnTo>
                      <a:pt x="741" y="763"/>
                    </a:lnTo>
                    <a:lnTo>
                      <a:pt x="741" y="752"/>
                    </a:lnTo>
                    <a:lnTo>
                      <a:pt x="741" y="668"/>
                    </a:lnTo>
                    <a:cubicBezTo>
                      <a:pt x="741" y="650"/>
                      <a:pt x="757" y="634"/>
                      <a:pt x="775" y="634"/>
                    </a:cubicBezTo>
                    <a:lnTo>
                      <a:pt x="1168" y="634"/>
                    </a:lnTo>
                    <a:cubicBezTo>
                      <a:pt x="1187" y="634"/>
                      <a:pt x="1202" y="650"/>
                      <a:pt x="1202" y="668"/>
                    </a:cubicBezTo>
                    <a:lnTo>
                      <a:pt x="1202" y="752"/>
                    </a:lnTo>
                    <a:close/>
                    <a:moveTo>
                      <a:pt x="1202" y="401"/>
                    </a:moveTo>
                    <a:lnTo>
                      <a:pt x="1202" y="412"/>
                    </a:lnTo>
                    <a:lnTo>
                      <a:pt x="1202" y="545"/>
                    </a:lnTo>
                    <a:cubicBezTo>
                      <a:pt x="1202" y="564"/>
                      <a:pt x="1187" y="579"/>
                      <a:pt x="1168" y="579"/>
                    </a:cubicBezTo>
                    <a:lnTo>
                      <a:pt x="775" y="579"/>
                    </a:lnTo>
                    <a:cubicBezTo>
                      <a:pt x="757" y="579"/>
                      <a:pt x="741" y="564"/>
                      <a:pt x="741" y="545"/>
                    </a:cubicBezTo>
                    <a:lnTo>
                      <a:pt x="741" y="412"/>
                    </a:lnTo>
                    <a:lnTo>
                      <a:pt x="741" y="401"/>
                    </a:lnTo>
                    <a:lnTo>
                      <a:pt x="741" y="317"/>
                    </a:lnTo>
                    <a:cubicBezTo>
                      <a:pt x="741" y="299"/>
                      <a:pt x="757" y="283"/>
                      <a:pt x="775" y="283"/>
                    </a:cubicBezTo>
                    <a:lnTo>
                      <a:pt x="1168" y="283"/>
                    </a:lnTo>
                    <a:cubicBezTo>
                      <a:pt x="1187" y="283"/>
                      <a:pt x="1202" y="299"/>
                      <a:pt x="1202" y="317"/>
                    </a:cubicBezTo>
                    <a:lnTo>
                      <a:pt x="1202" y="40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73">
                <a:extLst>
                  <a:ext uri="{FF2B5EF4-FFF2-40B4-BE49-F238E27FC236}">
                    <a16:creationId xmlns:a16="http://schemas.microsoft.com/office/drawing/2014/main" id="{D12C9BAB-7D6E-E979-BA4D-8CBBB0BE5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4450" y="3378200"/>
                <a:ext cx="34925" cy="34925"/>
              </a:xfrm>
              <a:custGeom>
                <a:avLst/>
                <a:gdLst>
                  <a:gd name="T0" fmla="*/ 47 w 95"/>
                  <a:gd name="T1" fmla="*/ 95 h 96"/>
                  <a:gd name="T2" fmla="*/ 94 w 95"/>
                  <a:gd name="T3" fmla="*/ 47 h 96"/>
                  <a:gd name="T4" fmla="*/ 47 w 95"/>
                  <a:gd name="T5" fmla="*/ 0 h 96"/>
                  <a:gd name="T6" fmla="*/ 0 w 95"/>
                  <a:gd name="T7" fmla="*/ 47 h 96"/>
                  <a:gd name="T8" fmla="*/ 47 w 95"/>
                  <a:gd name="T9" fmla="*/ 9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96">
                    <a:moveTo>
                      <a:pt x="47" y="95"/>
                    </a:moveTo>
                    <a:cubicBezTo>
                      <a:pt x="73" y="95"/>
                      <a:pt x="94" y="73"/>
                      <a:pt x="94" y="47"/>
                    </a:cubicBezTo>
                    <a:cubicBezTo>
                      <a:pt x="94" y="20"/>
                      <a:pt x="73" y="0"/>
                      <a:pt x="47" y="0"/>
                    </a:cubicBezTo>
                    <a:cubicBezTo>
                      <a:pt x="21" y="0"/>
                      <a:pt x="0" y="20"/>
                      <a:pt x="0" y="47"/>
                    </a:cubicBezTo>
                    <a:cubicBezTo>
                      <a:pt x="0" y="73"/>
                      <a:pt x="21" y="95"/>
                      <a:pt x="47" y="9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74">
                <a:extLst>
                  <a:ext uri="{FF2B5EF4-FFF2-40B4-BE49-F238E27FC236}">
                    <a16:creationId xmlns:a16="http://schemas.microsoft.com/office/drawing/2014/main" id="{12C90030-231B-E70C-0D15-69069D63C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9338" y="3114675"/>
                <a:ext cx="15875" cy="58738"/>
              </a:xfrm>
              <a:custGeom>
                <a:avLst/>
                <a:gdLst>
                  <a:gd name="T0" fmla="*/ 23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3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3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3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75">
                <a:extLst>
                  <a:ext uri="{FF2B5EF4-FFF2-40B4-BE49-F238E27FC236}">
                    <a16:creationId xmlns:a16="http://schemas.microsoft.com/office/drawing/2014/main" id="{B1EEBC01-B342-4331-032B-85934DF2E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3114675"/>
                <a:ext cx="15875" cy="58738"/>
              </a:xfrm>
              <a:custGeom>
                <a:avLst/>
                <a:gdLst>
                  <a:gd name="T0" fmla="*/ 22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2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76">
                <a:extLst>
                  <a:ext uri="{FF2B5EF4-FFF2-40B4-BE49-F238E27FC236}">
                    <a16:creationId xmlns:a16="http://schemas.microsoft.com/office/drawing/2014/main" id="{6D0FFC01-A087-63D6-DF96-3787B6BD5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6013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Freeform 77">
                <a:extLst>
                  <a:ext uri="{FF2B5EF4-FFF2-40B4-BE49-F238E27FC236}">
                    <a16:creationId xmlns:a16="http://schemas.microsoft.com/office/drawing/2014/main" id="{AEC9080A-1B3A-74C5-4F10-B2721A43D9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9350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Freeform 78">
                <a:extLst>
                  <a:ext uri="{FF2B5EF4-FFF2-40B4-BE49-F238E27FC236}">
                    <a16:creationId xmlns:a16="http://schemas.microsoft.com/office/drawing/2014/main" id="{16B5005A-46E5-EB4C-078A-2B6A031AC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5075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Freeform 79">
                <a:extLst>
                  <a:ext uri="{FF2B5EF4-FFF2-40B4-BE49-F238E27FC236}">
                    <a16:creationId xmlns:a16="http://schemas.microsoft.com/office/drawing/2014/main" id="{16E865D5-A95E-985F-EDC8-D585664965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413" y="3114675"/>
                <a:ext cx="15875" cy="58738"/>
              </a:xfrm>
              <a:custGeom>
                <a:avLst/>
                <a:gdLst>
                  <a:gd name="T0" fmla="*/ 22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2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Freeform 80">
                <a:extLst>
                  <a:ext uri="{FF2B5EF4-FFF2-40B4-BE49-F238E27FC236}">
                    <a16:creationId xmlns:a16="http://schemas.microsoft.com/office/drawing/2014/main" id="{C4AFEE9E-20DC-3CE3-94DB-BA2F648A0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750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Freeform 81">
                <a:extLst>
                  <a:ext uri="{FF2B5EF4-FFF2-40B4-BE49-F238E27FC236}">
                    <a16:creationId xmlns:a16="http://schemas.microsoft.com/office/drawing/2014/main" id="{93AF107C-4FB8-6DFC-A7FE-F22470B83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5088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Freeform 82">
                <a:extLst>
                  <a:ext uri="{FF2B5EF4-FFF2-40B4-BE49-F238E27FC236}">
                    <a16:creationId xmlns:a16="http://schemas.microsoft.com/office/drawing/2014/main" id="{D1E852F6-1A08-1234-E93E-74B60B570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9338" y="3240088"/>
                <a:ext cx="15875" cy="58737"/>
              </a:xfrm>
              <a:custGeom>
                <a:avLst/>
                <a:gdLst>
                  <a:gd name="T0" fmla="*/ 23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3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3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3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Freeform 83">
                <a:extLst>
                  <a:ext uri="{FF2B5EF4-FFF2-40B4-BE49-F238E27FC236}">
                    <a16:creationId xmlns:a16="http://schemas.microsoft.com/office/drawing/2014/main" id="{E7F9D9F3-7DA6-E0A7-C90B-41579FD6F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3240088"/>
                <a:ext cx="15875" cy="58737"/>
              </a:xfrm>
              <a:custGeom>
                <a:avLst/>
                <a:gdLst>
                  <a:gd name="T0" fmla="*/ 22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2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Freeform 84">
                <a:extLst>
                  <a:ext uri="{FF2B5EF4-FFF2-40B4-BE49-F238E27FC236}">
                    <a16:creationId xmlns:a16="http://schemas.microsoft.com/office/drawing/2014/main" id="{F8125554-A9A3-4A23-A952-6C4108089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6013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Freeform 85">
                <a:extLst>
                  <a:ext uri="{FF2B5EF4-FFF2-40B4-BE49-F238E27FC236}">
                    <a16:creationId xmlns:a16="http://schemas.microsoft.com/office/drawing/2014/main" id="{AFD4EC4B-633A-4792-0C37-2E1811907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9350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Freeform 86">
                <a:extLst>
                  <a:ext uri="{FF2B5EF4-FFF2-40B4-BE49-F238E27FC236}">
                    <a16:creationId xmlns:a16="http://schemas.microsoft.com/office/drawing/2014/main" id="{B52E36B1-E72B-3F36-15BF-666910246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5075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Freeform 87">
                <a:extLst>
                  <a:ext uri="{FF2B5EF4-FFF2-40B4-BE49-F238E27FC236}">
                    <a16:creationId xmlns:a16="http://schemas.microsoft.com/office/drawing/2014/main" id="{BBA1F5F8-2BF5-AC45-26FB-DA7096965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413" y="3240088"/>
                <a:ext cx="15875" cy="58737"/>
              </a:xfrm>
              <a:custGeom>
                <a:avLst/>
                <a:gdLst>
                  <a:gd name="T0" fmla="*/ 22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2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Freeform 88">
                <a:extLst>
                  <a:ext uri="{FF2B5EF4-FFF2-40B4-BE49-F238E27FC236}">
                    <a16:creationId xmlns:a16="http://schemas.microsoft.com/office/drawing/2014/main" id="{8126B496-5938-4148-15DD-E3D533EE7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750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Freeform 89">
                <a:extLst>
                  <a:ext uri="{FF2B5EF4-FFF2-40B4-BE49-F238E27FC236}">
                    <a16:creationId xmlns:a16="http://schemas.microsoft.com/office/drawing/2014/main" id="{DFEB6AFC-F72F-58CA-4134-1B4E58770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5088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689284B-F1DB-953F-C6F3-1E1BD4C2BCD6}"/>
              </a:ext>
            </a:extLst>
          </p:cNvPr>
          <p:cNvGrpSpPr/>
          <p:nvPr/>
        </p:nvGrpSpPr>
        <p:grpSpPr>
          <a:xfrm>
            <a:off x="3549578" y="4552764"/>
            <a:ext cx="582945" cy="635162"/>
            <a:chOff x="2681212" y="1758788"/>
            <a:chExt cx="582945" cy="63516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307E92A-32C0-B1EA-F910-4D949A628797}"/>
                </a:ext>
              </a:extLst>
            </p:cNvPr>
            <p:cNvSpPr/>
            <p:nvPr/>
          </p:nvSpPr>
          <p:spPr>
            <a:xfrm>
              <a:off x="2681212" y="1758788"/>
              <a:ext cx="582945" cy="635162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B3D0F5F-0F28-BD9C-8BF2-B91872B10913}"/>
                </a:ext>
              </a:extLst>
            </p:cNvPr>
            <p:cNvGrpSpPr/>
            <p:nvPr/>
          </p:nvGrpSpPr>
          <p:grpSpPr>
            <a:xfrm>
              <a:off x="2757314" y="1844483"/>
              <a:ext cx="426433" cy="464483"/>
              <a:chOff x="4752975" y="2987675"/>
              <a:chExt cx="515938" cy="561975"/>
            </a:xfrm>
          </p:grpSpPr>
          <p:sp>
            <p:nvSpPr>
              <p:cNvPr id="60" name="Freeform 72">
                <a:extLst>
                  <a:ext uri="{FF2B5EF4-FFF2-40B4-BE49-F238E27FC236}">
                    <a16:creationId xmlns:a16="http://schemas.microsoft.com/office/drawing/2014/main" id="{E93AF462-CE61-CF61-E6A0-F5AC70BB2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975" y="2987675"/>
                <a:ext cx="515938" cy="561975"/>
              </a:xfrm>
              <a:custGeom>
                <a:avLst/>
                <a:gdLst>
                  <a:gd name="T0" fmla="*/ 79 w 1431"/>
                  <a:gd name="T1" fmla="*/ 0 h 1563"/>
                  <a:gd name="T2" fmla="*/ 0 w 1431"/>
                  <a:gd name="T3" fmla="*/ 1484 h 1563"/>
                  <a:gd name="T4" fmla="*/ 1349 w 1431"/>
                  <a:gd name="T5" fmla="*/ 1562 h 1563"/>
                  <a:gd name="T6" fmla="*/ 1428 w 1431"/>
                  <a:gd name="T7" fmla="*/ 79 h 1563"/>
                  <a:gd name="T8" fmla="*/ 226 w 1431"/>
                  <a:gd name="T9" fmla="*/ 412 h 1563"/>
                  <a:gd name="T10" fmla="*/ 226 w 1431"/>
                  <a:gd name="T11" fmla="*/ 317 h 1563"/>
                  <a:gd name="T12" fmla="*/ 653 w 1431"/>
                  <a:gd name="T13" fmla="*/ 283 h 1563"/>
                  <a:gd name="T14" fmla="*/ 687 w 1431"/>
                  <a:gd name="T15" fmla="*/ 401 h 1563"/>
                  <a:gd name="T16" fmla="*/ 687 w 1431"/>
                  <a:gd name="T17" fmla="*/ 545 h 1563"/>
                  <a:gd name="T18" fmla="*/ 260 w 1431"/>
                  <a:gd name="T19" fmla="*/ 579 h 1563"/>
                  <a:gd name="T20" fmla="*/ 226 w 1431"/>
                  <a:gd name="T21" fmla="*/ 412 h 1563"/>
                  <a:gd name="T22" fmla="*/ 226 w 1431"/>
                  <a:gd name="T23" fmla="*/ 752 h 1563"/>
                  <a:gd name="T24" fmla="*/ 260 w 1431"/>
                  <a:gd name="T25" fmla="*/ 634 h 1563"/>
                  <a:gd name="T26" fmla="*/ 687 w 1431"/>
                  <a:gd name="T27" fmla="*/ 668 h 1563"/>
                  <a:gd name="T28" fmla="*/ 687 w 1431"/>
                  <a:gd name="T29" fmla="*/ 763 h 1563"/>
                  <a:gd name="T30" fmla="*/ 653 w 1431"/>
                  <a:gd name="T31" fmla="*/ 931 h 1563"/>
                  <a:gd name="T32" fmla="*/ 226 w 1431"/>
                  <a:gd name="T33" fmla="*/ 897 h 1563"/>
                  <a:gd name="T34" fmla="*/ 1158 w 1431"/>
                  <a:gd name="T35" fmla="*/ 1282 h 1563"/>
                  <a:gd name="T36" fmla="*/ 226 w 1431"/>
                  <a:gd name="T37" fmla="*/ 1237 h 1563"/>
                  <a:gd name="T38" fmla="*/ 1202 w 1431"/>
                  <a:gd name="T39" fmla="*/ 991 h 1563"/>
                  <a:gd name="T40" fmla="*/ 1158 w 1431"/>
                  <a:gd name="T41" fmla="*/ 1282 h 1563"/>
                  <a:gd name="T42" fmla="*/ 1202 w 1431"/>
                  <a:gd name="T43" fmla="*/ 763 h 1563"/>
                  <a:gd name="T44" fmla="*/ 1168 w 1431"/>
                  <a:gd name="T45" fmla="*/ 931 h 1563"/>
                  <a:gd name="T46" fmla="*/ 741 w 1431"/>
                  <a:gd name="T47" fmla="*/ 897 h 1563"/>
                  <a:gd name="T48" fmla="*/ 741 w 1431"/>
                  <a:gd name="T49" fmla="*/ 752 h 1563"/>
                  <a:gd name="T50" fmla="*/ 775 w 1431"/>
                  <a:gd name="T51" fmla="*/ 634 h 1563"/>
                  <a:gd name="T52" fmla="*/ 1202 w 1431"/>
                  <a:gd name="T53" fmla="*/ 668 h 1563"/>
                  <a:gd name="T54" fmla="*/ 1202 w 1431"/>
                  <a:gd name="T55" fmla="*/ 401 h 1563"/>
                  <a:gd name="T56" fmla="*/ 1202 w 1431"/>
                  <a:gd name="T57" fmla="*/ 545 h 1563"/>
                  <a:gd name="T58" fmla="*/ 775 w 1431"/>
                  <a:gd name="T59" fmla="*/ 579 h 1563"/>
                  <a:gd name="T60" fmla="*/ 741 w 1431"/>
                  <a:gd name="T61" fmla="*/ 412 h 1563"/>
                  <a:gd name="T62" fmla="*/ 741 w 1431"/>
                  <a:gd name="T63" fmla="*/ 317 h 1563"/>
                  <a:gd name="T64" fmla="*/ 1168 w 1431"/>
                  <a:gd name="T65" fmla="*/ 283 h 1563"/>
                  <a:gd name="T66" fmla="*/ 1202 w 1431"/>
                  <a:gd name="T67" fmla="*/ 401 h 1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31" h="1563">
                    <a:moveTo>
                      <a:pt x="1349" y="0"/>
                    </a:moveTo>
                    <a:lnTo>
                      <a:pt x="79" y="0"/>
                    </a:lnTo>
                    <a:cubicBezTo>
                      <a:pt x="34" y="0"/>
                      <a:pt x="0" y="34"/>
                      <a:pt x="0" y="79"/>
                    </a:cubicBezTo>
                    <a:lnTo>
                      <a:pt x="0" y="1484"/>
                    </a:lnTo>
                    <a:cubicBezTo>
                      <a:pt x="0" y="1528"/>
                      <a:pt x="34" y="1562"/>
                      <a:pt x="79" y="1562"/>
                    </a:cubicBezTo>
                    <a:lnTo>
                      <a:pt x="1349" y="1562"/>
                    </a:lnTo>
                    <a:cubicBezTo>
                      <a:pt x="1394" y="1562"/>
                      <a:pt x="1428" y="1528"/>
                      <a:pt x="1428" y="1484"/>
                    </a:cubicBezTo>
                    <a:lnTo>
                      <a:pt x="1428" y="79"/>
                    </a:lnTo>
                    <a:cubicBezTo>
                      <a:pt x="1430" y="37"/>
                      <a:pt x="1394" y="0"/>
                      <a:pt x="1349" y="0"/>
                    </a:cubicBezTo>
                    <a:close/>
                    <a:moveTo>
                      <a:pt x="226" y="412"/>
                    </a:moveTo>
                    <a:lnTo>
                      <a:pt x="226" y="401"/>
                    </a:lnTo>
                    <a:lnTo>
                      <a:pt x="226" y="317"/>
                    </a:lnTo>
                    <a:cubicBezTo>
                      <a:pt x="226" y="299"/>
                      <a:pt x="241" y="283"/>
                      <a:pt x="260" y="283"/>
                    </a:cubicBezTo>
                    <a:lnTo>
                      <a:pt x="653" y="283"/>
                    </a:lnTo>
                    <a:cubicBezTo>
                      <a:pt x="671" y="283"/>
                      <a:pt x="687" y="299"/>
                      <a:pt x="687" y="317"/>
                    </a:cubicBezTo>
                    <a:lnTo>
                      <a:pt x="687" y="401"/>
                    </a:lnTo>
                    <a:lnTo>
                      <a:pt x="687" y="412"/>
                    </a:lnTo>
                    <a:lnTo>
                      <a:pt x="687" y="545"/>
                    </a:lnTo>
                    <a:cubicBezTo>
                      <a:pt x="687" y="564"/>
                      <a:pt x="671" y="579"/>
                      <a:pt x="653" y="579"/>
                    </a:cubicBezTo>
                    <a:lnTo>
                      <a:pt x="260" y="579"/>
                    </a:lnTo>
                    <a:cubicBezTo>
                      <a:pt x="241" y="579"/>
                      <a:pt x="226" y="564"/>
                      <a:pt x="226" y="545"/>
                    </a:cubicBezTo>
                    <a:lnTo>
                      <a:pt x="226" y="412"/>
                    </a:lnTo>
                    <a:close/>
                    <a:moveTo>
                      <a:pt x="226" y="763"/>
                    </a:moveTo>
                    <a:lnTo>
                      <a:pt x="226" y="752"/>
                    </a:lnTo>
                    <a:lnTo>
                      <a:pt x="226" y="668"/>
                    </a:lnTo>
                    <a:cubicBezTo>
                      <a:pt x="226" y="650"/>
                      <a:pt x="241" y="634"/>
                      <a:pt x="260" y="634"/>
                    </a:cubicBezTo>
                    <a:lnTo>
                      <a:pt x="653" y="634"/>
                    </a:lnTo>
                    <a:cubicBezTo>
                      <a:pt x="671" y="634"/>
                      <a:pt x="687" y="650"/>
                      <a:pt x="687" y="668"/>
                    </a:cubicBezTo>
                    <a:lnTo>
                      <a:pt x="687" y="752"/>
                    </a:lnTo>
                    <a:lnTo>
                      <a:pt x="687" y="763"/>
                    </a:lnTo>
                    <a:lnTo>
                      <a:pt x="687" y="897"/>
                    </a:lnTo>
                    <a:cubicBezTo>
                      <a:pt x="687" y="915"/>
                      <a:pt x="671" y="931"/>
                      <a:pt x="653" y="931"/>
                    </a:cubicBezTo>
                    <a:lnTo>
                      <a:pt x="260" y="931"/>
                    </a:lnTo>
                    <a:cubicBezTo>
                      <a:pt x="241" y="931"/>
                      <a:pt x="226" y="915"/>
                      <a:pt x="226" y="897"/>
                    </a:cubicBezTo>
                    <a:lnTo>
                      <a:pt x="226" y="763"/>
                    </a:lnTo>
                    <a:close/>
                    <a:moveTo>
                      <a:pt x="1158" y="1282"/>
                    </a:moveTo>
                    <a:lnTo>
                      <a:pt x="270" y="1282"/>
                    </a:lnTo>
                    <a:cubicBezTo>
                      <a:pt x="246" y="1282"/>
                      <a:pt x="226" y="1261"/>
                      <a:pt x="226" y="1237"/>
                    </a:cubicBezTo>
                    <a:lnTo>
                      <a:pt x="226" y="991"/>
                    </a:lnTo>
                    <a:lnTo>
                      <a:pt x="1202" y="991"/>
                    </a:lnTo>
                    <a:lnTo>
                      <a:pt x="1202" y="1237"/>
                    </a:lnTo>
                    <a:cubicBezTo>
                      <a:pt x="1202" y="1261"/>
                      <a:pt x="1181" y="1282"/>
                      <a:pt x="1158" y="1282"/>
                    </a:cubicBezTo>
                    <a:close/>
                    <a:moveTo>
                      <a:pt x="1202" y="752"/>
                    </a:moveTo>
                    <a:lnTo>
                      <a:pt x="1202" y="763"/>
                    </a:lnTo>
                    <a:lnTo>
                      <a:pt x="1202" y="897"/>
                    </a:lnTo>
                    <a:cubicBezTo>
                      <a:pt x="1202" y="915"/>
                      <a:pt x="1187" y="931"/>
                      <a:pt x="1168" y="931"/>
                    </a:cubicBezTo>
                    <a:lnTo>
                      <a:pt x="775" y="931"/>
                    </a:lnTo>
                    <a:cubicBezTo>
                      <a:pt x="757" y="931"/>
                      <a:pt x="741" y="915"/>
                      <a:pt x="741" y="897"/>
                    </a:cubicBezTo>
                    <a:lnTo>
                      <a:pt x="741" y="763"/>
                    </a:lnTo>
                    <a:lnTo>
                      <a:pt x="741" y="752"/>
                    </a:lnTo>
                    <a:lnTo>
                      <a:pt x="741" y="668"/>
                    </a:lnTo>
                    <a:cubicBezTo>
                      <a:pt x="741" y="650"/>
                      <a:pt x="757" y="634"/>
                      <a:pt x="775" y="634"/>
                    </a:cubicBezTo>
                    <a:lnTo>
                      <a:pt x="1168" y="634"/>
                    </a:lnTo>
                    <a:cubicBezTo>
                      <a:pt x="1187" y="634"/>
                      <a:pt x="1202" y="650"/>
                      <a:pt x="1202" y="668"/>
                    </a:cubicBezTo>
                    <a:lnTo>
                      <a:pt x="1202" y="752"/>
                    </a:lnTo>
                    <a:close/>
                    <a:moveTo>
                      <a:pt x="1202" y="401"/>
                    </a:moveTo>
                    <a:lnTo>
                      <a:pt x="1202" y="412"/>
                    </a:lnTo>
                    <a:lnTo>
                      <a:pt x="1202" y="545"/>
                    </a:lnTo>
                    <a:cubicBezTo>
                      <a:pt x="1202" y="564"/>
                      <a:pt x="1187" y="579"/>
                      <a:pt x="1168" y="579"/>
                    </a:cubicBezTo>
                    <a:lnTo>
                      <a:pt x="775" y="579"/>
                    </a:lnTo>
                    <a:cubicBezTo>
                      <a:pt x="757" y="579"/>
                      <a:pt x="741" y="564"/>
                      <a:pt x="741" y="545"/>
                    </a:cubicBezTo>
                    <a:lnTo>
                      <a:pt x="741" y="412"/>
                    </a:lnTo>
                    <a:lnTo>
                      <a:pt x="741" y="401"/>
                    </a:lnTo>
                    <a:lnTo>
                      <a:pt x="741" y="317"/>
                    </a:lnTo>
                    <a:cubicBezTo>
                      <a:pt x="741" y="299"/>
                      <a:pt x="757" y="283"/>
                      <a:pt x="775" y="283"/>
                    </a:cubicBezTo>
                    <a:lnTo>
                      <a:pt x="1168" y="283"/>
                    </a:lnTo>
                    <a:cubicBezTo>
                      <a:pt x="1187" y="283"/>
                      <a:pt x="1202" y="299"/>
                      <a:pt x="1202" y="317"/>
                    </a:cubicBezTo>
                    <a:lnTo>
                      <a:pt x="1202" y="40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Freeform 73">
                <a:extLst>
                  <a:ext uri="{FF2B5EF4-FFF2-40B4-BE49-F238E27FC236}">
                    <a16:creationId xmlns:a16="http://schemas.microsoft.com/office/drawing/2014/main" id="{0A618318-5C9F-FD3A-B076-98894E426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4450" y="3378200"/>
                <a:ext cx="34925" cy="34925"/>
              </a:xfrm>
              <a:custGeom>
                <a:avLst/>
                <a:gdLst>
                  <a:gd name="T0" fmla="*/ 47 w 95"/>
                  <a:gd name="T1" fmla="*/ 95 h 96"/>
                  <a:gd name="T2" fmla="*/ 94 w 95"/>
                  <a:gd name="T3" fmla="*/ 47 h 96"/>
                  <a:gd name="T4" fmla="*/ 47 w 95"/>
                  <a:gd name="T5" fmla="*/ 0 h 96"/>
                  <a:gd name="T6" fmla="*/ 0 w 95"/>
                  <a:gd name="T7" fmla="*/ 47 h 96"/>
                  <a:gd name="T8" fmla="*/ 47 w 95"/>
                  <a:gd name="T9" fmla="*/ 9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96">
                    <a:moveTo>
                      <a:pt x="47" y="95"/>
                    </a:moveTo>
                    <a:cubicBezTo>
                      <a:pt x="73" y="95"/>
                      <a:pt x="94" y="73"/>
                      <a:pt x="94" y="47"/>
                    </a:cubicBezTo>
                    <a:cubicBezTo>
                      <a:pt x="94" y="20"/>
                      <a:pt x="73" y="0"/>
                      <a:pt x="47" y="0"/>
                    </a:cubicBezTo>
                    <a:cubicBezTo>
                      <a:pt x="21" y="0"/>
                      <a:pt x="0" y="20"/>
                      <a:pt x="0" y="47"/>
                    </a:cubicBezTo>
                    <a:cubicBezTo>
                      <a:pt x="0" y="73"/>
                      <a:pt x="21" y="95"/>
                      <a:pt x="47" y="9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Freeform 74">
                <a:extLst>
                  <a:ext uri="{FF2B5EF4-FFF2-40B4-BE49-F238E27FC236}">
                    <a16:creationId xmlns:a16="http://schemas.microsoft.com/office/drawing/2014/main" id="{693F75DA-0AFA-0F36-B46D-13D04BB728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9338" y="3114675"/>
                <a:ext cx="15875" cy="58738"/>
              </a:xfrm>
              <a:custGeom>
                <a:avLst/>
                <a:gdLst>
                  <a:gd name="T0" fmla="*/ 23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3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3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3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75">
                <a:extLst>
                  <a:ext uri="{FF2B5EF4-FFF2-40B4-BE49-F238E27FC236}">
                    <a16:creationId xmlns:a16="http://schemas.microsoft.com/office/drawing/2014/main" id="{63CA5D7B-8665-5544-5601-0228FCA8E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3114675"/>
                <a:ext cx="15875" cy="58738"/>
              </a:xfrm>
              <a:custGeom>
                <a:avLst/>
                <a:gdLst>
                  <a:gd name="T0" fmla="*/ 22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2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76">
                <a:extLst>
                  <a:ext uri="{FF2B5EF4-FFF2-40B4-BE49-F238E27FC236}">
                    <a16:creationId xmlns:a16="http://schemas.microsoft.com/office/drawing/2014/main" id="{7341D7B6-A730-AF72-03DA-FD62FFA7B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6013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77">
                <a:extLst>
                  <a:ext uri="{FF2B5EF4-FFF2-40B4-BE49-F238E27FC236}">
                    <a16:creationId xmlns:a16="http://schemas.microsoft.com/office/drawing/2014/main" id="{E5700B04-7B80-9C4D-2426-12F0B7D33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9350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78">
                <a:extLst>
                  <a:ext uri="{FF2B5EF4-FFF2-40B4-BE49-F238E27FC236}">
                    <a16:creationId xmlns:a16="http://schemas.microsoft.com/office/drawing/2014/main" id="{3A0B2723-13AD-BE4C-FAEC-470E9F680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5075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79">
                <a:extLst>
                  <a:ext uri="{FF2B5EF4-FFF2-40B4-BE49-F238E27FC236}">
                    <a16:creationId xmlns:a16="http://schemas.microsoft.com/office/drawing/2014/main" id="{4D57CAB8-8114-DBB9-B2A2-5E6D0E1A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413" y="3114675"/>
                <a:ext cx="15875" cy="58738"/>
              </a:xfrm>
              <a:custGeom>
                <a:avLst/>
                <a:gdLst>
                  <a:gd name="T0" fmla="*/ 22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2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80">
                <a:extLst>
                  <a:ext uri="{FF2B5EF4-FFF2-40B4-BE49-F238E27FC236}">
                    <a16:creationId xmlns:a16="http://schemas.microsoft.com/office/drawing/2014/main" id="{0CE4050A-8FE6-1E0B-A99C-6740A4A71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750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81">
                <a:extLst>
                  <a:ext uri="{FF2B5EF4-FFF2-40B4-BE49-F238E27FC236}">
                    <a16:creationId xmlns:a16="http://schemas.microsoft.com/office/drawing/2014/main" id="{3A7EB8C1-B898-8788-1BF7-1BC83AC1D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5088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82">
                <a:extLst>
                  <a:ext uri="{FF2B5EF4-FFF2-40B4-BE49-F238E27FC236}">
                    <a16:creationId xmlns:a16="http://schemas.microsoft.com/office/drawing/2014/main" id="{667F976D-605A-5B5B-407C-CDCCF530D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9338" y="3240088"/>
                <a:ext cx="15875" cy="58737"/>
              </a:xfrm>
              <a:custGeom>
                <a:avLst/>
                <a:gdLst>
                  <a:gd name="T0" fmla="*/ 23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3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3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3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83">
                <a:extLst>
                  <a:ext uri="{FF2B5EF4-FFF2-40B4-BE49-F238E27FC236}">
                    <a16:creationId xmlns:a16="http://schemas.microsoft.com/office/drawing/2014/main" id="{2BA6439C-05B5-6BEA-1FFF-15B5B5DD1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3240088"/>
                <a:ext cx="15875" cy="58737"/>
              </a:xfrm>
              <a:custGeom>
                <a:avLst/>
                <a:gdLst>
                  <a:gd name="T0" fmla="*/ 22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2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84">
                <a:extLst>
                  <a:ext uri="{FF2B5EF4-FFF2-40B4-BE49-F238E27FC236}">
                    <a16:creationId xmlns:a16="http://schemas.microsoft.com/office/drawing/2014/main" id="{D29760F3-DF95-8E6D-84C6-4E87EEF129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6013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Freeform 85">
                <a:extLst>
                  <a:ext uri="{FF2B5EF4-FFF2-40B4-BE49-F238E27FC236}">
                    <a16:creationId xmlns:a16="http://schemas.microsoft.com/office/drawing/2014/main" id="{2CDF7769-B7A8-5D44-B979-9C0AFD274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9350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86">
                <a:extLst>
                  <a:ext uri="{FF2B5EF4-FFF2-40B4-BE49-F238E27FC236}">
                    <a16:creationId xmlns:a16="http://schemas.microsoft.com/office/drawing/2014/main" id="{C93E1180-A251-7AD4-3AB5-FEA4870E19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5075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87">
                <a:extLst>
                  <a:ext uri="{FF2B5EF4-FFF2-40B4-BE49-F238E27FC236}">
                    <a16:creationId xmlns:a16="http://schemas.microsoft.com/office/drawing/2014/main" id="{8A8802A6-101F-AFD3-8107-D9F143599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413" y="3240088"/>
                <a:ext cx="15875" cy="58737"/>
              </a:xfrm>
              <a:custGeom>
                <a:avLst/>
                <a:gdLst>
                  <a:gd name="T0" fmla="*/ 22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2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88">
                <a:extLst>
                  <a:ext uri="{FF2B5EF4-FFF2-40B4-BE49-F238E27FC236}">
                    <a16:creationId xmlns:a16="http://schemas.microsoft.com/office/drawing/2014/main" id="{32BAD725-0E51-A47E-77D6-F41242DCF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750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89">
                <a:extLst>
                  <a:ext uri="{FF2B5EF4-FFF2-40B4-BE49-F238E27FC236}">
                    <a16:creationId xmlns:a16="http://schemas.microsoft.com/office/drawing/2014/main" id="{6BFC1F33-F2F9-7658-C23E-0CC54335C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5088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B51E71A-CF49-636B-511B-35E13AAA0F98}"/>
              </a:ext>
            </a:extLst>
          </p:cNvPr>
          <p:cNvGrpSpPr/>
          <p:nvPr/>
        </p:nvGrpSpPr>
        <p:grpSpPr>
          <a:xfrm>
            <a:off x="4375401" y="3927973"/>
            <a:ext cx="582945" cy="635162"/>
            <a:chOff x="2681212" y="1758788"/>
            <a:chExt cx="582945" cy="63516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B8BB7A7-C38A-397D-0A9B-BE9CA37A391A}"/>
                </a:ext>
              </a:extLst>
            </p:cNvPr>
            <p:cNvSpPr/>
            <p:nvPr/>
          </p:nvSpPr>
          <p:spPr>
            <a:xfrm>
              <a:off x="2681212" y="1758788"/>
              <a:ext cx="582945" cy="635162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8CC0F28C-08D8-D195-8BB8-39A301C62F40}"/>
                </a:ext>
              </a:extLst>
            </p:cNvPr>
            <p:cNvGrpSpPr/>
            <p:nvPr/>
          </p:nvGrpSpPr>
          <p:grpSpPr>
            <a:xfrm>
              <a:off x="2757314" y="1844483"/>
              <a:ext cx="426433" cy="464483"/>
              <a:chOff x="4752975" y="2987675"/>
              <a:chExt cx="515938" cy="561975"/>
            </a:xfrm>
          </p:grpSpPr>
          <p:sp>
            <p:nvSpPr>
              <p:cNvPr id="82" name="Freeform 72">
                <a:extLst>
                  <a:ext uri="{FF2B5EF4-FFF2-40B4-BE49-F238E27FC236}">
                    <a16:creationId xmlns:a16="http://schemas.microsoft.com/office/drawing/2014/main" id="{50A3F3FB-8592-533D-4602-057A309D7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975" y="2987675"/>
                <a:ext cx="515938" cy="561975"/>
              </a:xfrm>
              <a:custGeom>
                <a:avLst/>
                <a:gdLst>
                  <a:gd name="T0" fmla="*/ 79 w 1431"/>
                  <a:gd name="T1" fmla="*/ 0 h 1563"/>
                  <a:gd name="T2" fmla="*/ 0 w 1431"/>
                  <a:gd name="T3" fmla="*/ 1484 h 1563"/>
                  <a:gd name="T4" fmla="*/ 1349 w 1431"/>
                  <a:gd name="T5" fmla="*/ 1562 h 1563"/>
                  <a:gd name="T6" fmla="*/ 1428 w 1431"/>
                  <a:gd name="T7" fmla="*/ 79 h 1563"/>
                  <a:gd name="T8" fmla="*/ 226 w 1431"/>
                  <a:gd name="T9" fmla="*/ 412 h 1563"/>
                  <a:gd name="T10" fmla="*/ 226 w 1431"/>
                  <a:gd name="T11" fmla="*/ 317 h 1563"/>
                  <a:gd name="T12" fmla="*/ 653 w 1431"/>
                  <a:gd name="T13" fmla="*/ 283 h 1563"/>
                  <a:gd name="T14" fmla="*/ 687 w 1431"/>
                  <a:gd name="T15" fmla="*/ 401 h 1563"/>
                  <a:gd name="T16" fmla="*/ 687 w 1431"/>
                  <a:gd name="T17" fmla="*/ 545 h 1563"/>
                  <a:gd name="T18" fmla="*/ 260 w 1431"/>
                  <a:gd name="T19" fmla="*/ 579 h 1563"/>
                  <a:gd name="T20" fmla="*/ 226 w 1431"/>
                  <a:gd name="T21" fmla="*/ 412 h 1563"/>
                  <a:gd name="T22" fmla="*/ 226 w 1431"/>
                  <a:gd name="T23" fmla="*/ 752 h 1563"/>
                  <a:gd name="T24" fmla="*/ 260 w 1431"/>
                  <a:gd name="T25" fmla="*/ 634 h 1563"/>
                  <a:gd name="T26" fmla="*/ 687 w 1431"/>
                  <a:gd name="T27" fmla="*/ 668 h 1563"/>
                  <a:gd name="T28" fmla="*/ 687 w 1431"/>
                  <a:gd name="T29" fmla="*/ 763 h 1563"/>
                  <a:gd name="T30" fmla="*/ 653 w 1431"/>
                  <a:gd name="T31" fmla="*/ 931 h 1563"/>
                  <a:gd name="T32" fmla="*/ 226 w 1431"/>
                  <a:gd name="T33" fmla="*/ 897 h 1563"/>
                  <a:gd name="T34" fmla="*/ 1158 w 1431"/>
                  <a:gd name="T35" fmla="*/ 1282 h 1563"/>
                  <a:gd name="T36" fmla="*/ 226 w 1431"/>
                  <a:gd name="T37" fmla="*/ 1237 h 1563"/>
                  <a:gd name="T38" fmla="*/ 1202 w 1431"/>
                  <a:gd name="T39" fmla="*/ 991 h 1563"/>
                  <a:gd name="T40" fmla="*/ 1158 w 1431"/>
                  <a:gd name="T41" fmla="*/ 1282 h 1563"/>
                  <a:gd name="T42" fmla="*/ 1202 w 1431"/>
                  <a:gd name="T43" fmla="*/ 763 h 1563"/>
                  <a:gd name="T44" fmla="*/ 1168 w 1431"/>
                  <a:gd name="T45" fmla="*/ 931 h 1563"/>
                  <a:gd name="T46" fmla="*/ 741 w 1431"/>
                  <a:gd name="T47" fmla="*/ 897 h 1563"/>
                  <a:gd name="T48" fmla="*/ 741 w 1431"/>
                  <a:gd name="T49" fmla="*/ 752 h 1563"/>
                  <a:gd name="T50" fmla="*/ 775 w 1431"/>
                  <a:gd name="T51" fmla="*/ 634 h 1563"/>
                  <a:gd name="T52" fmla="*/ 1202 w 1431"/>
                  <a:gd name="T53" fmla="*/ 668 h 1563"/>
                  <a:gd name="T54" fmla="*/ 1202 w 1431"/>
                  <a:gd name="T55" fmla="*/ 401 h 1563"/>
                  <a:gd name="T56" fmla="*/ 1202 w 1431"/>
                  <a:gd name="T57" fmla="*/ 545 h 1563"/>
                  <a:gd name="T58" fmla="*/ 775 w 1431"/>
                  <a:gd name="T59" fmla="*/ 579 h 1563"/>
                  <a:gd name="T60" fmla="*/ 741 w 1431"/>
                  <a:gd name="T61" fmla="*/ 412 h 1563"/>
                  <a:gd name="T62" fmla="*/ 741 w 1431"/>
                  <a:gd name="T63" fmla="*/ 317 h 1563"/>
                  <a:gd name="T64" fmla="*/ 1168 w 1431"/>
                  <a:gd name="T65" fmla="*/ 283 h 1563"/>
                  <a:gd name="T66" fmla="*/ 1202 w 1431"/>
                  <a:gd name="T67" fmla="*/ 401 h 1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31" h="1563">
                    <a:moveTo>
                      <a:pt x="1349" y="0"/>
                    </a:moveTo>
                    <a:lnTo>
                      <a:pt x="79" y="0"/>
                    </a:lnTo>
                    <a:cubicBezTo>
                      <a:pt x="34" y="0"/>
                      <a:pt x="0" y="34"/>
                      <a:pt x="0" y="79"/>
                    </a:cubicBezTo>
                    <a:lnTo>
                      <a:pt x="0" y="1484"/>
                    </a:lnTo>
                    <a:cubicBezTo>
                      <a:pt x="0" y="1528"/>
                      <a:pt x="34" y="1562"/>
                      <a:pt x="79" y="1562"/>
                    </a:cubicBezTo>
                    <a:lnTo>
                      <a:pt x="1349" y="1562"/>
                    </a:lnTo>
                    <a:cubicBezTo>
                      <a:pt x="1394" y="1562"/>
                      <a:pt x="1428" y="1528"/>
                      <a:pt x="1428" y="1484"/>
                    </a:cubicBezTo>
                    <a:lnTo>
                      <a:pt x="1428" y="79"/>
                    </a:lnTo>
                    <a:cubicBezTo>
                      <a:pt x="1430" y="37"/>
                      <a:pt x="1394" y="0"/>
                      <a:pt x="1349" y="0"/>
                    </a:cubicBezTo>
                    <a:close/>
                    <a:moveTo>
                      <a:pt x="226" y="412"/>
                    </a:moveTo>
                    <a:lnTo>
                      <a:pt x="226" y="401"/>
                    </a:lnTo>
                    <a:lnTo>
                      <a:pt x="226" y="317"/>
                    </a:lnTo>
                    <a:cubicBezTo>
                      <a:pt x="226" y="299"/>
                      <a:pt x="241" y="283"/>
                      <a:pt x="260" y="283"/>
                    </a:cubicBezTo>
                    <a:lnTo>
                      <a:pt x="653" y="283"/>
                    </a:lnTo>
                    <a:cubicBezTo>
                      <a:pt x="671" y="283"/>
                      <a:pt x="687" y="299"/>
                      <a:pt x="687" y="317"/>
                    </a:cubicBezTo>
                    <a:lnTo>
                      <a:pt x="687" y="401"/>
                    </a:lnTo>
                    <a:lnTo>
                      <a:pt x="687" y="412"/>
                    </a:lnTo>
                    <a:lnTo>
                      <a:pt x="687" y="545"/>
                    </a:lnTo>
                    <a:cubicBezTo>
                      <a:pt x="687" y="564"/>
                      <a:pt x="671" y="579"/>
                      <a:pt x="653" y="579"/>
                    </a:cubicBezTo>
                    <a:lnTo>
                      <a:pt x="260" y="579"/>
                    </a:lnTo>
                    <a:cubicBezTo>
                      <a:pt x="241" y="579"/>
                      <a:pt x="226" y="564"/>
                      <a:pt x="226" y="545"/>
                    </a:cubicBezTo>
                    <a:lnTo>
                      <a:pt x="226" y="412"/>
                    </a:lnTo>
                    <a:close/>
                    <a:moveTo>
                      <a:pt x="226" y="763"/>
                    </a:moveTo>
                    <a:lnTo>
                      <a:pt x="226" y="752"/>
                    </a:lnTo>
                    <a:lnTo>
                      <a:pt x="226" y="668"/>
                    </a:lnTo>
                    <a:cubicBezTo>
                      <a:pt x="226" y="650"/>
                      <a:pt x="241" y="634"/>
                      <a:pt x="260" y="634"/>
                    </a:cubicBezTo>
                    <a:lnTo>
                      <a:pt x="653" y="634"/>
                    </a:lnTo>
                    <a:cubicBezTo>
                      <a:pt x="671" y="634"/>
                      <a:pt x="687" y="650"/>
                      <a:pt x="687" y="668"/>
                    </a:cubicBezTo>
                    <a:lnTo>
                      <a:pt x="687" y="752"/>
                    </a:lnTo>
                    <a:lnTo>
                      <a:pt x="687" y="763"/>
                    </a:lnTo>
                    <a:lnTo>
                      <a:pt x="687" y="897"/>
                    </a:lnTo>
                    <a:cubicBezTo>
                      <a:pt x="687" y="915"/>
                      <a:pt x="671" y="931"/>
                      <a:pt x="653" y="931"/>
                    </a:cubicBezTo>
                    <a:lnTo>
                      <a:pt x="260" y="931"/>
                    </a:lnTo>
                    <a:cubicBezTo>
                      <a:pt x="241" y="931"/>
                      <a:pt x="226" y="915"/>
                      <a:pt x="226" y="897"/>
                    </a:cubicBezTo>
                    <a:lnTo>
                      <a:pt x="226" y="763"/>
                    </a:lnTo>
                    <a:close/>
                    <a:moveTo>
                      <a:pt x="1158" y="1282"/>
                    </a:moveTo>
                    <a:lnTo>
                      <a:pt x="270" y="1282"/>
                    </a:lnTo>
                    <a:cubicBezTo>
                      <a:pt x="246" y="1282"/>
                      <a:pt x="226" y="1261"/>
                      <a:pt x="226" y="1237"/>
                    </a:cubicBezTo>
                    <a:lnTo>
                      <a:pt x="226" y="991"/>
                    </a:lnTo>
                    <a:lnTo>
                      <a:pt x="1202" y="991"/>
                    </a:lnTo>
                    <a:lnTo>
                      <a:pt x="1202" y="1237"/>
                    </a:lnTo>
                    <a:cubicBezTo>
                      <a:pt x="1202" y="1261"/>
                      <a:pt x="1181" y="1282"/>
                      <a:pt x="1158" y="1282"/>
                    </a:cubicBezTo>
                    <a:close/>
                    <a:moveTo>
                      <a:pt x="1202" y="752"/>
                    </a:moveTo>
                    <a:lnTo>
                      <a:pt x="1202" y="763"/>
                    </a:lnTo>
                    <a:lnTo>
                      <a:pt x="1202" y="897"/>
                    </a:lnTo>
                    <a:cubicBezTo>
                      <a:pt x="1202" y="915"/>
                      <a:pt x="1187" y="931"/>
                      <a:pt x="1168" y="931"/>
                    </a:cubicBezTo>
                    <a:lnTo>
                      <a:pt x="775" y="931"/>
                    </a:lnTo>
                    <a:cubicBezTo>
                      <a:pt x="757" y="931"/>
                      <a:pt x="741" y="915"/>
                      <a:pt x="741" y="897"/>
                    </a:cubicBezTo>
                    <a:lnTo>
                      <a:pt x="741" y="763"/>
                    </a:lnTo>
                    <a:lnTo>
                      <a:pt x="741" y="752"/>
                    </a:lnTo>
                    <a:lnTo>
                      <a:pt x="741" y="668"/>
                    </a:lnTo>
                    <a:cubicBezTo>
                      <a:pt x="741" y="650"/>
                      <a:pt x="757" y="634"/>
                      <a:pt x="775" y="634"/>
                    </a:cubicBezTo>
                    <a:lnTo>
                      <a:pt x="1168" y="634"/>
                    </a:lnTo>
                    <a:cubicBezTo>
                      <a:pt x="1187" y="634"/>
                      <a:pt x="1202" y="650"/>
                      <a:pt x="1202" y="668"/>
                    </a:cubicBezTo>
                    <a:lnTo>
                      <a:pt x="1202" y="752"/>
                    </a:lnTo>
                    <a:close/>
                    <a:moveTo>
                      <a:pt x="1202" y="401"/>
                    </a:moveTo>
                    <a:lnTo>
                      <a:pt x="1202" y="412"/>
                    </a:lnTo>
                    <a:lnTo>
                      <a:pt x="1202" y="545"/>
                    </a:lnTo>
                    <a:cubicBezTo>
                      <a:pt x="1202" y="564"/>
                      <a:pt x="1187" y="579"/>
                      <a:pt x="1168" y="579"/>
                    </a:cubicBezTo>
                    <a:lnTo>
                      <a:pt x="775" y="579"/>
                    </a:lnTo>
                    <a:cubicBezTo>
                      <a:pt x="757" y="579"/>
                      <a:pt x="741" y="564"/>
                      <a:pt x="741" y="545"/>
                    </a:cubicBezTo>
                    <a:lnTo>
                      <a:pt x="741" y="412"/>
                    </a:lnTo>
                    <a:lnTo>
                      <a:pt x="741" y="401"/>
                    </a:lnTo>
                    <a:lnTo>
                      <a:pt x="741" y="317"/>
                    </a:lnTo>
                    <a:cubicBezTo>
                      <a:pt x="741" y="299"/>
                      <a:pt x="757" y="283"/>
                      <a:pt x="775" y="283"/>
                    </a:cubicBezTo>
                    <a:lnTo>
                      <a:pt x="1168" y="283"/>
                    </a:lnTo>
                    <a:cubicBezTo>
                      <a:pt x="1187" y="283"/>
                      <a:pt x="1202" y="299"/>
                      <a:pt x="1202" y="317"/>
                    </a:cubicBezTo>
                    <a:lnTo>
                      <a:pt x="1202" y="40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73">
                <a:extLst>
                  <a:ext uri="{FF2B5EF4-FFF2-40B4-BE49-F238E27FC236}">
                    <a16:creationId xmlns:a16="http://schemas.microsoft.com/office/drawing/2014/main" id="{1B595925-28A5-C168-B85A-9FC4A75DF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4450" y="3378200"/>
                <a:ext cx="34925" cy="34925"/>
              </a:xfrm>
              <a:custGeom>
                <a:avLst/>
                <a:gdLst>
                  <a:gd name="T0" fmla="*/ 47 w 95"/>
                  <a:gd name="T1" fmla="*/ 95 h 96"/>
                  <a:gd name="T2" fmla="*/ 94 w 95"/>
                  <a:gd name="T3" fmla="*/ 47 h 96"/>
                  <a:gd name="T4" fmla="*/ 47 w 95"/>
                  <a:gd name="T5" fmla="*/ 0 h 96"/>
                  <a:gd name="T6" fmla="*/ 0 w 95"/>
                  <a:gd name="T7" fmla="*/ 47 h 96"/>
                  <a:gd name="T8" fmla="*/ 47 w 95"/>
                  <a:gd name="T9" fmla="*/ 9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96">
                    <a:moveTo>
                      <a:pt x="47" y="95"/>
                    </a:moveTo>
                    <a:cubicBezTo>
                      <a:pt x="73" y="95"/>
                      <a:pt x="94" y="73"/>
                      <a:pt x="94" y="47"/>
                    </a:cubicBezTo>
                    <a:cubicBezTo>
                      <a:pt x="94" y="20"/>
                      <a:pt x="73" y="0"/>
                      <a:pt x="47" y="0"/>
                    </a:cubicBezTo>
                    <a:cubicBezTo>
                      <a:pt x="21" y="0"/>
                      <a:pt x="0" y="20"/>
                      <a:pt x="0" y="47"/>
                    </a:cubicBezTo>
                    <a:cubicBezTo>
                      <a:pt x="0" y="73"/>
                      <a:pt x="21" y="95"/>
                      <a:pt x="47" y="9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Freeform 74">
                <a:extLst>
                  <a:ext uri="{FF2B5EF4-FFF2-40B4-BE49-F238E27FC236}">
                    <a16:creationId xmlns:a16="http://schemas.microsoft.com/office/drawing/2014/main" id="{E4DDA56F-C37C-3DF1-3668-E5ECE0C45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9338" y="3114675"/>
                <a:ext cx="15875" cy="58738"/>
              </a:xfrm>
              <a:custGeom>
                <a:avLst/>
                <a:gdLst>
                  <a:gd name="T0" fmla="*/ 23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3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3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3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75">
                <a:extLst>
                  <a:ext uri="{FF2B5EF4-FFF2-40B4-BE49-F238E27FC236}">
                    <a16:creationId xmlns:a16="http://schemas.microsoft.com/office/drawing/2014/main" id="{F9CDAE89-4778-D4BB-A25D-475BEF077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3114675"/>
                <a:ext cx="15875" cy="58738"/>
              </a:xfrm>
              <a:custGeom>
                <a:avLst/>
                <a:gdLst>
                  <a:gd name="T0" fmla="*/ 22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2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76">
                <a:extLst>
                  <a:ext uri="{FF2B5EF4-FFF2-40B4-BE49-F238E27FC236}">
                    <a16:creationId xmlns:a16="http://schemas.microsoft.com/office/drawing/2014/main" id="{F1B53369-983D-2257-D4F7-30CF4FDBD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6013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77">
                <a:extLst>
                  <a:ext uri="{FF2B5EF4-FFF2-40B4-BE49-F238E27FC236}">
                    <a16:creationId xmlns:a16="http://schemas.microsoft.com/office/drawing/2014/main" id="{D4ACDB57-B916-5446-74D3-97A24BBAF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9350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78">
                <a:extLst>
                  <a:ext uri="{FF2B5EF4-FFF2-40B4-BE49-F238E27FC236}">
                    <a16:creationId xmlns:a16="http://schemas.microsoft.com/office/drawing/2014/main" id="{0B3CD44E-6987-09B7-075E-F80E09D80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5075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Freeform 79">
                <a:extLst>
                  <a:ext uri="{FF2B5EF4-FFF2-40B4-BE49-F238E27FC236}">
                    <a16:creationId xmlns:a16="http://schemas.microsoft.com/office/drawing/2014/main" id="{0840FA5F-E00A-783E-E551-777AA00C4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413" y="3114675"/>
                <a:ext cx="15875" cy="58738"/>
              </a:xfrm>
              <a:custGeom>
                <a:avLst/>
                <a:gdLst>
                  <a:gd name="T0" fmla="*/ 22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2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Freeform 80">
                <a:extLst>
                  <a:ext uri="{FF2B5EF4-FFF2-40B4-BE49-F238E27FC236}">
                    <a16:creationId xmlns:a16="http://schemas.microsoft.com/office/drawing/2014/main" id="{6A70E5FA-5D1D-ADFD-9274-3DFBE2E52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750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81">
                <a:extLst>
                  <a:ext uri="{FF2B5EF4-FFF2-40B4-BE49-F238E27FC236}">
                    <a16:creationId xmlns:a16="http://schemas.microsoft.com/office/drawing/2014/main" id="{FC92DB72-DB3E-AA40-D589-D485AC335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5088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82">
                <a:extLst>
                  <a:ext uri="{FF2B5EF4-FFF2-40B4-BE49-F238E27FC236}">
                    <a16:creationId xmlns:a16="http://schemas.microsoft.com/office/drawing/2014/main" id="{23685630-34AC-4F00-3BA7-2837D79C9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9338" y="3240088"/>
                <a:ext cx="15875" cy="58737"/>
              </a:xfrm>
              <a:custGeom>
                <a:avLst/>
                <a:gdLst>
                  <a:gd name="T0" fmla="*/ 23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3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3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3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83">
                <a:extLst>
                  <a:ext uri="{FF2B5EF4-FFF2-40B4-BE49-F238E27FC236}">
                    <a16:creationId xmlns:a16="http://schemas.microsoft.com/office/drawing/2014/main" id="{ADAFD103-FB1C-6F4A-E9DE-540846656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3240088"/>
                <a:ext cx="15875" cy="58737"/>
              </a:xfrm>
              <a:custGeom>
                <a:avLst/>
                <a:gdLst>
                  <a:gd name="T0" fmla="*/ 22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2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84">
                <a:extLst>
                  <a:ext uri="{FF2B5EF4-FFF2-40B4-BE49-F238E27FC236}">
                    <a16:creationId xmlns:a16="http://schemas.microsoft.com/office/drawing/2014/main" id="{A24CC859-8FEE-62B7-89A7-C9EB63E95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6013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Freeform 85">
                <a:extLst>
                  <a:ext uri="{FF2B5EF4-FFF2-40B4-BE49-F238E27FC236}">
                    <a16:creationId xmlns:a16="http://schemas.microsoft.com/office/drawing/2014/main" id="{18E48FF8-E7E6-280F-D02B-593DBC5F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9350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Freeform 86">
                <a:extLst>
                  <a:ext uri="{FF2B5EF4-FFF2-40B4-BE49-F238E27FC236}">
                    <a16:creationId xmlns:a16="http://schemas.microsoft.com/office/drawing/2014/main" id="{ABAB56AA-F4F4-DC1A-3E40-338020118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5075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87">
                <a:extLst>
                  <a:ext uri="{FF2B5EF4-FFF2-40B4-BE49-F238E27FC236}">
                    <a16:creationId xmlns:a16="http://schemas.microsoft.com/office/drawing/2014/main" id="{6F923328-1C06-0857-151A-98C520E51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413" y="3240088"/>
                <a:ext cx="15875" cy="58737"/>
              </a:xfrm>
              <a:custGeom>
                <a:avLst/>
                <a:gdLst>
                  <a:gd name="T0" fmla="*/ 22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2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Freeform 88">
                <a:extLst>
                  <a:ext uri="{FF2B5EF4-FFF2-40B4-BE49-F238E27FC236}">
                    <a16:creationId xmlns:a16="http://schemas.microsoft.com/office/drawing/2014/main" id="{AE644A9C-41F7-7218-4FE5-384AB2776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750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89">
                <a:extLst>
                  <a:ext uri="{FF2B5EF4-FFF2-40B4-BE49-F238E27FC236}">
                    <a16:creationId xmlns:a16="http://schemas.microsoft.com/office/drawing/2014/main" id="{ED1B440F-7B6D-9075-9411-C363EB40B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5088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8F1DF8E-A766-7AAA-9C6F-60540A3DEBD9}"/>
              </a:ext>
            </a:extLst>
          </p:cNvPr>
          <p:cNvGrpSpPr/>
          <p:nvPr/>
        </p:nvGrpSpPr>
        <p:grpSpPr>
          <a:xfrm>
            <a:off x="4370324" y="4552764"/>
            <a:ext cx="582945" cy="635162"/>
            <a:chOff x="2681212" y="1758788"/>
            <a:chExt cx="582945" cy="635162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AE49184-68F7-9B64-3224-183106958CF9}"/>
                </a:ext>
              </a:extLst>
            </p:cNvPr>
            <p:cNvSpPr/>
            <p:nvPr/>
          </p:nvSpPr>
          <p:spPr>
            <a:xfrm>
              <a:off x="2681212" y="1758788"/>
              <a:ext cx="582945" cy="635162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B40BF92B-8752-DCA8-905F-293D73A95172}"/>
                </a:ext>
              </a:extLst>
            </p:cNvPr>
            <p:cNvGrpSpPr/>
            <p:nvPr/>
          </p:nvGrpSpPr>
          <p:grpSpPr>
            <a:xfrm>
              <a:off x="2757314" y="1844483"/>
              <a:ext cx="426433" cy="464483"/>
              <a:chOff x="4752975" y="2987675"/>
              <a:chExt cx="515938" cy="561975"/>
            </a:xfrm>
          </p:grpSpPr>
          <p:sp>
            <p:nvSpPr>
              <p:cNvPr id="105" name="Freeform 72">
                <a:extLst>
                  <a:ext uri="{FF2B5EF4-FFF2-40B4-BE49-F238E27FC236}">
                    <a16:creationId xmlns:a16="http://schemas.microsoft.com/office/drawing/2014/main" id="{F7AB3598-0444-4C8E-4CA2-E5AD22F47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975" y="2987675"/>
                <a:ext cx="515938" cy="561975"/>
              </a:xfrm>
              <a:custGeom>
                <a:avLst/>
                <a:gdLst>
                  <a:gd name="T0" fmla="*/ 79 w 1431"/>
                  <a:gd name="T1" fmla="*/ 0 h 1563"/>
                  <a:gd name="T2" fmla="*/ 0 w 1431"/>
                  <a:gd name="T3" fmla="*/ 1484 h 1563"/>
                  <a:gd name="T4" fmla="*/ 1349 w 1431"/>
                  <a:gd name="T5" fmla="*/ 1562 h 1563"/>
                  <a:gd name="T6" fmla="*/ 1428 w 1431"/>
                  <a:gd name="T7" fmla="*/ 79 h 1563"/>
                  <a:gd name="T8" fmla="*/ 226 w 1431"/>
                  <a:gd name="T9" fmla="*/ 412 h 1563"/>
                  <a:gd name="T10" fmla="*/ 226 w 1431"/>
                  <a:gd name="T11" fmla="*/ 317 h 1563"/>
                  <a:gd name="T12" fmla="*/ 653 w 1431"/>
                  <a:gd name="T13" fmla="*/ 283 h 1563"/>
                  <a:gd name="T14" fmla="*/ 687 w 1431"/>
                  <a:gd name="T15" fmla="*/ 401 h 1563"/>
                  <a:gd name="T16" fmla="*/ 687 w 1431"/>
                  <a:gd name="T17" fmla="*/ 545 h 1563"/>
                  <a:gd name="T18" fmla="*/ 260 w 1431"/>
                  <a:gd name="T19" fmla="*/ 579 h 1563"/>
                  <a:gd name="T20" fmla="*/ 226 w 1431"/>
                  <a:gd name="T21" fmla="*/ 412 h 1563"/>
                  <a:gd name="T22" fmla="*/ 226 w 1431"/>
                  <a:gd name="T23" fmla="*/ 752 h 1563"/>
                  <a:gd name="T24" fmla="*/ 260 w 1431"/>
                  <a:gd name="T25" fmla="*/ 634 h 1563"/>
                  <a:gd name="T26" fmla="*/ 687 w 1431"/>
                  <a:gd name="T27" fmla="*/ 668 h 1563"/>
                  <a:gd name="T28" fmla="*/ 687 w 1431"/>
                  <a:gd name="T29" fmla="*/ 763 h 1563"/>
                  <a:gd name="T30" fmla="*/ 653 w 1431"/>
                  <a:gd name="T31" fmla="*/ 931 h 1563"/>
                  <a:gd name="T32" fmla="*/ 226 w 1431"/>
                  <a:gd name="T33" fmla="*/ 897 h 1563"/>
                  <a:gd name="T34" fmla="*/ 1158 w 1431"/>
                  <a:gd name="T35" fmla="*/ 1282 h 1563"/>
                  <a:gd name="T36" fmla="*/ 226 w 1431"/>
                  <a:gd name="T37" fmla="*/ 1237 h 1563"/>
                  <a:gd name="T38" fmla="*/ 1202 w 1431"/>
                  <a:gd name="T39" fmla="*/ 991 h 1563"/>
                  <a:gd name="T40" fmla="*/ 1158 w 1431"/>
                  <a:gd name="T41" fmla="*/ 1282 h 1563"/>
                  <a:gd name="T42" fmla="*/ 1202 w 1431"/>
                  <a:gd name="T43" fmla="*/ 763 h 1563"/>
                  <a:gd name="T44" fmla="*/ 1168 w 1431"/>
                  <a:gd name="T45" fmla="*/ 931 h 1563"/>
                  <a:gd name="T46" fmla="*/ 741 w 1431"/>
                  <a:gd name="T47" fmla="*/ 897 h 1563"/>
                  <a:gd name="T48" fmla="*/ 741 w 1431"/>
                  <a:gd name="T49" fmla="*/ 752 h 1563"/>
                  <a:gd name="T50" fmla="*/ 775 w 1431"/>
                  <a:gd name="T51" fmla="*/ 634 h 1563"/>
                  <a:gd name="T52" fmla="*/ 1202 w 1431"/>
                  <a:gd name="T53" fmla="*/ 668 h 1563"/>
                  <a:gd name="T54" fmla="*/ 1202 w 1431"/>
                  <a:gd name="T55" fmla="*/ 401 h 1563"/>
                  <a:gd name="T56" fmla="*/ 1202 w 1431"/>
                  <a:gd name="T57" fmla="*/ 545 h 1563"/>
                  <a:gd name="T58" fmla="*/ 775 w 1431"/>
                  <a:gd name="T59" fmla="*/ 579 h 1563"/>
                  <a:gd name="T60" fmla="*/ 741 w 1431"/>
                  <a:gd name="T61" fmla="*/ 412 h 1563"/>
                  <a:gd name="T62" fmla="*/ 741 w 1431"/>
                  <a:gd name="T63" fmla="*/ 317 h 1563"/>
                  <a:gd name="T64" fmla="*/ 1168 w 1431"/>
                  <a:gd name="T65" fmla="*/ 283 h 1563"/>
                  <a:gd name="T66" fmla="*/ 1202 w 1431"/>
                  <a:gd name="T67" fmla="*/ 401 h 1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31" h="1563">
                    <a:moveTo>
                      <a:pt x="1349" y="0"/>
                    </a:moveTo>
                    <a:lnTo>
                      <a:pt x="79" y="0"/>
                    </a:lnTo>
                    <a:cubicBezTo>
                      <a:pt x="34" y="0"/>
                      <a:pt x="0" y="34"/>
                      <a:pt x="0" y="79"/>
                    </a:cubicBezTo>
                    <a:lnTo>
                      <a:pt x="0" y="1484"/>
                    </a:lnTo>
                    <a:cubicBezTo>
                      <a:pt x="0" y="1528"/>
                      <a:pt x="34" y="1562"/>
                      <a:pt x="79" y="1562"/>
                    </a:cubicBezTo>
                    <a:lnTo>
                      <a:pt x="1349" y="1562"/>
                    </a:lnTo>
                    <a:cubicBezTo>
                      <a:pt x="1394" y="1562"/>
                      <a:pt x="1428" y="1528"/>
                      <a:pt x="1428" y="1484"/>
                    </a:cubicBezTo>
                    <a:lnTo>
                      <a:pt x="1428" y="79"/>
                    </a:lnTo>
                    <a:cubicBezTo>
                      <a:pt x="1430" y="37"/>
                      <a:pt x="1394" y="0"/>
                      <a:pt x="1349" y="0"/>
                    </a:cubicBezTo>
                    <a:close/>
                    <a:moveTo>
                      <a:pt x="226" y="412"/>
                    </a:moveTo>
                    <a:lnTo>
                      <a:pt x="226" y="401"/>
                    </a:lnTo>
                    <a:lnTo>
                      <a:pt x="226" y="317"/>
                    </a:lnTo>
                    <a:cubicBezTo>
                      <a:pt x="226" y="299"/>
                      <a:pt x="241" y="283"/>
                      <a:pt x="260" y="283"/>
                    </a:cubicBezTo>
                    <a:lnTo>
                      <a:pt x="653" y="283"/>
                    </a:lnTo>
                    <a:cubicBezTo>
                      <a:pt x="671" y="283"/>
                      <a:pt x="687" y="299"/>
                      <a:pt x="687" y="317"/>
                    </a:cubicBezTo>
                    <a:lnTo>
                      <a:pt x="687" y="401"/>
                    </a:lnTo>
                    <a:lnTo>
                      <a:pt x="687" y="412"/>
                    </a:lnTo>
                    <a:lnTo>
                      <a:pt x="687" y="545"/>
                    </a:lnTo>
                    <a:cubicBezTo>
                      <a:pt x="687" y="564"/>
                      <a:pt x="671" y="579"/>
                      <a:pt x="653" y="579"/>
                    </a:cubicBezTo>
                    <a:lnTo>
                      <a:pt x="260" y="579"/>
                    </a:lnTo>
                    <a:cubicBezTo>
                      <a:pt x="241" y="579"/>
                      <a:pt x="226" y="564"/>
                      <a:pt x="226" y="545"/>
                    </a:cubicBezTo>
                    <a:lnTo>
                      <a:pt x="226" y="412"/>
                    </a:lnTo>
                    <a:close/>
                    <a:moveTo>
                      <a:pt x="226" y="763"/>
                    </a:moveTo>
                    <a:lnTo>
                      <a:pt x="226" y="752"/>
                    </a:lnTo>
                    <a:lnTo>
                      <a:pt x="226" y="668"/>
                    </a:lnTo>
                    <a:cubicBezTo>
                      <a:pt x="226" y="650"/>
                      <a:pt x="241" y="634"/>
                      <a:pt x="260" y="634"/>
                    </a:cubicBezTo>
                    <a:lnTo>
                      <a:pt x="653" y="634"/>
                    </a:lnTo>
                    <a:cubicBezTo>
                      <a:pt x="671" y="634"/>
                      <a:pt x="687" y="650"/>
                      <a:pt x="687" y="668"/>
                    </a:cubicBezTo>
                    <a:lnTo>
                      <a:pt x="687" y="752"/>
                    </a:lnTo>
                    <a:lnTo>
                      <a:pt x="687" y="763"/>
                    </a:lnTo>
                    <a:lnTo>
                      <a:pt x="687" y="897"/>
                    </a:lnTo>
                    <a:cubicBezTo>
                      <a:pt x="687" y="915"/>
                      <a:pt x="671" y="931"/>
                      <a:pt x="653" y="931"/>
                    </a:cubicBezTo>
                    <a:lnTo>
                      <a:pt x="260" y="931"/>
                    </a:lnTo>
                    <a:cubicBezTo>
                      <a:pt x="241" y="931"/>
                      <a:pt x="226" y="915"/>
                      <a:pt x="226" y="897"/>
                    </a:cubicBezTo>
                    <a:lnTo>
                      <a:pt x="226" y="763"/>
                    </a:lnTo>
                    <a:close/>
                    <a:moveTo>
                      <a:pt x="1158" y="1282"/>
                    </a:moveTo>
                    <a:lnTo>
                      <a:pt x="270" y="1282"/>
                    </a:lnTo>
                    <a:cubicBezTo>
                      <a:pt x="246" y="1282"/>
                      <a:pt x="226" y="1261"/>
                      <a:pt x="226" y="1237"/>
                    </a:cubicBezTo>
                    <a:lnTo>
                      <a:pt x="226" y="991"/>
                    </a:lnTo>
                    <a:lnTo>
                      <a:pt x="1202" y="991"/>
                    </a:lnTo>
                    <a:lnTo>
                      <a:pt x="1202" y="1237"/>
                    </a:lnTo>
                    <a:cubicBezTo>
                      <a:pt x="1202" y="1261"/>
                      <a:pt x="1181" y="1282"/>
                      <a:pt x="1158" y="1282"/>
                    </a:cubicBezTo>
                    <a:close/>
                    <a:moveTo>
                      <a:pt x="1202" y="752"/>
                    </a:moveTo>
                    <a:lnTo>
                      <a:pt x="1202" y="763"/>
                    </a:lnTo>
                    <a:lnTo>
                      <a:pt x="1202" y="897"/>
                    </a:lnTo>
                    <a:cubicBezTo>
                      <a:pt x="1202" y="915"/>
                      <a:pt x="1187" y="931"/>
                      <a:pt x="1168" y="931"/>
                    </a:cubicBezTo>
                    <a:lnTo>
                      <a:pt x="775" y="931"/>
                    </a:lnTo>
                    <a:cubicBezTo>
                      <a:pt x="757" y="931"/>
                      <a:pt x="741" y="915"/>
                      <a:pt x="741" y="897"/>
                    </a:cubicBezTo>
                    <a:lnTo>
                      <a:pt x="741" y="763"/>
                    </a:lnTo>
                    <a:lnTo>
                      <a:pt x="741" y="752"/>
                    </a:lnTo>
                    <a:lnTo>
                      <a:pt x="741" y="668"/>
                    </a:lnTo>
                    <a:cubicBezTo>
                      <a:pt x="741" y="650"/>
                      <a:pt x="757" y="634"/>
                      <a:pt x="775" y="634"/>
                    </a:cubicBezTo>
                    <a:lnTo>
                      <a:pt x="1168" y="634"/>
                    </a:lnTo>
                    <a:cubicBezTo>
                      <a:pt x="1187" y="634"/>
                      <a:pt x="1202" y="650"/>
                      <a:pt x="1202" y="668"/>
                    </a:cubicBezTo>
                    <a:lnTo>
                      <a:pt x="1202" y="752"/>
                    </a:lnTo>
                    <a:close/>
                    <a:moveTo>
                      <a:pt x="1202" y="401"/>
                    </a:moveTo>
                    <a:lnTo>
                      <a:pt x="1202" y="412"/>
                    </a:lnTo>
                    <a:lnTo>
                      <a:pt x="1202" y="545"/>
                    </a:lnTo>
                    <a:cubicBezTo>
                      <a:pt x="1202" y="564"/>
                      <a:pt x="1187" y="579"/>
                      <a:pt x="1168" y="579"/>
                    </a:cubicBezTo>
                    <a:lnTo>
                      <a:pt x="775" y="579"/>
                    </a:lnTo>
                    <a:cubicBezTo>
                      <a:pt x="757" y="579"/>
                      <a:pt x="741" y="564"/>
                      <a:pt x="741" y="545"/>
                    </a:cubicBezTo>
                    <a:lnTo>
                      <a:pt x="741" y="412"/>
                    </a:lnTo>
                    <a:lnTo>
                      <a:pt x="741" y="401"/>
                    </a:lnTo>
                    <a:lnTo>
                      <a:pt x="741" y="317"/>
                    </a:lnTo>
                    <a:cubicBezTo>
                      <a:pt x="741" y="299"/>
                      <a:pt x="757" y="283"/>
                      <a:pt x="775" y="283"/>
                    </a:cubicBezTo>
                    <a:lnTo>
                      <a:pt x="1168" y="283"/>
                    </a:lnTo>
                    <a:cubicBezTo>
                      <a:pt x="1187" y="283"/>
                      <a:pt x="1202" y="299"/>
                      <a:pt x="1202" y="317"/>
                    </a:cubicBezTo>
                    <a:lnTo>
                      <a:pt x="1202" y="40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Freeform 73">
                <a:extLst>
                  <a:ext uri="{FF2B5EF4-FFF2-40B4-BE49-F238E27FC236}">
                    <a16:creationId xmlns:a16="http://schemas.microsoft.com/office/drawing/2014/main" id="{F1B70553-8A2B-C205-DAF3-E7A30C0344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4450" y="3378200"/>
                <a:ext cx="34925" cy="34925"/>
              </a:xfrm>
              <a:custGeom>
                <a:avLst/>
                <a:gdLst>
                  <a:gd name="T0" fmla="*/ 47 w 95"/>
                  <a:gd name="T1" fmla="*/ 95 h 96"/>
                  <a:gd name="T2" fmla="*/ 94 w 95"/>
                  <a:gd name="T3" fmla="*/ 47 h 96"/>
                  <a:gd name="T4" fmla="*/ 47 w 95"/>
                  <a:gd name="T5" fmla="*/ 0 h 96"/>
                  <a:gd name="T6" fmla="*/ 0 w 95"/>
                  <a:gd name="T7" fmla="*/ 47 h 96"/>
                  <a:gd name="T8" fmla="*/ 47 w 95"/>
                  <a:gd name="T9" fmla="*/ 9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96">
                    <a:moveTo>
                      <a:pt x="47" y="95"/>
                    </a:moveTo>
                    <a:cubicBezTo>
                      <a:pt x="73" y="95"/>
                      <a:pt x="94" y="73"/>
                      <a:pt x="94" y="47"/>
                    </a:cubicBezTo>
                    <a:cubicBezTo>
                      <a:pt x="94" y="20"/>
                      <a:pt x="73" y="0"/>
                      <a:pt x="47" y="0"/>
                    </a:cubicBezTo>
                    <a:cubicBezTo>
                      <a:pt x="21" y="0"/>
                      <a:pt x="0" y="20"/>
                      <a:pt x="0" y="47"/>
                    </a:cubicBezTo>
                    <a:cubicBezTo>
                      <a:pt x="0" y="73"/>
                      <a:pt x="21" y="95"/>
                      <a:pt x="47" y="9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Freeform 74">
                <a:extLst>
                  <a:ext uri="{FF2B5EF4-FFF2-40B4-BE49-F238E27FC236}">
                    <a16:creationId xmlns:a16="http://schemas.microsoft.com/office/drawing/2014/main" id="{6008322B-9713-1672-4D7A-0FB50BDC9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9338" y="3114675"/>
                <a:ext cx="15875" cy="58738"/>
              </a:xfrm>
              <a:custGeom>
                <a:avLst/>
                <a:gdLst>
                  <a:gd name="T0" fmla="*/ 23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3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3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3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Freeform 75">
                <a:extLst>
                  <a:ext uri="{FF2B5EF4-FFF2-40B4-BE49-F238E27FC236}">
                    <a16:creationId xmlns:a16="http://schemas.microsoft.com/office/drawing/2014/main" id="{22479F03-19D8-5A79-C26A-69C08752E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3114675"/>
                <a:ext cx="15875" cy="58738"/>
              </a:xfrm>
              <a:custGeom>
                <a:avLst/>
                <a:gdLst>
                  <a:gd name="T0" fmla="*/ 22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2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Freeform 76">
                <a:extLst>
                  <a:ext uri="{FF2B5EF4-FFF2-40B4-BE49-F238E27FC236}">
                    <a16:creationId xmlns:a16="http://schemas.microsoft.com/office/drawing/2014/main" id="{CAF9DB01-2229-6EE3-10D6-3F14A2C70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6013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Freeform 77">
                <a:extLst>
                  <a:ext uri="{FF2B5EF4-FFF2-40B4-BE49-F238E27FC236}">
                    <a16:creationId xmlns:a16="http://schemas.microsoft.com/office/drawing/2014/main" id="{461811B1-C72B-23C7-59ED-07BF15D74E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9350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Freeform 78">
                <a:extLst>
                  <a:ext uri="{FF2B5EF4-FFF2-40B4-BE49-F238E27FC236}">
                    <a16:creationId xmlns:a16="http://schemas.microsoft.com/office/drawing/2014/main" id="{05CA272B-68F6-635D-CA36-4EAAC3EF0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5075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Freeform 79">
                <a:extLst>
                  <a:ext uri="{FF2B5EF4-FFF2-40B4-BE49-F238E27FC236}">
                    <a16:creationId xmlns:a16="http://schemas.microsoft.com/office/drawing/2014/main" id="{7C0CD857-421D-15F8-D2E8-73D014096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413" y="3114675"/>
                <a:ext cx="15875" cy="58738"/>
              </a:xfrm>
              <a:custGeom>
                <a:avLst/>
                <a:gdLst>
                  <a:gd name="T0" fmla="*/ 22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2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Freeform 80">
                <a:extLst>
                  <a:ext uri="{FF2B5EF4-FFF2-40B4-BE49-F238E27FC236}">
                    <a16:creationId xmlns:a16="http://schemas.microsoft.com/office/drawing/2014/main" id="{E555F90F-3910-01D7-CA9D-A497A2FFB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750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Freeform 81">
                <a:extLst>
                  <a:ext uri="{FF2B5EF4-FFF2-40B4-BE49-F238E27FC236}">
                    <a16:creationId xmlns:a16="http://schemas.microsoft.com/office/drawing/2014/main" id="{1C6E905C-EB16-9E10-7721-DD28D9C6F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5088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Freeform 82">
                <a:extLst>
                  <a:ext uri="{FF2B5EF4-FFF2-40B4-BE49-F238E27FC236}">
                    <a16:creationId xmlns:a16="http://schemas.microsoft.com/office/drawing/2014/main" id="{2933576D-FC8F-BC56-59F0-E82085248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9338" y="3240088"/>
                <a:ext cx="15875" cy="58737"/>
              </a:xfrm>
              <a:custGeom>
                <a:avLst/>
                <a:gdLst>
                  <a:gd name="T0" fmla="*/ 23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3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3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3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Freeform 83">
                <a:extLst>
                  <a:ext uri="{FF2B5EF4-FFF2-40B4-BE49-F238E27FC236}">
                    <a16:creationId xmlns:a16="http://schemas.microsoft.com/office/drawing/2014/main" id="{4EAFFF9A-65F2-AABD-6BED-2FEC3D9AE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3240088"/>
                <a:ext cx="15875" cy="58737"/>
              </a:xfrm>
              <a:custGeom>
                <a:avLst/>
                <a:gdLst>
                  <a:gd name="T0" fmla="*/ 22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2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Freeform 84">
                <a:extLst>
                  <a:ext uri="{FF2B5EF4-FFF2-40B4-BE49-F238E27FC236}">
                    <a16:creationId xmlns:a16="http://schemas.microsoft.com/office/drawing/2014/main" id="{12BD9B8B-8BAC-27BB-3035-43C3B2709D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6013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Freeform 85">
                <a:extLst>
                  <a:ext uri="{FF2B5EF4-FFF2-40B4-BE49-F238E27FC236}">
                    <a16:creationId xmlns:a16="http://schemas.microsoft.com/office/drawing/2014/main" id="{463A61F4-2E03-B123-6EAC-FFB450465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9350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Freeform 86">
                <a:extLst>
                  <a:ext uri="{FF2B5EF4-FFF2-40B4-BE49-F238E27FC236}">
                    <a16:creationId xmlns:a16="http://schemas.microsoft.com/office/drawing/2014/main" id="{8B49DE0F-574C-1408-2637-8448A3DF7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5075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Freeform 87">
                <a:extLst>
                  <a:ext uri="{FF2B5EF4-FFF2-40B4-BE49-F238E27FC236}">
                    <a16:creationId xmlns:a16="http://schemas.microsoft.com/office/drawing/2014/main" id="{6C7ED58E-94D8-2F0B-4050-8AD25577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413" y="3240088"/>
                <a:ext cx="15875" cy="58737"/>
              </a:xfrm>
              <a:custGeom>
                <a:avLst/>
                <a:gdLst>
                  <a:gd name="T0" fmla="*/ 22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2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Freeform 88">
                <a:extLst>
                  <a:ext uri="{FF2B5EF4-FFF2-40B4-BE49-F238E27FC236}">
                    <a16:creationId xmlns:a16="http://schemas.microsoft.com/office/drawing/2014/main" id="{B52E02AC-1E54-7A89-A9DE-1D8A43794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750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Freeform 89">
                <a:extLst>
                  <a:ext uri="{FF2B5EF4-FFF2-40B4-BE49-F238E27FC236}">
                    <a16:creationId xmlns:a16="http://schemas.microsoft.com/office/drawing/2014/main" id="{71B3B442-0A98-7DC3-8343-C57C66099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5088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60B2B84-F505-3E23-D162-FC159E0A349D}"/>
              </a:ext>
            </a:extLst>
          </p:cNvPr>
          <p:cNvSpPr/>
          <p:nvPr/>
        </p:nvSpPr>
        <p:spPr>
          <a:xfrm>
            <a:off x="5223196" y="2336750"/>
            <a:ext cx="1800609" cy="354083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AVAILABILITY ZONE 2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1AC6B7C-BFFB-29CD-2416-8245DBAB5775}"/>
              </a:ext>
            </a:extLst>
          </p:cNvPr>
          <p:cNvSpPr/>
          <p:nvPr/>
        </p:nvSpPr>
        <p:spPr>
          <a:xfrm>
            <a:off x="5328441" y="3709060"/>
            <a:ext cx="1551484" cy="1733550"/>
          </a:xfrm>
          <a:prstGeom prst="rect">
            <a:avLst/>
          </a:prstGeom>
          <a:solidFill>
            <a:srgbClr val="FE8100"/>
          </a:solidFill>
          <a:ln w="19050">
            <a:solidFill>
              <a:srgbClr val="FE81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Node 2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1DE9B0E-5DD1-D574-53CB-999937B30653}"/>
              </a:ext>
            </a:extLst>
          </p:cNvPr>
          <p:cNvGrpSpPr/>
          <p:nvPr/>
        </p:nvGrpSpPr>
        <p:grpSpPr>
          <a:xfrm>
            <a:off x="5433794" y="3927973"/>
            <a:ext cx="582945" cy="635162"/>
            <a:chOff x="2681212" y="1758788"/>
            <a:chExt cx="582945" cy="635162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E6B6F07-A529-1869-753F-8F424F5C49CA}"/>
                </a:ext>
              </a:extLst>
            </p:cNvPr>
            <p:cNvSpPr/>
            <p:nvPr/>
          </p:nvSpPr>
          <p:spPr>
            <a:xfrm>
              <a:off x="2681212" y="1758788"/>
              <a:ext cx="582945" cy="635162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grpSp>
          <p:nvGrpSpPr>
            <p:cNvPr id="1536" name="Group 1535">
              <a:extLst>
                <a:ext uri="{FF2B5EF4-FFF2-40B4-BE49-F238E27FC236}">
                  <a16:creationId xmlns:a16="http://schemas.microsoft.com/office/drawing/2014/main" id="{DEE10283-9392-58C4-90DB-C4695E845A3C}"/>
                </a:ext>
              </a:extLst>
            </p:cNvPr>
            <p:cNvGrpSpPr/>
            <p:nvPr/>
          </p:nvGrpSpPr>
          <p:grpSpPr>
            <a:xfrm>
              <a:off x="2757314" y="1844483"/>
              <a:ext cx="426433" cy="464483"/>
              <a:chOff x="4752975" y="2987675"/>
              <a:chExt cx="515938" cy="561975"/>
            </a:xfrm>
          </p:grpSpPr>
          <p:sp>
            <p:nvSpPr>
              <p:cNvPr id="1537" name="Freeform 72">
                <a:extLst>
                  <a:ext uri="{FF2B5EF4-FFF2-40B4-BE49-F238E27FC236}">
                    <a16:creationId xmlns:a16="http://schemas.microsoft.com/office/drawing/2014/main" id="{134A4D2B-EDB8-CD6C-AA13-AA0C6CD4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975" y="2987675"/>
                <a:ext cx="515938" cy="561975"/>
              </a:xfrm>
              <a:custGeom>
                <a:avLst/>
                <a:gdLst>
                  <a:gd name="T0" fmla="*/ 79 w 1431"/>
                  <a:gd name="T1" fmla="*/ 0 h 1563"/>
                  <a:gd name="T2" fmla="*/ 0 w 1431"/>
                  <a:gd name="T3" fmla="*/ 1484 h 1563"/>
                  <a:gd name="T4" fmla="*/ 1349 w 1431"/>
                  <a:gd name="T5" fmla="*/ 1562 h 1563"/>
                  <a:gd name="T6" fmla="*/ 1428 w 1431"/>
                  <a:gd name="T7" fmla="*/ 79 h 1563"/>
                  <a:gd name="T8" fmla="*/ 226 w 1431"/>
                  <a:gd name="T9" fmla="*/ 412 h 1563"/>
                  <a:gd name="T10" fmla="*/ 226 w 1431"/>
                  <a:gd name="T11" fmla="*/ 317 h 1563"/>
                  <a:gd name="T12" fmla="*/ 653 w 1431"/>
                  <a:gd name="T13" fmla="*/ 283 h 1563"/>
                  <a:gd name="T14" fmla="*/ 687 w 1431"/>
                  <a:gd name="T15" fmla="*/ 401 h 1563"/>
                  <a:gd name="T16" fmla="*/ 687 w 1431"/>
                  <a:gd name="T17" fmla="*/ 545 h 1563"/>
                  <a:gd name="T18" fmla="*/ 260 w 1431"/>
                  <a:gd name="T19" fmla="*/ 579 h 1563"/>
                  <a:gd name="T20" fmla="*/ 226 w 1431"/>
                  <a:gd name="T21" fmla="*/ 412 h 1563"/>
                  <a:gd name="T22" fmla="*/ 226 w 1431"/>
                  <a:gd name="T23" fmla="*/ 752 h 1563"/>
                  <a:gd name="T24" fmla="*/ 260 w 1431"/>
                  <a:gd name="T25" fmla="*/ 634 h 1563"/>
                  <a:gd name="T26" fmla="*/ 687 w 1431"/>
                  <a:gd name="T27" fmla="*/ 668 h 1563"/>
                  <a:gd name="T28" fmla="*/ 687 w 1431"/>
                  <a:gd name="T29" fmla="*/ 763 h 1563"/>
                  <a:gd name="T30" fmla="*/ 653 w 1431"/>
                  <a:gd name="T31" fmla="*/ 931 h 1563"/>
                  <a:gd name="T32" fmla="*/ 226 w 1431"/>
                  <a:gd name="T33" fmla="*/ 897 h 1563"/>
                  <a:gd name="T34" fmla="*/ 1158 w 1431"/>
                  <a:gd name="T35" fmla="*/ 1282 h 1563"/>
                  <a:gd name="T36" fmla="*/ 226 w 1431"/>
                  <a:gd name="T37" fmla="*/ 1237 h 1563"/>
                  <a:gd name="T38" fmla="*/ 1202 w 1431"/>
                  <a:gd name="T39" fmla="*/ 991 h 1563"/>
                  <a:gd name="T40" fmla="*/ 1158 w 1431"/>
                  <a:gd name="T41" fmla="*/ 1282 h 1563"/>
                  <a:gd name="T42" fmla="*/ 1202 w 1431"/>
                  <a:gd name="T43" fmla="*/ 763 h 1563"/>
                  <a:gd name="T44" fmla="*/ 1168 w 1431"/>
                  <a:gd name="T45" fmla="*/ 931 h 1563"/>
                  <a:gd name="T46" fmla="*/ 741 w 1431"/>
                  <a:gd name="T47" fmla="*/ 897 h 1563"/>
                  <a:gd name="T48" fmla="*/ 741 w 1431"/>
                  <a:gd name="T49" fmla="*/ 752 h 1563"/>
                  <a:gd name="T50" fmla="*/ 775 w 1431"/>
                  <a:gd name="T51" fmla="*/ 634 h 1563"/>
                  <a:gd name="T52" fmla="*/ 1202 w 1431"/>
                  <a:gd name="T53" fmla="*/ 668 h 1563"/>
                  <a:gd name="T54" fmla="*/ 1202 w 1431"/>
                  <a:gd name="T55" fmla="*/ 401 h 1563"/>
                  <a:gd name="T56" fmla="*/ 1202 w 1431"/>
                  <a:gd name="T57" fmla="*/ 545 h 1563"/>
                  <a:gd name="T58" fmla="*/ 775 w 1431"/>
                  <a:gd name="T59" fmla="*/ 579 h 1563"/>
                  <a:gd name="T60" fmla="*/ 741 w 1431"/>
                  <a:gd name="T61" fmla="*/ 412 h 1563"/>
                  <a:gd name="T62" fmla="*/ 741 w 1431"/>
                  <a:gd name="T63" fmla="*/ 317 h 1563"/>
                  <a:gd name="T64" fmla="*/ 1168 w 1431"/>
                  <a:gd name="T65" fmla="*/ 283 h 1563"/>
                  <a:gd name="T66" fmla="*/ 1202 w 1431"/>
                  <a:gd name="T67" fmla="*/ 401 h 1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31" h="1563">
                    <a:moveTo>
                      <a:pt x="1349" y="0"/>
                    </a:moveTo>
                    <a:lnTo>
                      <a:pt x="79" y="0"/>
                    </a:lnTo>
                    <a:cubicBezTo>
                      <a:pt x="34" y="0"/>
                      <a:pt x="0" y="34"/>
                      <a:pt x="0" y="79"/>
                    </a:cubicBezTo>
                    <a:lnTo>
                      <a:pt x="0" y="1484"/>
                    </a:lnTo>
                    <a:cubicBezTo>
                      <a:pt x="0" y="1528"/>
                      <a:pt x="34" y="1562"/>
                      <a:pt x="79" y="1562"/>
                    </a:cubicBezTo>
                    <a:lnTo>
                      <a:pt x="1349" y="1562"/>
                    </a:lnTo>
                    <a:cubicBezTo>
                      <a:pt x="1394" y="1562"/>
                      <a:pt x="1428" y="1528"/>
                      <a:pt x="1428" y="1484"/>
                    </a:cubicBezTo>
                    <a:lnTo>
                      <a:pt x="1428" y="79"/>
                    </a:lnTo>
                    <a:cubicBezTo>
                      <a:pt x="1430" y="37"/>
                      <a:pt x="1394" y="0"/>
                      <a:pt x="1349" y="0"/>
                    </a:cubicBezTo>
                    <a:close/>
                    <a:moveTo>
                      <a:pt x="226" y="412"/>
                    </a:moveTo>
                    <a:lnTo>
                      <a:pt x="226" y="401"/>
                    </a:lnTo>
                    <a:lnTo>
                      <a:pt x="226" y="317"/>
                    </a:lnTo>
                    <a:cubicBezTo>
                      <a:pt x="226" y="299"/>
                      <a:pt x="241" y="283"/>
                      <a:pt x="260" y="283"/>
                    </a:cubicBezTo>
                    <a:lnTo>
                      <a:pt x="653" y="283"/>
                    </a:lnTo>
                    <a:cubicBezTo>
                      <a:pt x="671" y="283"/>
                      <a:pt x="687" y="299"/>
                      <a:pt x="687" y="317"/>
                    </a:cubicBezTo>
                    <a:lnTo>
                      <a:pt x="687" y="401"/>
                    </a:lnTo>
                    <a:lnTo>
                      <a:pt x="687" y="412"/>
                    </a:lnTo>
                    <a:lnTo>
                      <a:pt x="687" y="545"/>
                    </a:lnTo>
                    <a:cubicBezTo>
                      <a:pt x="687" y="564"/>
                      <a:pt x="671" y="579"/>
                      <a:pt x="653" y="579"/>
                    </a:cubicBezTo>
                    <a:lnTo>
                      <a:pt x="260" y="579"/>
                    </a:lnTo>
                    <a:cubicBezTo>
                      <a:pt x="241" y="579"/>
                      <a:pt x="226" y="564"/>
                      <a:pt x="226" y="545"/>
                    </a:cubicBezTo>
                    <a:lnTo>
                      <a:pt x="226" y="412"/>
                    </a:lnTo>
                    <a:close/>
                    <a:moveTo>
                      <a:pt x="226" y="763"/>
                    </a:moveTo>
                    <a:lnTo>
                      <a:pt x="226" y="752"/>
                    </a:lnTo>
                    <a:lnTo>
                      <a:pt x="226" y="668"/>
                    </a:lnTo>
                    <a:cubicBezTo>
                      <a:pt x="226" y="650"/>
                      <a:pt x="241" y="634"/>
                      <a:pt x="260" y="634"/>
                    </a:cubicBezTo>
                    <a:lnTo>
                      <a:pt x="653" y="634"/>
                    </a:lnTo>
                    <a:cubicBezTo>
                      <a:pt x="671" y="634"/>
                      <a:pt x="687" y="650"/>
                      <a:pt x="687" y="668"/>
                    </a:cubicBezTo>
                    <a:lnTo>
                      <a:pt x="687" y="752"/>
                    </a:lnTo>
                    <a:lnTo>
                      <a:pt x="687" y="763"/>
                    </a:lnTo>
                    <a:lnTo>
                      <a:pt x="687" y="897"/>
                    </a:lnTo>
                    <a:cubicBezTo>
                      <a:pt x="687" y="915"/>
                      <a:pt x="671" y="931"/>
                      <a:pt x="653" y="931"/>
                    </a:cubicBezTo>
                    <a:lnTo>
                      <a:pt x="260" y="931"/>
                    </a:lnTo>
                    <a:cubicBezTo>
                      <a:pt x="241" y="931"/>
                      <a:pt x="226" y="915"/>
                      <a:pt x="226" y="897"/>
                    </a:cubicBezTo>
                    <a:lnTo>
                      <a:pt x="226" y="763"/>
                    </a:lnTo>
                    <a:close/>
                    <a:moveTo>
                      <a:pt x="1158" y="1282"/>
                    </a:moveTo>
                    <a:lnTo>
                      <a:pt x="270" y="1282"/>
                    </a:lnTo>
                    <a:cubicBezTo>
                      <a:pt x="246" y="1282"/>
                      <a:pt x="226" y="1261"/>
                      <a:pt x="226" y="1237"/>
                    </a:cubicBezTo>
                    <a:lnTo>
                      <a:pt x="226" y="991"/>
                    </a:lnTo>
                    <a:lnTo>
                      <a:pt x="1202" y="991"/>
                    </a:lnTo>
                    <a:lnTo>
                      <a:pt x="1202" y="1237"/>
                    </a:lnTo>
                    <a:cubicBezTo>
                      <a:pt x="1202" y="1261"/>
                      <a:pt x="1181" y="1282"/>
                      <a:pt x="1158" y="1282"/>
                    </a:cubicBezTo>
                    <a:close/>
                    <a:moveTo>
                      <a:pt x="1202" y="752"/>
                    </a:moveTo>
                    <a:lnTo>
                      <a:pt x="1202" y="763"/>
                    </a:lnTo>
                    <a:lnTo>
                      <a:pt x="1202" y="897"/>
                    </a:lnTo>
                    <a:cubicBezTo>
                      <a:pt x="1202" y="915"/>
                      <a:pt x="1187" y="931"/>
                      <a:pt x="1168" y="931"/>
                    </a:cubicBezTo>
                    <a:lnTo>
                      <a:pt x="775" y="931"/>
                    </a:lnTo>
                    <a:cubicBezTo>
                      <a:pt x="757" y="931"/>
                      <a:pt x="741" y="915"/>
                      <a:pt x="741" y="897"/>
                    </a:cubicBezTo>
                    <a:lnTo>
                      <a:pt x="741" y="763"/>
                    </a:lnTo>
                    <a:lnTo>
                      <a:pt x="741" y="752"/>
                    </a:lnTo>
                    <a:lnTo>
                      <a:pt x="741" y="668"/>
                    </a:lnTo>
                    <a:cubicBezTo>
                      <a:pt x="741" y="650"/>
                      <a:pt x="757" y="634"/>
                      <a:pt x="775" y="634"/>
                    </a:cubicBezTo>
                    <a:lnTo>
                      <a:pt x="1168" y="634"/>
                    </a:lnTo>
                    <a:cubicBezTo>
                      <a:pt x="1187" y="634"/>
                      <a:pt x="1202" y="650"/>
                      <a:pt x="1202" y="668"/>
                    </a:cubicBezTo>
                    <a:lnTo>
                      <a:pt x="1202" y="752"/>
                    </a:lnTo>
                    <a:close/>
                    <a:moveTo>
                      <a:pt x="1202" y="401"/>
                    </a:moveTo>
                    <a:lnTo>
                      <a:pt x="1202" y="412"/>
                    </a:lnTo>
                    <a:lnTo>
                      <a:pt x="1202" y="545"/>
                    </a:lnTo>
                    <a:cubicBezTo>
                      <a:pt x="1202" y="564"/>
                      <a:pt x="1187" y="579"/>
                      <a:pt x="1168" y="579"/>
                    </a:cubicBezTo>
                    <a:lnTo>
                      <a:pt x="775" y="579"/>
                    </a:lnTo>
                    <a:cubicBezTo>
                      <a:pt x="757" y="579"/>
                      <a:pt x="741" y="564"/>
                      <a:pt x="741" y="545"/>
                    </a:cubicBezTo>
                    <a:lnTo>
                      <a:pt x="741" y="412"/>
                    </a:lnTo>
                    <a:lnTo>
                      <a:pt x="741" y="401"/>
                    </a:lnTo>
                    <a:lnTo>
                      <a:pt x="741" y="317"/>
                    </a:lnTo>
                    <a:cubicBezTo>
                      <a:pt x="741" y="299"/>
                      <a:pt x="757" y="283"/>
                      <a:pt x="775" y="283"/>
                    </a:cubicBezTo>
                    <a:lnTo>
                      <a:pt x="1168" y="283"/>
                    </a:lnTo>
                    <a:cubicBezTo>
                      <a:pt x="1187" y="283"/>
                      <a:pt x="1202" y="299"/>
                      <a:pt x="1202" y="317"/>
                    </a:cubicBezTo>
                    <a:lnTo>
                      <a:pt x="1202" y="40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" name="Freeform 73">
                <a:extLst>
                  <a:ext uri="{FF2B5EF4-FFF2-40B4-BE49-F238E27FC236}">
                    <a16:creationId xmlns:a16="http://schemas.microsoft.com/office/drawing/2014/main" id="{9633B293-CE51-378A-9A19-038C83718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4450" y="3378200"/>
                <a:ext cx="34925" cy="34925"/>
              </a:xfrm>
              <a:custGeom>
                <a:avLst/>
                <a:gdLst>
                  <a:gd name="T0" fmla="*/ 47 w 95"/>
                  <a:gd name="T1" fmla="*/ 95 h 96"/>
                  <a:gd name="T2" fmla="*/ 94 w 95"/>
                  <a:gd name="T3" fmla="*/ 47 h 96"/>
                  <a:gd name="T4" fmla="*/ 47 w 95"/>
                  <a:gd name="T5" fmla="*/ 0 h 96"/>
                  <a:gd name="T6" fmla="*/ 0 w 95"/>
                  <a:gd name="T7" fmla="*/ 47 h 96"/>
                  <a:gd name="T8" fmla="*/ 47 w 95"/>
                  <a:gd name="T9" fmla="*/ 9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96">
                    <a:moveTo>
                      <a:pt x="47" y="95"/>
                    </a:moveTo>
                    <a:cubicBezTo>
                      <a:pt x="73" y="95"/>
                      <a:pt x="94" y="73"/>
                      <a:pt x="94" y="47"/>
                    </a:cubicBezTo>
                    <a:cubicBezTo>
                      <a:pt x="94" y="20"/>
                      <a:pt x="73" y="0"/>
                      <a:pt x="47" y="0"/>
                    </a:cubicBezTo>
                    <a:cubicBezTo>
                      <a:pt x="21" y="0"/>
                      <a:pt x="0" y="20"/>
                      <a:pt x="0" y="47"/>
                    </a:cubicBezTo>
                    <a:cubicBezTo>
                      <a:pt x="0" y="73"/>
                      <a:pt x="21" y="95"/>
                      <a:pt x="47" y="9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" name="Freeform 74">
                <a:extLst>
                  <a:ext uri="{FF2B5EF4-FFF2-40B4-BE49-F238E27FC236}">
                    <a16:creationId xmlns:a16="http://schemas.microsoft.com/office/drawing/2014/main" id="{2AFE5843-719B-0B22-CAAA-9BCF88120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9338" y="3114675"/>
                <a:ext cx="15875" cy="58738"/>
              </a:xfrm>
              <a:custGeom>
                <a:avLst/>
                <a:gdLst>
                  <a:gd name="T0" fmla="*/ 23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3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3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3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" name="Freeform 75">
                <a:extLst>
                  <a:ext uri="{FF2B5EF4-FFF2-40B4-BE49-F238E27FC236}">
                    <a16:creationId xmlns:a16="http://schemas.microsoft.com/office/drawing/2014/main" id="{05B80B32-E6D4-0F76-FD2F-409D83B05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3114675"/>
                <a:ext cx="15875" cy="58738"/>
              </a:xfrm>
              <a:custGeom>
                <a:avLst/>
                <a:gdLst>
                  <a:gd name="T0" fmla="*/ 22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2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" name="Freeform 76">
                <a:extLst>
                  <a:ext uri="{FF2B5EF4-FFF2-40B4-BE49-F238E27FC236}">
                    <a16:creationId xmlns:a16="http://schemas.microsoft.com/office/drawing/2014/main" id="{847D6A1A-CC68-CA61-AEBE-A8E20D012F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6013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" name="Freeform 77">
                <a:extLst>
                  <a:ext uri="{FF2B5EF4-FFF2-40B4-BE49-F238E27FC236}">
                    <a16:creationId xmlns:a16="http://schemas.microsoft.com/office/drawing/2014/main" id="{0E852D9D-774C-F8FC-919C-D5093159E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9350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" name="Freeform 78">
                <a:extLst>
                  <a:ext uri="{FF2B5EF4-FFF2-40B4-BE49-F238E27FC236}">
                    <a16:creationId xmlns:a16="http://schemas.microsoft.com/office/drawing/2014/main" id="{397A3DC0-072F-E899-2B62-06CADB6FE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5075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5" name="Freeform 79">
                <a:extLst>
                  <a:ext uri="{FF2B5EF4-FFF2-40B4-BE49-F238E27FC236}">
                    <a16:creationId xmlns:a16="http://schemas.microsoft.com/office/drawing/2014/main" id="{D22338C2-0BD5-4173-9737-9EB367A9ED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413" y="3114675"/>
                <a:ext cx="15875" cy="58738"/>
              </a:xfrm>
              <a:custGeom>
                <a:avLst/>
                <a:gdLst>
                  <a:gd name="T0" fmla="*/ 22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2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" name="Freeform 80">
                <a:extLst>
                  <a:ext uri="{FF2B5EF4-FFF2-40B4-BE49-F238E27FC236}">
                    <a16:creationId xmlns:a16="http://schemas.microsoft.com/office/drawing/2014/main" id="{1F82FDEE-8A61-FDB9-984B-26DD1D366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750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7" name="Freeform 81">
                <a:extLst>
                  <a:ext uri="{FF2B5EF4-FFF2-40B4-BE49-F238E27FC236}">
                    <a16:creationId xmlns:a16="http://schemas.microsoft.com/office/drawing/2014/main" id="{3EED3411-8308-B642-AF38-11822945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5088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" name="Freeform 82">
                <a:extLst>
                  <a:ext uri="{FF2B5EF4-FFF2-40B4-BE49-F238E27FC236}">
                    <a16:creationId xmlns:a16="http://schemas.microsoft.com/office/drawing/2014/main" id="{280E7239-E1EA-D836-B7C9-45D18B839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9338" y="3240088"/>
                <a:ext cx="15875" cy="58737"/>
              </a:xfrm>
              <a:custGeom>
                <a:avLst/>
                <a:gdLst>
                  <a:gd name="T0" fmla="*/ 23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3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3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3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" name="Freeform 83">
                <a:extLst>
                  <a:ext uri="{FF2B5EF4-FFF2-40B4-BE49-F238E27FC236}">
                    <a16:creationId xmlns:a16="http://schemas.microsoft.com/office/drawing/2014/main" id="{836CA0BC-0CBF-55CC-DE13-5038CF303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3240088"/>
                <a:ext cx="15875" cy="58737"/>
              </a:xfrm>
              <a:custGeom>
                <a:avLst/>
                <a:gdLst>
                  <a:gd name="T0" fmla="*/ 22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2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0" name="Freeform 84">
                <a:extLst>
                  <a:ext uri="{FF2B5EF4-FFF2-40B4-BE49-F238E27FC236}">
                    <a16:creationId xmlns:a16="http://schemas.microsoft.com/office/drawing/2014/main" id="{AE6049CD-0CD4-2471-F5BA-487A633FA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6013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1" name="Freeform 85">
                <a:extLst>
                  <a:ext uri="{FF2B5EF4-FFF2-40B4-BE49-F238E27FC236}">
                    <a16:creationId xmlns:a16="http://schemas.microsoft.com/office/drawing/2014/main" id="{19BEE602-81DA-5398-E754-38E49B7DE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9350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2" name="Freeform 86">
                <a:extLst>
                  <a:ext uri="{FF2B5EF4-FFF2-40B4-BE49-F238E27FC236}">
                    <a16:creationId xmlns:a16="http://schemas.microsoft.com/office/drawing/2014/main" id="{872F2E83-A648-E6A6-14F3-D429F0F2F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5075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" name="Freeform 87">
                <a:extLst>
                  <a:ext uri="{FF2B5EF4-FFF2-40B4-BE49-F238E27FC236}">
                    <a16:creationId xmlns:a16="http://schemas.microsoft.com/office/drawing/2014/main" id="{673CE951-045E-1CA2-BE42-049966066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413" y="3240088"/>
                <a:ext cx="15875" cy="58737"/>
              </a:xfrm>
              <a:custGeom>
                <a:avLst/>
                <a:gdLst>
                  <a:gd name="T0" fmla="*/ 22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2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" name="Freeform 88">
                <a:extLst>
                  <a:ext uri="{FF2B5EF4-FFF2-40B4-BE49-F238E27FC236}">
                    <a16:creationId xmlns:a16="http://schemas.microsoft.com/office/drawing/2014/main" id="{442EBF2E-528B-83BE-8BD3-BAA24871F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750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5" name="Freeform 89">
                <a:extLst>
                  <a:ext uri="{FF2B5EF4-FFF2-40B4-BE49-F238E27FC236}">
                    <a16:creationId xmlns:a16="http://schemas.microsoft.com/office/drawing/2014/main" id="{09F977F2-3D83-CC9B-90AE-CF252F913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5088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56" name="Group 1555">
            <a:extLst>
              <a:ext uri="{FF2B5EF4-FFF2-40B4-BE49-F238E27FC236}">
                <a16:creationId xmlns:a16="http://schemas.microsoft.com/office/drawing/2014/main" id="{514F772F-CCEA-615E-C5EA-76991727B697}"/>
              </a:ext>
            </a:extLst>
          </p:cNvPr>
          <p:cNvGrpSpPr/>
          <p:nvPr/>
        </p:nvGrpSpPr>
        <p:grpSpPr>
          <a:xfrm>
            <a:off x="5428717" y="4552764"/>
            <a:ext cx="582945" cy="635162"/>
            <a:chOff x="2681212" y="1758788"/>
            <a:chExt cx="582945" cy="635162"/>
          </a:xfrm>
        </p:grpSpPr>
        <p:sp>
          <p:nvSpPr>
            <p:cNvPr id="1557" name="Rectangle 1556">
              <a:extLst>
                <a:ext uri="{FF2B5EF4-FFF2-40B4-BE49-F238E27FC236}">
                  <a16:creationId xmlns:a16="http://schemas.microsoft.com/office/drawing/2014/main" id="{DC022E28-7742-2221-0E2A-B5B8D9900898}"/>
                </a:ext>
              </a:extLst>
            </p:cNvPr>
            <p:cNvSpPr/>
            <p:nvPr/>
          </p:nvSpPr>
          <p:spPr>
            <a:xfrm>
              <a:off x="2681212" y="1758788"/>
              <a:ext cx="582945" cy="635162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grpSp>
          <p:nvGrpSpPr>
            <p:cNvPr id="1558" name="Group 1557">
              <a:extLst>
                <a:ext uri="{FF2B5EF4-FFF2-40B4-BE49-F238E27FC236}">
                  <a16:creationId xmlns:a16="http://schemas.microsoft.com/office/drawing/2014/main" id="{8BF9721B-CFEB-BE75-CF03-D47525B0CE73}"/>
                </a:ext>
              </a:extLst>
            </p:cNvPr>
            <p:cNvGrpSpPr/>
            <p:nvPr/>
          </p:nvGrpSpPr>
          <p:grpSpPr>
            <a:xfrm>
              <a:off x="2757314" y="1844483"/>
              <a:ext cx="426433" cy="464483"/>
              <a:chOff x="4752975" y="2987675"/>
              <a:chExt cx="515938" cy="561975"/>
            </a:xfrm>
          </p:grpSpPr>
          <p:sp>
            <p:nvSpPr>
              <p:cNvPr id="1559" name="Freeform 72">
                <a:extLst>
                  <a:ext uri="{FF2B5EF4-FFF2-40B4-BE49-F238E27FC236}">
                    <a16:creationId xmlns:a16="http://schemas.microsoft.com/office/drawing/2014/main" id="{97582004-8AF2-024A-C6E9-F40E202E9E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975" y="2987675"/>
                <a:ext cx="515938" cy="561975"/>
              </a:xfrm>
              <a:custGeom>
                <a:avLst/>
                <a:gdLst>
                  <a:gd name="T0" fmla="*/ 79 w 1431"/>
                  <a:gd name="T1" fmla="*/ 0 h 1563"/>
                  <a:gd name="T2" fmla="*/ 0 w 1431"/>
                  <a:gd name="T3" fmla="*/ 1484 h 1563"/>
                  <a:gd name="T4" fmla="*/ 1349 w 1431"/>
                  <a:gd name="T5" fmla="*/ 1562 h 1563"/>
                  <a:gd name="T6" fmla="*/ 1428 w 1431"/>
                  <a:gd name="T7" fmla="*/ 79 h 1563"/>
                  <a:gd name="T8" fmla="*/ 226 w 1431"/>
                  <a:gd name="T9" fmla="*/ 412 h 1563"/>
                  <a:gd name="T10" fmla="*/ 226 w 1431"/>
                  <a:gd name="T11" fmla="*/ 317 h 1563"/>
                  <a:gd name="T12" fmla="*/ 653 w 1431"/>
                  <a:gd name="T13" fmla="*/ 283 h 1563"/>
                  <a:gd name="T14" fmla="*/ 687 w 1431"/>
                  <a:gd name="T15" fmla="*/ 401 h 1563"/>
                  <a:gd name="T16" fmla="*/ 687 w 1431"/>
                  <a:gd name="T17" fmla="*/ 545 h 1563"/>
                  <a:gd name="T18" fmla="*/ 260 w 1431"/>
                  <a:gd name="T19" fmla="*/ 579 h 1563"/>
                  <a:gd name="T20" fmla="*/ 226 w 1431"/>
                  <a:gd name="T21" fmla="*/ 412 h 1563"/>
                  <a:gd name="T22" fmla="*/ 226 w 1431"/>
                  <a:gd name="T23" fmla="*/ 752 h 1563"/>
                  <a:gd name="T24" fmla="*/ 260 w 1431"/>
                  <a:gd name="T25" fmla="*/ 634 h 1563"/>
                  <a:gd name="T26" fmla="*/ 687 w 1431"/>
                  <a:gd name="T27" fmla="*/ 668 h 1563"/>
                  <a:gd name="T28" fmla="*/ 687 w 1431"/>
                  <a:gd name="T29" fmla="*/ 763 h 1563"/>
                  <a:gd name="T30" fmla="*/ 653 w 1431"/>
                  <a:gd name="T31" fmla="*/ 931 h 1563"/>
                  <a:gd name="T32" fmla="*/ 226 w 1431"/>
                  <a:gd name="T33" fmla="*/ 897 h 1563"/>
                  <a:gd name="T34" fmla="*/ 1158 w 1431"/>
                  <a:gd name="T35" fmla="*/ 1282 h 1563"/>
                  <a:gd name="T36" fmla="*/ 226 w 1431"/>
                  <a:gd name="T37" fmla="*/ 1237 h 1563"/>
                  <a:gd name="T38" fmla="*/ 1202 w 1431"/>
                  <a:gd name="T39" fmla="*/ 991 h 1563"/>
                  <a:gd name="T40" fmla="*/ 1158 w 1431"/>
                  <a:gd name="T41" fmla="*/ 1282 h 1563"/>
                  <a:gd name="T42" fmla="*/ 1202 w 1431"/>
                  <a:gd name="T43" fmla="*/ 763 h 1563"/>
                  <a:gd name="T44" fmla="*/ 1168 w 1431"/>
                  <a:gd name="T45" fmla="*/ 931 h 1563"/>
                  <a:gd name="T46" fmla="*/ 741 w 1431"/>
                  <a:gd name="T47" fmla="*/ 897 h 1563"/>
                  <a:gd name="T48" fmla="*/ 741 w 1431"/>
                  <a:gd name="T49" fmla="*/ 752 h 1563"/>
                  <a:gd name="T50" fmla="*/ 775 w 1431"/>
                  <a:gd name="T51" fmla="*/ 634 h 1563"/>
                  <a:gd name="T52" fmla="*/ 1202 w 1431"/>
                  <a:gd name="T53" fmla="*/ 668 h 1563"/>
                  <a:gd name="T54" fmla="*/ 1202 w 1431"/>
                  <a:gd name="T55" fmla="*/ 401 h 1563"/>
                  <a:gd name="T56" fmla="*/ 1202 w 1431"/>
                  <a:gd name="T57" fmla="*/ 545 h 1563"/>
                  <a:gd name="T58" fmla="*/ 775 w 1431"/>
                  <a:gd name="T59" fmla="*/ 579 h 1563"/>
                  <a:gd name="T60" fmla="*/ 741 w 1431"/>
                  <a:gd name="T61" fmla="*/ 412 h 1563"/>
                  <a:gd name="T62" fmla="*/ 741 w 1431"/>
                  <a:gd name="T63" fmla="*/ 317 h 1563"/>
                  <a:gd name="T64" fmla="*/ 1168 w 1431"/>
                  <a:gd name="T65" fmla="*/ 283 h 1563"/>
                  <a:gd name="T66" fmla="*/ 1202 w 1431"/>
                  <a:gd name="T67" fmla="*/ 401 h 1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31" h="1563">
                    <a:moveTo>
                      <a:pt x="1349" y="0"/>
                    </a:moveTo>
                    <a:lnTo>
                      <a:pt x="79" y="0"/>
                    </a:lnTo>
                    <a:cubicBezTo>
                      <a:pt x="34" y="0"/>
                      <a:pt x="0" y="34"/>
                      <a:pt x="0" y="79"/>
                    </a:cubicBezTo>
                    <a:lnTo>
                      <a:pt x="0" y="1484"/>
                    </a:lnTo>
                    <a:cubicBezTo>
                      <a:pt x="0" y="1528"/>
                      <a:pt x="34" y="1562"/>
                      <a:pt x="79" y="1562"/>
                    </a:cubicBezTo>
                    <a:lnTo>
                      <a:pt x="1349" y="1562"/>
                    </a:lnTo>
                    <a:cubicBezTo>
                      <a:pt x="1394" y="1562"/>
                      <a:pt x="1428" y="1528"/>
                      <a:pt x="1428" y="1484"/>
                    </a:cubicBezTo>
                    <a:lnTo>
                      <a:pt x="1428" y="79"/>
                    </a:lnTo>
                    <a:cubicBezTo>
                      <a:pt x="1430" y="37"/>
                      <a:pt x="1394" y="0"/>
                      <a:pt x="1349" y="0"/>
                    </a:cubicBezTo>
                    <a:close/>
                    <a:moveTo>
                      <a:pt x="226" y="412"/>
                    </a:moveTo>
                    <a:lnTo>
                      <a:pt x="226" y="401"/>
                    </a:lnTo>
                    <a:lnTo>
                      <a:pt x="226" y="317"/>
                    </a:lnTo>
                    <a:cubicBezTo>
                      <a:pt x="226" y="299"/>
                      <a:pt x="241" y="283"/>
                      <a:pt x="260" y="283"/>
                    </a:cubicBezTo>
                    <a:lnTo>
                      <a:pt x="653" y="283"/>
                    </a:lnTo>
                    <a:cubicBezTo>
                      <a:pt x="671" y="283"/>
                      <a:pt x="687" y="299"/>
                      <a:pt x="687" y="317"/>
                    </a:cubicBezTo>
                    <a:lnTo>
                      <a:pt x="687" y="401"/>
                    </a:lnTo>
                    <a:lnTo>
                      <a:pt x="687" y="412"/>
                    </a:lnTo>
                    <a:lnTo>
                      <a:pt x="687" y="545"/>
                    </a:lnTo>
                    <a:cubicBezTo>
                      <a:pt x="687" y="564"/>
                      <a:pt x="671" y="579"/>
                      <a:pt x="653" y="579"/>
                    </a:cubicBezTo>
                    <a:lnTo>
                      <a:pt x="260" y="579"/>
                    </a:lnTo>
                    <a:cubicBezTo>
                      <a:pt x="241" y="579"/>
                      <a:pt x="226" y="564"/>
                      <a:pt x="226" y="545"/>
                    </a:cubicBezTo>
                    <a:lnTo>
                      <a:pt x="226" y="412"/>
                    </a:lnTo>
                    <a:close/>
                    <a:moveTo>
                      <a:pt x="226" y="763"/>
                    </a:moveTo>
                    <a:lnTo>
                      <a:pt x="226" y="752"/>
                    </a:lnTo>
                    <a:lnTo>
                      <a:pt x="226" y="668"/>
                    </a:lnTo>
                    <a:cubicBezTo>
                      <a:pt x="226" y="650"/>
                      <a:pt x="241" y="634"/>
                      <a:pt x="260" y="634"/>
                    </a:cubicBezTo>
                    <a:lnTo>
                      <a:pt x="653" y="634"/>
                    </a:lnTo>
                    <a:cubicBezTo>
                      <a:pt x="671" y="634"/>
                      <a:pt x="687" y="650"/>
                      <a:pt x="687" y="668"/>
                    </a:cubicBezTo>
                    <a:lnTo>
                      <a:pt x="687" y="752"/>
                    </a:lnTo>
                    <a:lnTo>
                      <a:pt x="687" y="763"/>
                    </a:lnTo>
                    <a:lnTo>
                      <a:pt x="687" y="897"/>
                    </a:lnTo>
                    <a:cubicBezTo>
                      <a:pt x="687" y="915"/>
                      <a:pt x="671" y="931"/>
                      <a:pt x="653" y="931"/>
                    </a:cubicBezTo>
                    <a:lnTo>
                      <a:pt x="260" y="931"/>
                    </a:lnTo>
                    <a:cubicBezTo>
                      <a:pt x="241" y="931"/>
                      <a:pt x="226" y="915"/>
                      <a:pt x="226" y="897"/>
                    </a:cubicBezTo>
                    <a:lnTo>
                      <a:pt x="226" y="763"/>
                    </a:lnTo>
                    <a:close/>
                    <a:moveTo>
                      <a:pt x="1158" y="1282"/>
                    </a:moveTo>
                    <a:lnTo>
                      <a:pt x="270" y="1282"/>
                    </a:lnTo>
                    <a:cubicBezTo>
                      <a:pt x="246" y="1282"/>
                      <a:pt x="226" y="1261"/>
                      <a:pt x="226" y="1237"/>
                    </a:cubicBezTo>
                    <a:lnTo>
                      <a:pt x="226" y="991"/>
                    </a:lnTo>
                    <a:lnTo>
                      <a:pt x="1202" y="991"/>
                    </a:lnTo>
                    <a:lnTo>
                      <a:pt x="1202" y="1237"/>
                    </a:lnTo>
                    <a:cubicBezTo>
                      <a:pt x="1202" y="1261"/>
                      <a:pt x="1181" y="1282"/>
                      <a:pt x="1158" y="1282"/>
                    </a:cubicBezTo>
                    <a:close/>
                    <a:moveTo>
                      <a:pt x="1202" y="752"/>
                    </a:moveTo>
                    <a:lnTo>
                      <a:pt x="1202" y="763"/>
                    </a:lnTo>
                    <a:lnTo>
                      <a:pt x="1202" y="897"/>
                    </a:lnTo>
                    <a:cubicBezTo>
                      <a:pt x="1202" y="915"/>
                      <a:pt x="1187" y="931"/>
                      <a:pt x="1168" y="931"/>
                    </a:cubicBezTo>
                    <a:lnTo>
                      <a:pt x="775" y="931"/>
                    </a:lnTo>
                    <a:cubicBezTo>
                      <a:pt x="757" y="931"/>
                      <a:pt x="741" y="915"/>
                      <a:pt x="741" y="897"/>
                    </a:cubicBezTo>
                    <a:lnTo>
                      <a:pt x="741" y="763"/>
                    </a:lnTo>
                    <a:lnTo>
                      <a:pt x="741" y="752"/>
                    </a:lnTo>
                    <a:lnTo>
                      <a:pt x="741" y="668"/>
                    </a:lnTo>
                    <a:cubicBezTo>
                      <a:pt x="741" y="650"/>
                      <a:pt x="757" y="634"/>
                      <a:pt x="775" y="634"/>
                    </a:cubicBezTo>
                    <a:lnTo>
                      <a:pt x="1168" y="634"/>
                    </a:lnTo>
                    <a:cubicBezTo>
                      <a:pt x="1187" y="634"/>
                      <a:pt x="1202" y="650"/>
                      <a:pt x="1202" y="668"/>
                    </a:cubicBezTo>
                    <a:lnTo>
                      <a:pt x="1202" y="752"/>
                    </a:lnTo>
                    <a:close/>
                    <a:moveTo>
                      <a:pt x="1202" y="401"/>
                    </a:moveTo>
                    <a:lnTo>
                      <a:pt x="1202" y="412"/>
                    </a:lnTo>
                    <a:lnTo>
                      <a:pt x="1202" y="545"/>
                    </a:lnTo>
                    <a:cubicBezTo>
                      <a:pt x="1202" y="564"/>
                      <a:pt x="1187" y="579"/>
                      <a:pt x="1168" y="579"/>
                    </a:cubicBezTo>
                    <a:lnTo>
                      <a:pt x="775" y="579"/>
                    </a:lnTo>
                    <a:cubicBezTo>
                      <a:pt x="757" y="579"/>
                      <a:pt x="741" y="564"/>
                      <a:pt x="741" y="545"/>
                    </a:cubicBezTo>
                    <a:lnTo>
                      <a:pt x="741" y="412"/>
                    </a:lnTo>
                    <a:lnTo>
                      <a:pt x="741" y="401"/>
                    </a:lnTo>
                    <a:lnTo>
                      <a:pt x="741" y="317"/>
                    </a:lnTo>
                    <a:cubicBezTo>
                      <a:pt x="741" y="299"/>
                      <a:pt x="757" y="283"/>
                      <a:pt x="775" y="283"/>
                    </a:cubicBezTo>
                    <a:lnTo>
                      <a:pt x="1168" y="283"/>
                    </a:lnTo>
                    <a:cubicBezTo>
                      <a:pt x="1187" y="283"/>
                      <a:pt x="1202" y="299"/>
                      <a:pt x="1202" y="317"/>
                    </a:cubicBezTo>
                    <a:lnTo>
                      <a:pt x="1202" y="40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0" name="Freeform 73">
                <a:extLst>
                  <a:ext uri="{FF2B5EF4-FFF2-40B4-BE49-F238E27FC236}">
                    <a16:creationId xmlns:a16="http://schemas.microsoft.com/office/drawing/2014/main" id="{06DF6AB9-8F8A-0A82-A968-8BA97954D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4450" y="3378200"/>
                <a:ext cx="34925" cy="34925"/>
              </a:xfrm>
              <a:custGeom>
                <a:avLst/>
                <a:gdLst>
                  <a:gd name="T0" fmla="*/ 47 w 95"/>
                  <a:gd name="T1" fmla="*/ 95 h 96"/>
                  <a:gd name="T2" fmla="*/ 94 w 95"/>
                  <a:gd name="T3" fmla="*/ 47 h 96"/>
                  <a:gd name="T4" fmla="*/ 47 w 95"/>
                  <a:gd name="T5" fmla="*/ 0 h 96"/>
                  <a:gd name="T6" fmla="*/ 0 w 95"/>
                  <a:gd name="T7" fmla="*/ 47 h 96"/>
                  <a:gd name="T8" fmla="*/ 47 w 95"/>
                  <a:gd name="T9" fmla="*/ 9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96">
                    <a:moveTo>
                      <a:pt x="47" y="95"/>
                    </a:moveTo>
                    <a:cubicBezTo>
                      <a:pt x="73" y="95"/>
                      <a:pt x="94" y="73"/>
                      <a:pt x="94" y="47"/>
                    </a:cubicBezTo>
                    <a:cubicBezTo>
                      <a:pt x="94" y="20"/>
                      <a:pt x="73" y="0"/>
                      <a:pt x="47" y="0"/>
                    </a:cubicBezTo>
                    <a:cubicBezTo>
                      <a:pt x="21" y="0"/>
                      <a:pt x="0" y="20"/>
                      <a:pt x="0" y="47"/>
                    </a:cubicBezTo>
                    <a:cubicBezTo>
                      <a:pt x="0" y="73"/>
                      <a:pt x="21" y="95"/>
                      <a:pt x="47" y="9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1" name="Freeform 74">
                <a:extLst>
                  <a:ext uri="{FF2B5EF4-FFF2-40B4-BE49-F238E27FC236}">
                    <a16:creationId xmlns:a16="http://schemas.microsoft.com/office/drawing/2014/main" id="{33BB03DC-A364-FD03-3029-23C6809B5C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9338" y="3114675"/>
                <a:ext cx="15875" cy="58738"/>
              </a:xfrm>
              <a:custGeom>
                <a:avLst/>
                <a:gdLst>
                  <a:gd name="T0" fmla="*/ 23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3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3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3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2" name="Freeform 75">
                <a:extLst>
                  <a:ext uri="{FF2B5EF4-FFF2-40B4-BE49-F238E27FC236}">
                    <a16:creationId xmlns:a16="http://schemas.microsoft.com/office/drawing/2014/main" id="{E3390782-D268-D176-6273-3CEE39A5D3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3114675"/>
                <a:ext cx="15875" cy="58738"/>
              </a:xfrm>
              <a:custGeom>
                <a:avLst/>
                <a:gdLst>
                  <a:gd name="T0" fmla="*/ 22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2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3" name="Freeform 76">
                <a:extLst>
                  <a:ext uri="{FF2B5EF4-FFF2-40B4-BE49-F238E27FC236}">
                    <a16:creationId xmlns:a16="http://schemas.microsoft.com/office/drawing/2014/main" id="{C327F8F3-5BC3-1ED7-C3F5-7F933B9C4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6013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4" name="Freeform 77">
                <a:extLst>
                  <a:ext uri="{FF2B5EF4-FFF2-40B4-BE49-F238E27FC236}">
                    <a16:creationId xmlns:a16="http://schemas.microsoft.com/office/drawing/2014/main" id="{FFD2F545-AE8A-CA48-6721-0CC40DD53D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9350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5" name="Freeform 78">
                <a:extLst>
                  <a:ext uri="{FF2B5EF4-FFF2-40B4-BE49-F238E27FC236}">
                    <a16:creationId xmlns:a16="http://schemas.microsoft.com/office/drawing/2014/main" id="{EA78B14F-5847-5E17-31A6-84DBAA07E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5075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6" name="Freeform 79">
                <a:extLst>
                  <a:ext uri="{FF2B5EF4-FFF2-40B4-BE49-F238E27FC236}">
                    <a16:creationId xmlns:a16="http://schemas.microsoft.com/office/drawing/2014/main" id="{449137AD-6D3D-8048-913B-D8FCB4470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413" y="3114675"/>
                <a:ext cx="15875" cy="58738"/>
              </a:xfrm>
              <a:custGeom>
                <a:avLst/>
                <a:gdLst>
                  <a:gd name="T0" fmla="*/ 22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2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7" name="Freeform 80">
                <a:extLst>
                  <a:ext uri="{FF2B5EF4-FFF2-40B4-BE49-F238E27FC236}">
                    <a16:creationId xmlns:a16="http://schemas.microsoft.com/office/drawing/2014/main" id="{3CC0207A-36A2-5C1C-710C-C0C92F6B6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750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8" name="Freeform 81">
                <a:extLst>
                  <a:ext uri="{FF2B5EF4-FFF2-40B4-BE49-F238E27FC236}">
                    <a16:creationId xmlns:a16="http://schemas.microsoft.com/office/drawing/2014/main" id="{05890B03-708D-07F4-806A-FA8DBC9C2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5088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9" name="Freeform 82">
                <a:extLst>
                  <a:ext uri="{FF2B5EF4-FFF2-40B4-BE49-F238E27FC236}">
                    <a16:creationId xmlns:a16="http://schemas.microsoft.com/office/drawing/2014/main" id="{3EA5D0C4-775A-FDD2-B4B7-93345C143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9338" y="3240088"/>
                <a:ext cx="15875" cy="58737"/>
              </a:xfrm>
              <a:custGeom>
                <a:avLst/>
                <a:gdLst>
                  <a:gd name="T0" fmla="*/ 23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3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3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3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0" name="Freeform 83">
                <a:extLst>
                  <a:ext uri="{FF2B5EF4-FFF2-40B4-BE49-F238E27FC236}">
                    <a16:creationId xmlns:a16="http://schemas.microsoft.com/office/drawing/2014/main" id="{814E9452-3CD8-445E-3C41-41F01763F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3240088"/>
                <a:ext cx="15875" cy="58737"/>
              </a:xfrm>
              <a:custGeom>
                <a:avLst/>
                <a:gdLst>
                  <a:gd name="T0" fmla="*/ 22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2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1" name="Freeform 84">
                <a:extLst>
                  <a:ext uri="{FF2B5EF4-FFF2-40B4-BE49-F238E27FC236}">
                    <a16:creationId xmlns:a16="http://schemas.microsoft.com/office/drawing/2014/main" id="{0C834BCD-282E-C216-F286-C2FE4A20D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6013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2" name="Freeform 85">
                <a:extLst>
                  <a:ext uri="{FF2B5EF4-FFF2-40B4-BE49-F238E27FC236}">
                    <a16:creationId xmlns:a16="http://schemas.microsoft.com/office/drawing/2014/main" id="{84804A65-4803-975E-5DD3-BFB4D68C3E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9350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3" name="Freeform 86">
                <a:extLst>
                  <a:ext uri="{FF2B5EF4-FFF2-40B4-BE49-F238E27FC236}">
                    <a16:creationId xmlns:a16="http://schemas.microsoft.com/office/drawing/2014/main" id="{7AA0CEDB-527B-ED60-6E56-3A2953F9B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5075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4" name="Freeform 87">
                <a:extLst>
                  <a:ext uri="{FF2B5EF4-FFF2-40B4-BE49-F238E27FC236}">
                    <a16:creationId xmlns:a16="http://schemas.microsoft.com/office/drawing/2014/main" id="{E389EAB1-48BD-828F-A247-0990F9AE3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413" y="3240088"/>
                <a:ext cx="15875" cy="58737"/>
              </a:xfrm>
              <a:custGeom>
                <a:avLst/>
                <a:gdLst>
                  <a:gd name="T0" fmla="*/ 22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2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5" name="Freeform 88">
                <a:extLst>
                  <a:ext uri="{FF2B5EF4-FFF2-40B4-BE49-F238E27FC236}">
                    <a16:creationId xmlns:a16="http://schemas.microsoft.com/office/drawing/2014/main" id="{A83FB086-8781-DC5B-6B08-DB2BB1203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750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6" name="Freeform 89">
                <a:extLst>
                  <a:ext uri="{FF2B5EF4-FFF2-40B4-BE49-F238E27FC236}">
                    <a16:creationId xmlns:a16="http://schemas.microsoft.com/office/drawing/2014/main" id="{EDB4988D-0C92-A7B4-8862-9543C3F7C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5088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78" name="Group 1577">
            <a:extLst>
              <a:ext uri="{FF2B5EF4-FFF2-40B4-BE49-F238E27FC236}">
                <a16:creationId xmlns:a16="http://schemas.microsoft.com/office/drawing/2014/main" id="{70250B64-BE99-A156-60BD-71F982A50A7D}"/>
              </a:ext>
            </a:extLst>
          </p:cNvPr>
          <p:cNvGrpSpPr/>
          <p:nvPr/>
        </p:nvGrpSpPr>
        <p:grpSpPr>
          <a:xfrm>
            <a:off x="6254540" y="3927973"/>
            <a:ext cx="582945" cy="635162"/>
            <a:chOff x="2681212" y="1758788"/>
            <a:chExt cx="582945" cy="635162"/>
          </a:xfrm>
        </p:grpSpPr>
        <p:sp>
          <p:nvSpPr>
            <p:cNvPr id="1579" name="Rectangle 1578">
              <a:extLst>
                <a:ext uri="{FF2B5EF4-FFF2-40B4-BE49-F238E27FC236}">
                  <a16:creationId xmlns:a16="http://schemas.microsoft.com/office/drawing/2014/main" id="{09722CA9-DCA1-8452-436A-1C2A1BE331C3}"/>
                </a:ext>
              </a:extLst>
            </p:cNvPr>
            <p:cNvSpPr/>
            <p:nvPr/>
          </p:nvSpPr>
          <p:spPr>
            <a:xfrm>
              <a:off x="2681212" y="1758788"/>
              <a:ext cx="582945" cy="635162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grpSp>
          <p:nvGrpSpPr>
            <p:cNvPr id="1580" name="Group 1579">
              <a:extLst>
                <a:ext uri="{FF2B5EF4-FFF2-40B4-BE49-F238E27FC236}">
                  <a16:creationId xmlns:a16="http://schemas.microsoft.com/office/drawing/2014/main" id="{7510C4DC-066D-7193-A6CA-3C9F919B9D16}"/>
                </a:ext>
              </a:extLst>
            </p:cNvPr>
            <p:cNvGrpSpPr/>
            <p:nvPr/>
          </p:nvGrpSpPr>
          <p:grpSpPr>
            <a:xfrm>
              <a:off x="2757314" y="1844483"/>
              <a:ext cx="426433" cy="464483"/>
              <a:chOff x="4752975" y="2987675"/>
              <a:chExt cx="515938" cy="561975"/>
            </a:xfrm>
          </p:grpSpPr>
          <p:sp>
            <p:nvSpPr>
              <p:cNvPr id="1581" name="Freeform 72">
                <a:extLst>
                  <a:ext uri="{FF2B5EF4-FFF2-40B4-BE49-F238E27FC236}">
                    <a16:creationId xmlns:a16="http://schemas.microsoft.com/office/drawing/2014/main" id="{EDCEC4C5-27F3-3D75-CC3A-F5E784DD7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975" y="2987675"/>
                <a:ext cx="515938" cy="561975"/>
              </a:xfrm>
              <a:custGeom>
                <a:avLst/>
                <a:gdLst>
                  <a:gd name="T0" fmla="*/ 79 w 1431"/>
                  <a:gd name="T1" fmla="*/ 0 h 1563"/>
                  <a:gd name="T2" fmla="*/ 0 w 1431"/>
                  <a:gd name="T3" fmla="*/ 1484 h 1563"/>
                  <a:gd name="T4" fmla="*/ 1349 w 1431"/>
                  <a:gd name="T5" fmla="*/ 1562 h 1563"/>
                  <a:gd name="T6" fmla="*/ 1428 w 1431"/>
                  <a:gd name="T7" fmla="*/ 79 h 1563"/>
                  <a:gd name="T8" fmla="*/ 226 w 1431"/>
                  <a:gd name="T9" fmla="*/ 412 h 1563"/>
                  <a:gd name="T10" fmla="*/ 226 w 1431"/>
                  <a:gd name="T11" fmla="*/ 317 h 1563"/>
                  <a:gd name="T12" fmla="*/ 653 w 1431"/>
                  <a:gd name="T13" fmla="*/ 283 h 1563"/>
                  <a:gd name="T14" fmla="*/ 687 w 1431"/>
                  <a:gd name="T15" fmla="*/ 401 h 1563"/>
                  <a:gd name="T16" fmla="*/ 687 w 1431"/>
                  <a:gd name="T17" fmla="*/ 545 h 1563"/>
                  <a:gd name="T18" fmla="*/ 260 w 1431"/>
                  <a:gd name="T19" fmla="*/ 579 h 1563"/>
                  <a:gd name="T20" fmla="*/ 226 w 1431"/>
                  <a:gd name="T21" fmla="*/ 412 h 1563"/>
                  <a:gd name="T22" fmla="*/ 226 w 1431"/>
                  <a:gd name="T23" fmla="*/ 752 h 1563"/>
                  <a:gd name="T24" fmla="*/ 260 w 1431"/>
                  <a:gd name="T25" fmla="*/ 634 h 1563"/>
                  <a:gd name="T26" fmla="*/ 687 w 1431"/>
                  <a:gd name="T27" fmla="*/ 668 h 1563"/>
                  <a:gd name="T28" fmla="*/ 687 w 1431"/>
                  <a:gd name="T29" fmla="*/ 763 h 1563"/>
                  <a:gd name="T30" fmla="*/ 653 w 1431"/>
                  <a:gd name="T31" fmla="*/ 931 h 1563"/>
                  <a:gd name="T32" fmla="*/ 226 w 1431"/>
                  <a:gd name="T33" fmla="*/ 897 h 1563"/>
                  <a:gd name="T34" fmla="*/ 1158 w 1431"/>
                  <a:gd name="T35" fmla="*/ 1282 h 1563"/>
                  <a:gd name="T36" fmla="*/ 226 w 1431"/>
                  <a:gd name="T37" fmla="*/ 1237 h 1563"/>
                  <a:gd name="T38" fmla="*/ 1202 w 1431"/>
                  <a:gd name="T39" fmla="*/ 991 h 1563"/>
                  <a:gd name="T40" fmla="*/ 1158 w 1431"/>
                  <a:gd name="T41" fmla="*/ 1282 h 1563"/>
                  <a:gd name="T42" fmla="*/ 1202 w 1431"/>
                  <a:gd name="T43" fmla="*/ 763 h 1563"/>
                  <a:gd name="T44" fmla="*/ 1168 w 1431"/>
                  <a:gd name="T45" fmla="*/ 931 h 1563"/>
                  <a:gd name="T46" fmla="*/ 741 w 1431"/>
                  <a:gd name="T47" fmla="*/ 897 h 1563"/>
                  <a:gd name="T48" fmla="*/ 741 w 1431"/>
                  <a:gd name="T49" fmla="*/ 752 h 1563"/>
                  <a:gd name="T50" fmla="*/ 775 w 1431"/>
                  <a:gd name="T51" fmla="*/ 634 h 1563"/>
                  <a:gd name="T52" fmla="*/ 1202 w 1431"/>
                  <a:gd name="T53" fmla="*/ 668 h 1563"/>
                  <a:gd name="T54" fmla="*/ 1202 w 1431"/>
                  <a:gd name="T55" fmla="*/ 401 h 1563"/>
                  <a:gd name="T56" fmla="*/ 1202 w 1431"/>
                  <a:gd name="T57" fmla="*/ 545 h 1563"/>
                  <a:gd name="T58" fmla="*/ 775 w 1431"/>
                  <a:gd name="T59" fmla="*/ 579 h 1563"/>
                  <a:gd name="T60" fmla="*/ 741 w 1431"/>
                  <a:gd name="T61" fmla="*/ 412 h 1563"/>
                  <a:gd name="T62" fmla="*/ 741 w 1431"/>
                  <a:gd name="T63" fmla="*/ 317 h 1563"/>
                  <a:gd name="T64" fmla="*/ 1168 w 1431"/>
                  <a:gd name="T65" fmla="*/ 283 h 1563"/>
                  <a:gd name="T66" fmla="*/ 1202 w 1431"/>
                  <a:gd name="T67" fmla="*/ 401 h 1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31" h="1563">
                    <a:moveTo>
                      <a:pt x="1349" y="0"/>
                    </a:moveTo>
                    <a:lnTo>
                      <a:pt x="79" y="0"/>
                    </a:lnTo>
                    <a:cubicBezTo>
                      <a:pt x="34" y="0"/>
                      <a:pt x="0" y="34"/>
                      <a:pt x="0" y="79"/>
                    </a:cubicBezTo>
                    <a:lnTo>
                      <a:pt x="0" y="1484"/>
                    </a:lnTo>
                    <a:cubicBezTo>
                      <a:pt x="0" y="1528"/>
                      <a:pt x="34" y="1562"/>
                      <a:pt x="79" y="1562"/>
                    </a:cubicBezTo>
                    <a:lnTo>
                      <a:pt x="1349" y="1562"/>
                    </a:lnTo>
                    <a:cubicBezTo>
                      <a:pt x="1394" y="1562"/>
                      <a:pt x="1428" y="1528"/>
                      <a:pt x="1428" y="1484"/>
                    </a:cubicBezTo>
                    <a:lnTo>
                      <a:pt x="1428" y="79"/>
                    </a:lnTo>
                    <a:cubicBezTo>
                      <a:pt x="1430" y="37"/>
                      <a:pt x="1394" y="0"/>
                      <a:pt x="1349" y="0"/>
                    </a:cubicBezTo>
                    <a:close/>
                    <a:moveTo>
                      <a:pt x="226" y="412"/>
                    </a:moveTo>
                    <a:lnTo>
                      <a:pt x="226" y="401"/>
                    </a:lnTo>
                    <a:lnTo>
                      <a:pt x="226" y="317"/>
                    </a:lnTo>
                    <a:cubicBezTo>
                      <a:pt x="226" y="299"/>
                      <a:pt x="241" y="283"/>
                      <a:pt x="260" y="283"/>
                    </a:cubicBezTo>
                    <a:lnTo>
                      <a:pt x="653" y="283"/>
                    </a:lnTo>
                    <a:cubicBezTo>
                      <a:pt x="671" y="283"/>
                      <a:pt x="687" y="299"/>
                      <a:pt x="687" y="317"/>
                    </a:cubicBezTo>
                    <a:lnTo>
                      <a:pt x="687" y="401"/>
                    </a:lnTo>
                    <a:lnTo>
                      <a:pt x="687" y="412"/>
                    </a:lnTo>
                    <a:lnTo>
                      <a:pt x="687" y="545"/>
                    </a:lnTo>
                    <a:cubicBezTo>
                      <a:pt x="687" y="564"/>
                      <a:pt x="671" y="579"/>
                      <a:pt x="653" y="579"/>
                    </a:cubicBezTo>
                    <a:lnTo>
                      <a:pt x="260" y="579"/>
                    </a:lnTo>
                    <a:cubicBezTo>
                      <a:pt x="241" y="579"/>
                      <a:pt x="226" y="564"/>
                      <a:pt x="226" y="545"/>
                    </a:cubicBezTo>
                    <a:lnTo>
                      <a:pt x="226" y="412"/>
                    </a:lnTo>
                    <a:close/>
                    <a:moveTo>
                      <a:pt x="226" y="763"/>
                    </a:moveTo>
                    <a:lnTo>
                      <a:pt x="226" y="752"/>
                    </a:lnTo>
                    <a:lnTo>
                      <a:pt x="226" y="668"/>
                    </a:lnTo>
                    <a:cubicBezTo>
                      <a:pt x="226" y="650"/>
                      <a:pt x="241" y="634"/>
                      <a:pt x="260" y="634"/>
                    </a:cubicBezTo>
                    <a:lnTo>
                      <a:pt x="653" y="634"/>
                    </a:lnTo>
                    <a:cubicBezTo>
                      <a:pt x="671" y="634"/>
                      <a:pt x="687" y="650"/>
                      <a:pt x="687" y="668"/>
                    </a:cubicBezTo>
                    <a:lnTo>
                      <a:pt x="687" y="752"/>
                    </a:lnTo>
                    <a:lnTo>
                      <a:pt x="687" y="763"/>
                    </a:lnTo>
                    <a:lnTo>
                      <a:pt x="687" y="897"/>
                    </a:lnTo>
                    <a:cubicBezTo>
                      <a:pt x="687" y="915"/>
                      <a:pt x="671" y="931"/>
                      <a:pt x="653" y="931"/>
                    </a:cubicBezTo>
                    <a:lnTo>
                      <a:pt x="260" y="931"/>
                    </a:lnTo>
                    <a:cubicBezTo>
                      <a:pt x="241" y="931"/>
                      <a:pt x="226" y="915"/>
                      <a:pt x="226" y="897"/>
                    </a:cubicBezTo>
                    <a:lnTo>
                      <a:pt x="226" y="763"/>
                    </a:lnTo>
                    <a:close/>
                    <a:moveTo>
                      <a:pt x="1158" y="1282"/>
                    </a:moveTo>
                    <a:lnTo>
                      <a:pt x="270" y="1282"/>
                    </a:lnTo>
                    <a:cubicBezTo>
                      <a:pt x="246" y="1282"/>
                      <a:pt x="226" y="1261"/>
                      <a:pt x="226" y="1237"/>
                    </a:cubicBezTo>
                    <a:lnTo>
                      <a:pt x="226" y="991"/>
                    </a:lnTo>
                    <a:lnTo>
                      <a:pt x="1202" y="991"/>
                    </a:lnTo>
                    <a:lnTo>
                      <a:pt x="1202" y="1237"/>
                    </a:lnTo>
                    <a:cubicBezTo>
                      <a:pt x="1202" y="1261"/>
                      <a:pt x="1181" y="1282"/>
                      <a:pt x="1158" y="1282"/>
                    </a:cubicBezTo>
                    <a:close/>
                    <a:moveTo>
                      <a:pt x="1202" y="752"/>
                    </a:moveTo>
                    <a:lnTo>
                      <a:pt x="1202" y="763"/>
                    </a:lnTo>
                    <a:lnTo>
                      <a:pt x="1202" y="897"/>
                    </a:lnTo>
                    <a:cubicBezTo>
                      <a:pt x="1202" y="915"/>
                      <a:pt x="1187" y="931"/>
                      <a:pt x="1168" y="931"/>
                    </a:cubicBezTo>
                    <a:lnTo>
                      <a:pt x="775" y="931"/>
                    </a:lnTo>
                    <a:cubicBezTo>
                      <a:pt x="757" y="931"/>
                      <a:pt x="741" y="915"/>
                      <a:pt x="741" y="897"/>
                    </a:cubicBezTo>
                    <a:lnTo>
                      <a:pt x="741" y="763"/>
                    </a:lnTo>
                    <a:lnTo>
                      <a:pt x="741" y="752"/>
                    </a:lnTo>
                    <a:lnTo>
                      <a:pt x="741" y="668"/>
                    </a:lnTo>
                    <a:cubicBezTo>
                      <a:pt x="741" y="650"/>
                      <a:pt x="757" y="634"/>
                      <a:pt x="775" y="634"/>
                    </a:cubicBezTo>
                    <a:lnTo>
                      <a:pt x="1168" y="634"/>
                    </a:lnTo>
                    <a:cubicBezTo>
                      <a:pt x="1187" y="634"/>
                      <a:pt x="1202" y="650"/>
                      <a:pt x="1202" y="668"/>
                    </a:cubicBezTo>
                    <a:lnTo>
                      <a:pt x="1202" y="752"/>
                    </a:lnTo>
                    <a:close/>
                    <a:moveTo>
                      <a:pt x="1202" y="401"/>
                    </a:moveTo>
                    <a:lnTo>
                      <a:pt x="1202" y="412"/>
                    </a:lnTo>
                    <a:lnTo>
                      <a:pt x="1202" y="545"/>
                    </a:lnTo>
                    <a:cubicBezTo>
                      <a:pt x="1202" y="564"/>
                      <a:pt x="1187" y="579"/>
                      <a:pt x="1168" y="579"/>
                    </a:cubicBezTo>
                    <a:lnTo>
                      <a:pt x="775" y="579"/>
                    </a:lnTo>
                    <a:cubicBezTo>
                      <a:pt x="757" y="579"/>
                      <a:pt x="741" y="564"/>
                      <a:pt x="741" y="545"/>
                    </a:cubicBezTo>
                    <a:lnTo>
                      <a:pt x="741" y="412"/>
                    </a:lnTo>
                    <a:lnTo>
                      <a:pt x="741" y="401"/>
                    </a:lnTo>
                    <a:lnTo>
                      <a:pt x="741" y="317"/>
                    </a:lnTo>
                    <a:cubicBezTo>
                      <a:pt x="741" y="299"/>
                      <a:pt x="757" y="283"/>
                      <a:pt x="775" y="283"/>
                    </a:cubicBezTo>
                    <a:lnTo>
                      <a:pt x="1168" y="283"/>
                    </a:lnTo>
                    <a:cubicBezTo>
                      <a:pt x="1187" y="283"/>
                      <a:pt x="1202" y="299"/>
                      <a:pt x="1202" y="317"/>
                    </a:cubicBezTo>
                    <a:lnTo>
                      <a:pt x="1202" y="40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2" name="Freeform 73">
                <a:extLst>
                  <a:ext uri="{FF2B5EF4-FFF2-40B4-BE49-F238E27FC236}">
                    <a16:creationId xmlns:a16="http://schemas.microsoft.com/office/drawing/2014/main" id="{97B1B126-6813-972B-4FA9-1C2653BE4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4450" y="3378200"/>
                <a:ext cx="34925" cy="34925"/>
              </a:xfrm>
              <a:custGeom>
                <a:avLst/>
                <a:gdLst>
                  <a:gd name="T0" fmla="*/ 47 w 95"/>
                  <a:gd name="T1" fmla="*/ 95 h 96"/>
                  <a:gd name="T2" fmla="*/ 94 w 95"/>
                  <a:gd name="T3" fmla="*/ 47 h 96"/>
                  <a:gd name="T4" fmla="*/ 47 w 95"/>
                  <a:gd name="T5" fmla="*/ 0 h 96"/>
                  <a:gd name="T6" fmla="*/ 0 w 95"/>
                  <a:gd name="T7" fmla="*/ 47 h 96"/>
                  <a:gd name="T8" fmla="*/ 47 w 95"/>
                  <a:gd name="T9" fmla="*/ 9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96">
                    <a:moveTo>
                      <a:pt x="47" y="95"/>
                    </a:moveTo>
                    <a:cubicBezTo>
                      <a:pt x="73" y="95"/>
                      <a:pt x="94" y="73"/>
                      <a:pt x="94" y="47"/>
                    </a:cubicBezTo>
                    <a:cubicBezTo>
                      <a:pt x="94" y="20"/>
                      <a:pt x="73" y="0"/>
                      <a:pt x="47" y="0"/>
                    </a:cubicBezTo>
                    <a:cubicBezTo>
                      <a:pt x="21" y="0"/>
                      <a:pt x="0" y="20"/>
                      <a:pt x="0" y="47"/>
                    </a:cubicBezTo>
                    <a:cubicBezTo>
                      <a:pt x="0" y="73"/>
                      <a:pt x="21" y="95"/>
                      <a:pt x="47" y="9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3" name="Freeform 74">
                <a:extLst>
                  <a:ext uri="{FF2B5EF4-FFF2-40B4-BE49-F238E27FC236}">
                    <a16:creationId xmlns:a16="http://schemas.microsoft.com/office/drawing/2014/main" id="{D59CEBA0-5B70-CD69-BC9C-5A090929D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9338" y="3114675"/>
                <a:ext cx="15875" cy="58738"/>
              </a:xfrm>
              <a:custGeom>
                <a:avLst/>
                <a:gdLst>
                  <a:gd name="T0" fmla="*/ 23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3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3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3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4" name="Freeform 75">
                <a:extLst>
                  <a:ext uri="{FF2B5EF4-FFF2-40B4-BE49-F238E27FC236}">
                    <a16:creationId xmlns:a16="http://schemas.microsoft.com/office/drawing/2014/main" id="{8748F65F-7892-DD22-57C2-71633EC72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3114675"/>
                <a:ext cx="15875" cy="58738"/>
              </a:xfrm>
              <a:custGeom>
                <a:avLst/>
                <a:gdLst>
                  <a:gd name="T0" fmla="*/ 22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2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5" name="Freeform 76">
                <a:extLst>
                  <a:ext uri="{FF2B5EF4-FFF2-40B4-BE49-F238E27FC236}">
                    <a16:creationId xmlns:a16="http://schemas.microsoft.com/office/drawing/2014/main" id="{AF7831DE-E8C5-B4CB-8A3D-EFE42A551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6013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6" name="Freeform 77">
                <a:extLst>
                  <a:ext uri="{FF2B5EF4-FFF2-40B4-BE49-F238E27FC236}">
                    <a16:creationId xmlns:a16="http://schemas.microsoft.com/office/drawing/2014/main" id="{BB986040-CA1C-14C9-5402-AE3068748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9350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" name="Freeform 78">
                <a:extLst>
                  <a:ext uri="{FF2B5EF4-FFF2-40B4-BE49-F238E27FC236}">
                    <a16:creationId xmlns:a16="http://schemas.microsoft.com/office/drawing/2014/main" id="{37A8644C-75AB-32CC-9EFB-1B96EA12E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5075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8" name="Freeform 79">
                <a:extLst>
                  <a:ext uri="{FF2B5EF4-FFF2-40B4-BE49-F238E27FC236}">
                    <a16:creationId xmlns:a16="http://schemas.microsoft.com/office/drawing/2014/main" id="{A34C3B4A-291A-96CD-CAC5-CB73CB5D6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413" y="3114675"/>
                <a:ext cx="15875" cy="58738"/>
              </a:xfrm>
              <a:custGeom>
                <a:avLst/>
                <a:gdLst>
                  <a:gd name="T0" fmla="*/ 22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2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9" name="Freeform 80">
                <a:extLst>
                  <a:ext uri="{FF2B5EF4-FFF2-40B4-BE49-F238E27FC236}">
                    <a16:creationId xmlns:a16="http://schemas.microsoft.com/office/drawing/2014/main" id="{4B697712-BE5C-ACFB-62A4-1A9BB2F39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750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0" name="Freeform 81">
                <a:extLst>
                  <a:ext uri="{FF2B5EF4-FFF2-40B4-BE49-F238E27FC236}">
                    <a16:creationId xmlns:a16="http://schemas.microsoft.com/office/drawing/2014/main" id="{6FC4B18B-6BDF-3157-8E2F-B1A993BE8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5088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1" name="Freeform 82">
                <a:extLst>
                  <a:ext uri="{FF2B5EF4-FFF2-40B4-BE49-F238E27FC236}">
                    <a16:creationId xmlns:a16="http://schemas.microsoft.com/office/drawing/2014/main" id="{1F886336-071A-8973-70D5-BFEC15274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9338" y="3240088"/>
                <a:ext cx="15875" cy="58737"/>
              </a:xfrm>
              <a:custGeom>
                <a:avLst/>
                <a:gdLst>
                  <a:gd name="T0" fmla="*/ 23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3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3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3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2" name="Freeform 83">
                <a:extLst>
                  <a:ext uri="{FF2B5EF4-FFF2-40B4-BE49-F238E27FC236}">
                    <a16:creationId xmlns:a16="http://schemas.microsoft.com/office/drawing/2014/main" id="{C9E3F396-5B64-FDCB-20F4-9E8947039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3240088"/>
                <a:ext cx="15875" cy="58737"/>
              </a:xfrm>
              <a:custGeom>
                <a:avLst/>
                <a:gdLst>
                  <a:gd name="T0" fmla="*/ 22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2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3" name="Freeform 84">
                <a:extLst>
                  <a:ext uri="{FF2B5EF4-FFF2-40B4-BE49-F238E27FC236}">
                    <a16:creationId xmlns:a16="http://schemas.microsoft.com/office/drawing/2014/main" id="{658A2EAF-BC3F-628F-63E3-756E8F80F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6013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4" name="Freeform 85">
                <a:extLst>
                  <a:ext uri="{FF2B5EF4-FFF2-40B4-BE49-F238E27FC236}">
                    <a16:creationId xmlns:a16="http://schemas.microsoft.com/office/drawing/2014/main" id="{E933ED07-FDA1-C338-D231-ED3DC966A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9350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5" name="Freeform 86">
                <a:extLst>
                  <a:ext uri="{FF2B5EF4-FFF2-40B4-BE49-F238E27FC236}">
                    <a16:creationId xmlns:a16="http://schemas.microsoft.com/office/drawing/2014/main" id="{F4FCDB23-DD4D-D5D7-58A7-8BCA20725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5075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6" name="Freeform 87">
                <a:extLst>
                  <a:ext uri="{FF2B5EF4-FFF2-40B4-BE49-F238E27FC236}">
                    <a16:creationId xmlns:a16="http://schemas.microsoft.com/office/drawing/2014/main" id="{D1C625B1-06DA-4A47-2980-F6E8414147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413" y="3240088"/>
                <a:ext cx="15875" cy="58737"/>
              </a:xfrm>
              <a:custGeom>
                <a:avLst/>
                <a:gdLst>
                  <a:gd name="T0" fmla="*/ 22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2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7" name="Freeform 88">
                <a:extLst>
                  <a:ext uri="{FF2B5EF4-FFF2-40B4-BE49-F238E27FC236}">
                    <a16:creationId xmlns:a16="http://schemas.microsoft.com/office/drawing/2014/main" id="{2605C115-9D4E-B810-32AC-60156C2CD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750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" name="Freeform 89">
                <a:extLst>
                  <a:ext uri="{FF2B5EF4-FFF2-40B4-BE49-F238E27FC236}">
                    <a16:creationId xmlns:a16="http://schemas.microsoft.com/office/drawing/2014/main" id="{40983756-EEFA-994B-5280-F477E926C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5088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99" name="Group 1598">
            <a:extLst>
              <a:ext uri="{FF2B5EF4-FFF2-40B4-BE49-F238E27FC236}">
                <a16:creationId xmlns:a16="http://schemas.microsoft.com/office/drawing/2014/main" id="{0C52FA11-AD3A-9DCD-7FA5-08D851E3B146}"/>
              </a:ext>
            </a:extLst>
          </p:cNvPr>
          <p:cNvGrpSpPr/>
          <p:nvPr/>
        </p:nvGrpSpPr>
        <p:grpSpPr>
          <a:xfrm>
            <a:off x="6249463" y="4552764"/>
            <a:ext cx="582945" cy="635162"/>
            <a:chOff x="2681212" y="1758788"/>
            <a:chExt cx="582945" cy="635162"/>
          </a:xfrm>
        </p:grpSpPr>
        <p:sp>
          <p:nvSpPr>
            <p:cNvPr id="1600" name="Rectangle 1599">
              <a:extLst>
                <a:ext uri="{FF2B5EF4-FFF2-40B4-BE49-F238E27FC236}">
                  <a16:creationId xmlns:a16="http://schemas.microsoft.com/office/drawing/2014/main" id="{321F806C-02C7-0950-04DA-9B9C3329BF17}"/>
                </a:ext>
              </a:extLst>
            </p:cNvPr>
            <p:cNvSpPr/>
            <p:nvPr/>
          </p:nvSpPr>
          <p:spPr>
            <a:xfrm>
              <a:off x="2681212" y="1758788"/>
              <a:ext cx="582945" cy="635162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grpSp>
          <p:nvGrpSpPr>
            <p:cNvPr id="1601" name="Group 1600">
              <a:extLst>
                <a:ext uri="{FF2B5EF4-FFF2-40B4-BE49-F238E27FC236}">
                  <a16:creationId xmlns:a16="http://schemas.microsoft.com/office/drawing/2014/main" id="{BF7BFE6C-25B5-C693-D947-A1E8B3643563}"/>
                </a:ext>
              </a:extLst>
            </p:cNvPr>
            <p:cNvGrpSpPr/>
            <p:nvPr/>
          </p:nvGrpSpPr>
          <p:grpSpPr>
            <a:xfrm>
              <a:off x="2757314" y="1844483"/>
              <a:ext cx="426433" cy="464483"/>
              <a:chOff x="4752975" y="2987675"/>
              <a:chExt cx="515938" cy="561975"/>
            </a:xfrm>
          </p:grpSpPr>
          <p:sp>
            <p:nvSpPr>
              <p:cNvPr id="1602" name="Freeform 72">
                <a:extLst>
                  <a:ext uri="{FF2B5EF4-FFF2-40B4-BE49-F238E27FC236}">
                    <a16:creationId xmlns:a16="http://schemas.microsoft.com/office/drawing/2014/main" id="{E10075A3-1560-4CAF-44D9-51864145A8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975" y="2987675"/>
                <a:ext cx="515938" cy="561975"/>
              </a:xfrm>
              <a:custGeom>
                <a:avLst/>
                <a:gdLst>
                  <a:gd name="T0" fmla="*/ 79 w 1431"/>
                  <a:gd name="T1" fmla="*/ 0 h 1563"/>
                  <a:gd name="T2" fmla="*/ 0 w 1431"/>
                  <a:gd name="T3" fmla="*/ 1484 h 1563"/>
                  <a:gd name="T4" fmla="*/ 1349 w 1431"/>
                  <a:gd name="T5" fmla="*/ 1562 h 1563"/>
                  <a:gd name="T6" fmla="*/ 1428 w 1431"/>
                  <a:gd name="T7" fmla="*/ 79 h 1563"/>
                  <a:gd name="T8" fmla="*/ 226 w 1431"/>
                  <a:gd name="T9" fmla="*/ 412 h 1563"/>
                  <a:gd name="T10" fmla="*/ 226 w 1431"/>
                  <a:gd name="T11" fmla="*/ 317 h 1563"/>
                  <a:gd name="T12" fmla="*/ 653 w 1431"/>
                  <a:gd name="T13" fmla="*/ 283 h 1563"/>
                  <a:gd name="T14" fmla="*/ 687 w 1431"/>
                  <a:gd name="T15" fmla="*/ 401 h 1563"/>
                  <a:gd name="T16" fmla="*/ 687 w 1431"/>
                  <a:gd name="T17" fmla="*/ 545 h 1563"/>
                  <a:gd name="T18" fmla="*/ 260 w 1431"/>
                  <a:gd name="T19" fmla="*/ 579 h 1563"/>
                  <a:gd name="T20" fmla="*/ 226 w 1431"/>
                  <a:gd name="T21" fmla="*/ 412 h 1563"/>
                  <a:gd name="T22" fmla="*/ 226 w 1431"/>
                  <a:gd name="T23" fmla="*/ 752 h 1563"/>
                  <a:gd name="T24" fmla="*/ 260 w 1431"/>
                  <a:gd name="T25" fmla="*/ 634 h 1563"/>
                  <a:gd name="T26" fmla="*/ 687 w 1431"/>
                  <a:gd name="T27" fmla="*/ 668 h 1563"/>
                  <a:gd name="T28" fmla="*/ 687 w 1431"/>
                  <a:gd name="T29" fmla="*/ 763 h 1563"/>
                  <a:gd name="T30" fmla="*/ 653 w 1431"/>
                  <a:gd name="T31" fmla="*/ 931 h 1563"/>
                  <a:gd name="T32" fmla="*/ 226 w 1431"/>
                  <a:gd name="T33" fmla="*/ 897 h 1563"/>
                  <a:gd name="T34" fmla="*/ 1158 w 1431"/>
                  <a:gd name="T35" fmla="*/ 1282 h 1563"/>
                  <a:gd name="T36" fmla="*/ 226 w 1431"/>
                  <a:gd name="T37" fmla="*/ 1237 h 1563"/>
                  <a:gd name="T38" fmla="*/ 1202 w 1431"/>
                  <a:gd name="T39" fmla="*/ 991 h 1563"/>
                  <a:gd name="T40" fmla="*/ 1158 w 1431"/>
                  <a:gd name="T41" fmla="*/ 1282 h 1563"/>
                  <a:gd name="T42" fmla="*/ 1202 w 1431"/>
                  <a:gd name="T43" fmla="*/ 763 h 1563"/>
                  <a:gd name="T44" fmla="*/ 1168 w 1431"/>
                  <a:gd name="T45" fmla="*/ 931 h 1563"/>
                  <a:gd name="T46" fmla="*/ 741 w 1431"/>
                  <a:gd name="T47" fmla="*/ 897 h 1563"/>
                  <a:gd name="T48" fmla="*/ 741 w 1431"/>
                  <a:gd name="T49" fmla="*/ 752 h 1563"/>
                  <a:gd name="T50" fmla="*/ 775 w 1431"/>
                  <a:gd name="T51" fmla="*/ 634 h 1563"/>
                  <a:gd name="T52" fmla="*/ 1202 w 1431"/>
                  <a:gd name="T53" fmla="*/ 668 h 1563"/>
                  <a:gd name="T54" fmla="*/ 1202 w 1431"/>
                  <a:gd name="T55" fmla="*/ 401 h 1563"/>
                  <a:gd name="T56" fmla="*/ 1202 w 1431"/>
                  <a:gd name="T57" fmla="*/ 545 h 1563"/>
                  <a:gd name="T58" fmla="*/ 775 w 1431"/>
                  <a:gd name="T59" fmla="*/ 579 h 1563"/>
                  <a:gd name="T60" fmla="*/ 741 w 1431"/>
                  <a:gd name="T61" fmla="*/ 412 h 1563"/>
                  <a:gd name="T62" fmla="*/ 741 w 1431"/>
                  <a:gd name="T63" fmla="*/ 317 h 1563"/>
                  <a:gd name="T64" fmla="*/ 1168 w 1431"/>
                  <a:gd name="T65" fmla="*/ 283 h 1563"/>
                  <a:gd name="T66" fmla="*/ 1202 w 1431"/>
                  <a:gd name="T67" fmla="*/ 401 h 1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31" h="1563">
                    <a:moveTo>
                      <a:pt x="1349" y="0"/>
                    </a:moveTo>
                    <a:lnTo>
                      <a:pt x="79" y="0"/>
                    </a:lnTo>
                    <a:cubicBezTo>
                      <a:pt x="34" y="0"/>
                      <a:pt x="0" y="34"/>
                      <a:pt x="0" y="79"/>
                    </a:cubicBezTo>
                    <a:lnTo>
                      <a:pt x="0" y="1484"/>
                    </a:lnTo>
                    <a:cubicBezTo>
                      <a:pt x="0" y="1528"/>
                      <a:pt x="34" y="1562"/>
                      <a:pt x="79" y="1562"/>
                    </a:cubicBezTo>
                    <a:lnTo>
                      <a:pt x="1349" y="1562"/>
                    </a:lnTo>
                    <a:cubicBezTo>
                      <a:pt x="1394" y="1562"/>
                      <a:pt x="1428" y="1528"/>
                      <a:pt x="1428" y="1484"/>
                    </a:cubicBezTo>
                    <a:lnTo>
                      <a:pt x="1428" y="79"/>
                    </a:lnTo>
                    <a:cubicBezTo>
                      <a:pt x="1430" y="37"/>
                      <a:pt x="1394" y="0"/>
                      <a:pt x="1349" y="0"/>
                    </a:cubicBezTo>
                    <a:close/>
                    <a:moveTo>
                      <a:pt x="226" y="412"/>
                    </a:moveTo>
                    <a:lnTo>
                      <a:pt x="226" y="401"/>
                    </a:lnTo>
                    <a:lnTo>
                      <a:pt x="226" y="317"/>
                    </a:lnTo>
                    <a:cubicBezTo>
                      <a:pt x="226" y="299"/>
                      <a:pt x="241" y="283"/>
                      <a:pt x="260" y="283"/>
                    </a:cubicBezTo>
                    <a:lnTo>
                      <a:pt x="653" y="283"/>
                    </a:lnTo>
                    <a:cubicBezTo>
                      <a:pt x="671" y="283"/>
                      <a:pt x="687" y="299"/>
                      <a:pt x="687" y="317"/>
                    </a:cubicBezTo>
                    <a:lnTo>
                      <a:pt x="687" y="401"/>
                    </a:lnTo>
                    <a:lnTo>
                      <a:pt x="687" y="412"/>
                    </a:lnTo>
                    <a:lnTo>
                      <a:pt x="687" y="545"/>
                    </a:lnTo>
                    <a:cubicBezTo>
                      <a:pt x="687" y="564"/>
                      <a:pt x="671" y="579"/>
                      <a:pt x="653" y="579"/>
                    </a:cubicBezTo>
                    <a:lnTo>
                      <a:pt x="260" y="579"/>
                    </a:lnTo>
                    <a:cubicBezTo>
                      <a:pt x="241" y="579"/>
                      <a:pt x="226" y="564"/>
                      <a:pt x="226" y="545"/>
                    </a:cubicBezTo>
                    <a:lnTo>
                      <a:pt x="226" y="412"/>
                    </a:lnTo>
                    <a:close/>
                    <a:moveTo>
                      <a:pt x="226" y="763"/>
                    </a:moveTo>
                    <a:lnTo>
                      <a:pt x="226" y="752"/>
                    </a:lnTo>
                    <a:lnTo>
                      <a:pt x="226" y="668"/>
                    </a:lnTo>
                    <a:cubicBezTo>
                      <a:pt x="226" y="650"/>
                      <a:pt x="241" y="634"/>
                      <a:pt x="260" y="634"/>
                    </a:cubicBezTo>
                    <a:lnTo>
                      <a:pt x="653" y="634"/>
                    </a:lnTo>
                    <a:cubicBezTo>
                      <a:pt x="671" y="634"/>
                      <a:pt x="687" y="650"/>
                      <a:pt x="687" y="668"/>
                    </a:cubicBezTo>
                    <a:lnTo>
                      <a:pt x="687" y="752"/>
                    </a:lnTo>
                    <a:lnTo>
                      <a:pt x="687" y="763"/>
                    </a:lnTo>
                    <a:lnTo>
                      <a:pt x="687" y="897"/>
                    </a:lnTo>
                    <a:cubicBezTo>
                      <a:pt x="687" y="915"/>
                      <a:pt x="671" y="931"/>
                      <a:pt x="653" y="931"/>
                    </a:cubicBezTo>
                    <a:lnTo>
                      <a:pt x="260" y="931"/>
                    </a:lnTo>
                    <a:cubicBezTo>
                      <a:pt x="241" y="931"/>
                      <a:pt x="226" y="915"/>
                      <a:pt x="226" y="897"/>
                    </a:cubicBezTo>
                    <a:lnTo>
                      <a:pt x="226" y="763"/>
                    </a:lnTo>
                    <a:close/>
                    <a:moveTo>
                      <a:pt x="1158" y="1282"/>
                    </a:moveTo>
                    <a:lnTo>
                      <a:pt x="270" y="1282"/>
                    </a:lnTo>
                    <a:cubicBezTo>
                      <a:pt x="246" y="1282"/>
                      <a:pt x="226" y="1261"/>
                      <a:pt x="226" y="1237"/>
                    </a:cubicBezTo>
                    <a:lnTo>
                      <a:pt x="226" y="991"/>
                    </a:lnTo>
                    <a:lnTo>
                      <a:pt x="1202" y="991"/>
                    </a:lnTo>
                    <a:lnTo>
                      <a:pt x="1202" y="1237"/>
                    </a:lnTo>
                    <a:cubicBezTo>
                      <a:pt x="1202" y="1261"/>
                      <a:pt x="1181" y="1282"/>
                      <a:pt x="1158" y="1282"/>
                    </a:cubicBezTo>
                    <a:close/>
                    <a:moveTo>
                      <a:pt x="1202" y="752"/>
                    </a:moveTo>
                    <a:lnTo>
                      <a:pt x="1202" y="763"/>
                    </a:lnTo>
                    <a:lnTo>
                      <a:pt x="1202" y="897"/>
                    </a:lnTo>
                    <a:cubicBezTo>
                      <a:pt x="1202" y="915"/>
                      <a:pt x="1187" y="931"/>
                      <a:pt x="1168" y="931"/>
                    </a:cubicBezTo>
                    <a:lnTo>
                      <a:pt x="775" y="931"/>
                    </a:lnTo>
                    <a:cubicBezTo>
                      <a:pt x="757" y="931"/>
                      <a:pt x="741" y="915"/>
                      <a:pt x="741" y="897"/>
                    </a:cubicBezTo>
                    <a:lnTo>
                      <a:pt x="741" y="763"/>
                    </a:lnTo>
                    <a:lnTo>
                      <a:pt x="741" y="752"/>
                    </a:lnTo>
                    <a:lnTo>
                      <a:pt x="741" y="668"/>
                    </a:lnTo>
                    <a:cubicBezTo>
                      <a:pt x="741" y="650"/>
                      <a:pt x="757" y="634"/>
                      <a:pt x="775" y="634"/>
                    </a:cubicBezTo>
                    <a:lnTo>
                      <a:pt x="1168" y="634"/>
                    </a:lnTo>
                    <a:cubicBezTo>
                      <a:pt x="1187" y="634"/>
                      <a:pt x="1202" y="650"/>
                      <a:pt x="1202" y="668"/>
                    </a:cubicBezTo>
                    <a:lnTo>
                      <a:pt x="1202" y="752"/>
                    </a:lnTo>
                    <a:close/>
                    <a:moveTo>
                      <a:pt x="1202" y="401"/>
                    </a:moveTo>
                    <a:lnTo>
                      <a:pt x="1202" y="412"/>
                    </a:lnTo>
                    <a:lnTo>
                      <a:pt x="1202" y="545"/>
                    </a:lnTo>
                    <a:cubicBezTo>
                      <a:pt x="1202" y="564"/>
                      <a:pt x="1187" y="579"/>
                      <a:pt x="1168" y="579"/>
                    </a:cubicBezTo>
                    <a:lnTo>
                      <a:pt x="775" y="579"/>
                    </a:lnTo>
                    <a:cubicBezTo>
                      <a:pt x="757" y="579"/>
                      <a:pt x="741" y="564"/>
                      <a:pt x="741" y="545"/>
                    </a:cubicBezTo>
                    <a:lnTo>
                      <a:pt x="741" y="412"/>
                    </a:lnTo>
                    <a:lnTo>
                      <a:pt x="741" y="401"/>
                    </a:lnTo>
                    <a:lnTo>
                      <a:pt x="741" y="317"/>
                    </a:lnTo>
                    <a:cubicBezTo>
                      <a:pt x="741" y="299"/>
                      <a:pt x="757" y="283"/>
                      <a:pt x="775" y="283"/>
                    </a:cubicBezTo>
                    <a:lnTo>
                      <a:pt x="1168" y="283"/>
                    </a:lnTo>
                    <a:cubicBezTo>
                      <a:pt x="1187" y="283"/>
                      <a:pt x="1202" y="299"/>
                      <a:pt x="1202" y="317"/>
                    </a:cubicBezTo>
                    <a:lnTo>
                      <a:pt x="1202" y="40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3" name="Freeform 73">
                <a:extLst>
                  <a:ext uri="{FF2B5EF4-FFF2-40B4-BE49-F238E27FC236}">
                    <a16:creationId xmlns:a16="http://schemas.microsoft.com/office/drawing/2014/main" id="{71F4FD75-6C3B-9561-4316-EBE9AED38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4450" y="3378200"/>
                <a:ext cx="34925" cy="34925"/>
              </a:xfrm>
              <a:custGeom>
                <a:avLst/>
                <a:gdLst>
                  <a:gd name="T0" fmla="*/ 47 w 95"/>
                  <a:gd name="T1" fmla="*/ 95 h 96"/>
                  <a:gd name="T2" fmla="*/ 94 w 95"/>
                  <a:gd name="T3" fmla="*/ 47 h 96"/>
                  <a:gd name="T4" fmla="*/ 47 w 95"/>
                  <a:gd name="T5" fmla="*/ 0 h 96"/>
                  <a:gd name="T6" fmla="*/ 0 w 95"/>
                  <a:gd name="T7" fmla="*/ 47 h 96"/>
                  <a:gd name="T8" fmla="*/ 47 w 95"/>
                  <a:gd name="T9" fmla="*/ 9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96">
                    <a:moveTo>
                      <a:pt x="47" y="95"/>
                    </a:moveTo>
                    <a:cubicBezTo>
                      <a:pt x="73" y="95"/>
                      <a:pt x="94" y="73"/>
                      <a:pt x="94" y="47"/>
                    </a:cubicBezTo>
                    <a:cubicBezTo>
                      <a:pt x="94" y="20"/>
                      <a:pt x="73" y="0"/>
                      <a:pt x="47" y="0"/>
                    </a:cubicBezTo>
                    <a:cubicBezTo>
                      <a:pt x="21" y="0"/>
                      <a:pt x="0" y="20"/>
                      <a:pt x="0" y="47"/>
                    </a:cubicBezTo>
                    <a:cubicBezTo>
                      <a:pt x="0" y="73"/>
                      <a:pt x="21" y="95"/>
                      <a:pt x="47" y="9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4" name="Freeform 74">
                <a:extLst>
                  <a:ext uri="{FF2B5EF4-FFF2-40B4-BE49-F238E27FC236}">
                    <a16:creationId xmlns:a16="http://schemas.microsoft.com/office/drawing/2014/main" id="{28E4F5EE-1877-EC33-0C0D-0332B1842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9338" y="3114675"/>
                <a:ext cx="15875" cy="58738"/>
              </a:xfrm>
              <a:custGeom>
                <a:avLst/>
                <a:gdLst>
                  <a:gd name="T0" fmla="*/ 23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3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3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3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5" name="Freeform 75">
                <a:extLst>
                  <a:ext uri="{FF2B5EF4-FFF2-40B4-BE49-F238E27FC236}">
                    <a16:creationId xmlns:a16="http://schemas.microsoft.com/office/drawing/2014/main" id="{FFA7B132-98F8-EDCF-8397-D62CBC08DF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3114675"/>
                <a:ext cx="15875" cy="58738"/>
              </a:xfrm>
              <a:custGeom>
                <a:avLst/>
                <a:gdLst>
                  <a:gd name="T0" fmla="*/ 22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2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6" name="Freeform 76">
                <a:extLst>
                  <a:ext uri="{FF2B5EF4-FFF2-40B4-BE49-F238E27FC236}">
                    <a16:creationId xmlns:a16="http://schemas.microsoft.com/office/drawing/2014/main" id="{B1C2A726-F5D2-A5DF-D568-B7E29B8E9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6013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7" name="Freeform 77">
                <a:extLst>
                  <a:ext uri="{FF2B5EF4-FFF2-40B4-BE49-F238E27FC236}">
                    <a16:creationId xmlns:a16="http://schemas.microsoft.com/office/drawing/2014/main" id="{C2EE414C-1BCA-329D-6EA6-05B8439AF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9350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8" name="Freeform 78">
                <a:extLst>
                  <a:ext uri="{FF2B5EF4-FFF2-40B4-BE49-F238E27FC236}">
                    <a16:creationId xmlns:a16="http://schemas.microsoft.com/office/drawing/2014/main" id="{8A9FA699-372A-41C3-50AF-F5424DF08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5075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9" name="Freeform 79">
                <a:extLst>
                  <a:ext uri="{FF2B5EF4-FFF2-40B4-BE49-F238E27FC236}">
                    <a16:creationId xmlns:a16="http://schemas.microsoft.com/office/drawing/2014/main" id="{EC2F3C5E-731B-05EA-8AC4-2284C9E3D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413" y="3114675"/>
                <a:ext cx="15875" cy="58738"/>
              </a:xfrm>
              <a:custGeom>
                <a:avLst/>
                <a:gdLst>
                  <a:gd name="T0" fmla="*/ 22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2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0" name="Freeform 80">
                <a:extLst>
                  <a:ext uri="{FF2B5EF4-FFF2-40B4-BE49-F238E27FC236}">
                    <a16:creationId xmlns:a16="http://schemas.microsoft.com/office/drawing/2014/main" id="{D3D882FA-5C7D-EEB5-FB8F-E726AC65F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750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1" name="Freeform 81">
                <a:extLst>
                  <a:ext uri="{FF2B5EF4-FFF2-40B4-BE49-F238E27FC236}">
                    <a16:creationId xmlns:a16="http://schemas.microsoft.com/office/drawing/2014/main" id="{C3A87FE3-D766-8D38-7B32-AC8C62EB7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5088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2" name="Freeform 82">
                <a:extLst>
                  <a:ext uri="{FF2B5EF4-FFF2-40B4-BE49-F238E27FC236}">
                    <a16:creationId xmlns:a16="http://schemas.microsoft.com/office/drawing/2014/main" id="{39EDCC48-9223-D77E-5FB8-8B5A0D2B6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9338" y="3240088"/>
                <a:ext cx="15875" cy="58737"/>
              </a:xfrm>
              <a:custGeom>
                <a:avLst/>
                <a:gdLst>
                  <a:gd name="T0" fmla="*/ 23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3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3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3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3" name="Freeform 83">
                <a:extLst>
                  <a:ext uri="{FF2B5EF4-FFF2-40B4-BE49-F238E27FC236}">
                    <a16:creationId xmlns:a16="http://schemas.microsoft.com/office/drawing/2014/main" id="{B97DAB9A-3AF1-57E0-611B-091940640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3240088"/>
                <a:ext cx="15875" cy="58737"/>
              </a:xfrm>
              <a:custGeom>
                <a:avLst/>
                <a:gdLst>
                  <a:gd name="T0" fmla="*/ 22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2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4" name="Freeform 84">
                <a:extLst>
                  <a:ext uri="{FF2B5EF4-FFF2-40B4-BE49-F238E27FC236}">
                    <a16:creationId xmlns:a16="http://schemas.microsoft.com/office/drawing/2014/main" id="{C3DF9DA1-CFAF-D946-78C4-3422EA2C6C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6013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5" name="Freeform 85">
                <a:extLst>
                  <a:ext uri="{FF2B5EF4-FFF2-40B4-BE49-F238E27FC236}">
                    <a16:creationId xmlns:a16="http://schemas.microsoft.com/office/drawing/2014/main" id="{DE3BB2C7-473E-5FF5-FAB7-D01C99FB5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9350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6" name="Freeform 86">
                <a:extLst>
                  <a:ext uri="{FF2B5EF4-FFF2-40B4-BE49-F238E27FC236}">
                    <a16:creationId xmlns:a16="http://schemas.microsoft.com/office/drawing/2014/main" id="{6A747F3A-46B4-56BC-38F2-D3D1EDA27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5075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7" name="Freeform 87">
                <a:extLst>
                  <a:ext uri="{FF2B5EF4-FFF2-40B4-BE49-F238E27FC236}">
                    <a16:creationId xmlns:a16="http://schemas.microsoft.com/office/drawing/2014/main" id="{005831DA-46C5-1F98-B7C2-CD0B8DE9C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413" y="3240088"/>
                <a:ext cx="15875" cy="58737"/>
              </a:xfrm>
              <a:custGeom>
                <a:avLst/>
                <a:gdLst>
                  <a:gd name="T0" fmla="*/ 22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2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8" name="Freeform 88">
                <a:extLst>
                  <a:ext uri="{FF2B5EF4-FFF2-40B4-BE49-F238E27FC236}">
                    <a16:creationId xmlns:a16="http://schemas.microsoft.com/office/drawing/2014/main" id="{6DB3E670-1E0F-15CD-AC0E-AF7219952D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750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9" name="Freeform 89">
                <a:extLst>
                  <a:ext uri="{FF2B5EF4-FFF2-40B4-BE49-F238E27FC236}">
                    <a16:creationId xmlns:a16="http://schemas.microsoft.com/office/drawing/2014/main" id="{4533CBD0-D2CF-3020-F430-0F77874B8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5088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pic>
        <p:nvPicPr>
          <p:cNvPr id="1626" name="Picture 1625">
            <a:extLst>
              <a:ext uri="{FF2B5EF4-FFF2-40B4-BE49-F238E27FC236}">
                <a16:creationId xmlns:a16="http://schemas.microsoft.com/office/drawing/2014/main" id="{83ACA6AB-4894-7568-D5F2-AFD2815B9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21" y="504398"/>
            <a:ext cx="628738" cy="485843"/>
          </a:xfrm>
          <a:prstGeom prst="rect">
            <a:avLst/>
          </a:prstGeom>
        </p:spPr>
      </p:pic>
      <p:pic>
        <p:nvPicPr>
          <p:cNvPr id="1641" name="Graphic 1640">
            <a:extLst>
              <a:ext uri="{FF2B5EF4-FFF2-40B4-BE49-F238E27FC236}">
                <a16:creationId xmlns:a16="http://schemas.microsoft.com/office/drawing/2014/main" id="{09569804-35D5-6080-4331-74E05CDF6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2505" y="2663781"/>
            <a:ext cx="542081" cy="542081"/>
          </a:xfrm>
          <a:prstGeom prst="rect">
            <a:avLst/>
          </a:prstGeom>
        </p:spPr>
      </p:pic>
      <p:sp>
        <p:nvSpPr>
          <p:cNvPr id="1642" name="Rectangle 1641">
            <a:extLst>
              <a:ext uri="{FF2B5EF4-FFF2-40B4-BE49-F238E27FC236}">
                <a16:creationId xmlns:a16="http://schemas.microsoft.com/office/drawing/2014/main" id="{CCFB110F-0995-BA71-3906-45E9B49671E6}"/>
              </a:ext>
            </a:extLst>
          </p:cNvPr>
          <p:cNvSpPr/>
          <p:nvPr/>
        </p:nvSpPr>
        <p:spPr>
          <a:xfrm>
            <a:off x="387026" y="3179391"/>
            <a:ext cx="937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Arial" charset="0"/>
                <a:ea typeface="Arial" charset="0"/>
                <a:cs typeface="Arial" charset="0"/>
              </a:rPr>
              <a:t>Azure API management</a:t>
            </a:r>
          </a:p>
        </p:txBody>
      </p:sp>
      <p:sp>
        <p:nvSpPr>
          <p:cNvPr id="1645" name="Rectangle 1644">
            <a:extLst>
              <a:ext uri="{FF2B5EF4-FFF2-40B4-BE49-F238E27FC236}">
                <a16:creationId xmlns:a16="http://schemas.microsoft.com/office/drawing/2014/main" id="{E1F9BFFA-6775-6B69-25FF-88617986E763}"/>
              </a:ext>
            </a:extLst>
          </p:cNvPr>
          <p:cNvSpPr/>
          <p:nvPr/>
        </p:nvSpPr>
        <p:spPr>
          <a:xfrm>
            <a:off x="371476" y="1262850"/>
            <a:ext cx="9099867" cy="5214150"/>
          </a:xfrm>
          <a:prstGeom prst="rect">
            <a:avLst/>
          </a:prstGeom>
          <a:noFill/>
          <a:ln w="19050">
            <a:solidFill>
              <a:srgbClr val="FE81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accent3"/>
                </a:solidFill>
                <a:latin typeface="Calibri" charset="0"/>
                <a:ea typeface="Calibri" charset="0"/>
                <a:cs typeface="Calibri" charset="0"/>
              </a:rPr>
              <a:t>Infra Azure</a:t>
            </a:r>
          </a:p>
        </p:txBody>
      </p:sp>
      <p:sp>
        <p:nvSpPr>
          <p:cNvPr id="1646" name="TextBox 19">
            <a:extLst>
              <a:ext uri="{FF2B5EF4-FFF2-40B4-BE49-F238E27FC236}">
                <a16:creationId xmlns:a16="http://schemas.microsoft.com/office/drawing/2014/main" id="{486BE26B-94AC-B3DF-8EB0-C69EE506F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425" y="3184154"/>
            <a:ext cx="9758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Gateway</a:t>
            </a:r>
          </a:p>
        </p:txBody>
      </p:sp>
      <p:pic>
        <p:nvPicPr>
          <p:cNvPr id="1647" name="Graphic 8">
            <a:extLst>
              <a:ext uri="{FF2B5EF4-FFF2-40B4-BE49-F238E27FC236}">
                <a16:creationId xmlns:a16="http://schemas.microsoft.com/office/drawing/2014/main" id="{5C7B1712-D8B2-BC8E-04B8-5C057BDD6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827" y="27031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49" name="Straight Arrow Connector 1648">
            <a:extLst>
              <a:ext uri="{FF2B5EF4-FFF2-40B4-BE49-F238E27FC236}">
                <a16:creationId xmlns:a16="http://schemas.microsoft.com/office/drawing/2014/main" id="{AD46CC00-18E2-937A-12FE-D409973F2422}"/>
              </a:ext>
            </a:extLst>
          </p:cNvPr>
          <p:cNvCxnSpPr>
            <a:cxnSpLocks/>
          </p:cNvCxnSpPr>
          <p:nvPr/>
        </p:nvCxnSpPr>
        <p:spPr bwMode="auto">
          <a:xfrm flipH="1">
            <a:off x="1253915" y="2920294"/>
            <a:ext cx="622510" cy="8995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5F5F5F"/>
            </a:solidFill>
            <a:prstDash val="solid"/>
            <a:round/>
            <a:headEnd type="oval" w="sm" len="sm"/>
            <a:tailEnd type="oval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51" name="Rectangle 1650">
            <a:extLst>
              <a:ext uri="{FF2B5EF4-FFF2-40B4-BE49-F238E27FC236}">
                <a16:creationId xmlns:a16="http://schemas.microsoft.com/office/drawing/2014/main" id="{4674128B-4346-E769-C8DC-1BA545EB9D30}"/>
              </a:ext>
            </a:extLst>
          </p:cNvPr>
          <p:cNvSpPr/>
          <p:nvPr/>
        </p:nvSpPr>
        <p:spPr>
          <a:xfrm>
            <a:off x="7108938" y="2336750"/>
            <a:ext cx="1800609" cy="354083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AVAILABILITY ZONE 3</a:t>
            </a:r>
          </a:p>
        </p:txBody>
      </p:sp>
      <p:sp>
        <p:nvSpPr>
          <p:cNvPr id="1652" name="Rectangle 1651">
            <a:extLst>
              <a:ext uri="{FF2B5EF4-FFF2-40B4-BE49-F238E27FC236}">
                <a16:creationId xmlns:a16="http://schemas.microsoft.com/office/drawing/2014/main" id="{F06C1F7C-BDD8-3562-00AD-B99A118611EF}"/>
              </a:ext>
            </a:extLst>
          </p:cNvPr>
          <p:cNvSpPr/>
          <p:nvPr/>
        </p:nvSpPr>
        <p:spPr>
          <a:xfrm>
            <a:off x="7214183" y="3709060"/>
            <a:ext cx="1551484" cy="1733550"/>
          </a:xfrm>
          <a:prstGeom prst="rect">
            <a:avLst/>
          </a:prstGeom>
          <a:solidFill>
            <a:srgbClr val="FE8100"/>
          </a:solidFill>
          <a:ln w="19050">
            <a:solidFill>
              <a:srgbClr val="FE81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Node 3</a:t>
            </a:r>
          </a:p>
        </p:txBody>
      </p:sp>
      <p:grpSp>
        <p:nvGrpSpPr>
          <p:cNvPr id="1653" name="Group 1652">
            <a:extLst>
              <a:ext uri="{FF2B5EF4-FFF2-40B4-BE49-F238E27FC236}">
                <a16:creationId xmlns:a16="http://schemas.microsoft.com/office/drawing/2014/main" id="{92B665C4-8C67-36AD-EE9C-E4D73AE876F5}"/>
              </a:ext>
            </a:extLst>
          </p:cNvPr>
          <p:cNvGrpSpPr/>
          <p:nvPr/>
        </p:nvGrpSpPr>
        <p:grpSpPr>
          <a:xfrm>
            <a:off x="7319536" y="3927973"/>
            <a:ext cx="582945" cy="635162"/>
            <a:chOff x="2681212" y="1758788"/>
            <a:chExt cx="582945" cy="635162"/>
          </a:xfrm>
        </p:grpSpPr>
        <p:sp>
          <p:nvSpPr>
            <p:cNvPr id="1654" name="Rectangle 1653">
              <a:extLst>
                <a:ext uri="{FF2B5EF4-FFF2-40B4-BE49-F238E27FC236}">
                  <a16:creationId xmlns:a16="http://schemas.microsoft.com/office/drawing/2014/main" id="{2B7527E5-C75D-D970-269B-14E47F3CCAAC}"/>
                </a:ext>
              </a:extLst>
            </p:cNvPr>
            <p:cNvSpPr/>
            <p:nvPr/>
          </p:nvSpPr>
          <p:spPr>
            <a:xfrm>
              <a:off x="2681212" y="1758788"/>
              <a:ext cx="582945" cy="635162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grpSp>
          <p:nvGrpSpPr>
            <p:cNvPr id="1655" name="Group 1654">
              <a:extLst>
                <a:ext uri="{FF2B5EF4-FFF2-40B4-BE49-F238E27FC236}">
                  <a16:creationId xmlns:a16="http://schemas.microsoft.com/office/drawing/2014/main" id="{A1966F7E-80AA-E295-450D-5798276ABF15}"/>
                </a:ext>
              </a:extLst>
            </p:cNvPr>
            <p:cNvGrpSpPr/>
            <p:nvPr/>
          </p:nvGrpSpPr>
          <p:grpSpPr>
            <a:xfrm>
              <a:off x="2757314" y="1844483"/>
              <a:ext cx="426433" cy="464483"/>
              <a:chOff x="4752975" y="2987675"/>
              <a:chExt cx="515938" cy="561975"/>
            </a:xfrm>
          </p:grpSpPr>
          <p:sp>
            <p:nvSpPr>
              <p:cNvPr id="1656" name="Freeform 72">
                <a:extLst>
                  <a:ext uri="{FF2B5EF4-FFF2-40B4-BE49-F238E27FC236}">
                    <a16:creationId xmlns:a16="http://schemas.microsoft.com/office/drawing/2014/main" id="{DABE3675-D5A6-CB6F-B4CA-1713D83F2D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975" y="2987675"/>
                <a:ext cx="515938" cy="561975"/>
              </a:xfrm>
              <a:custGeom>
                <a:avLst/>
                <a:gdLst>
                  <a:gd name="T0" fmla="*/ 79 w 1431"/>
                  <a:gd name="T1" fmla="*/ 0 h 1563"/>
                  <a:gd name="T2" fmla="*/ 0 w 1431"/>
                  <a:gd name="T3" fmla="*/ 1484 h 1563"/>
                  <a:gd name="T4" fmla="*/ 1349 w 1431"/>
                  <a:gd name="T5" fmla="*/ 1562 h 1563"/>
                  <a:gd name="T6" fmla="*/ 1428 w 1431"/>
                  <a:gd name="T7" fmla="*/ 79 h 1563"/>
                  <a:gd name="T8" fmla="*/ 226 w 1431"/>
                  <a:gd name="T9" fmla="*/ 412 h 1563"/>
                  <a:gd name="T10" fmla="*/ 226 w 1431"/>
                  <a:gd name="T11" fmla="*/ 317 h 1563"/>
                  <a:gd name="T12" fmla="*/ 653 w 1431"/>
                  <a:gd name="T13" fmla="*/ 283 h 1563"/>
                  <a:gd name="T14" fmla="*/ 687 w 1431"/>
                  <a:gd name="T15" fmla="*/ 401 h 1563"/>
                  <a:gd name="T16" fmla="*/ 687 w 1431"/>
                  <a:gd name="T17" fmla="*/ 545 h 1563"/>
                  <a:gd name="T18" fmla="*/ 260 w 1431"/>
                  <a:gd name="T19" fmla="*/ 579 h 1563"/>
                  <a:gd name="T20" fmla="*/ 226 w 1431"/>
                  <a:gd name="T21" fmla="*/ 412 h 1563"/>
                  <a:gd name="T22" fmla="*/ 226 w 1431"/>
                  <a:gd name="T23" fmla="*/ 752 h 1563"/>
                  <a:gd name="T24" fmla="*/ 260 w 1431"/>
                  <a:gd name="T25" fmla="*/ 634 h 1563"/>
                  <a:gd name="T26" fmla="*/ 687 w 1431"/>
                  <a:gd name="T27" fmla="*/ 668 h 1563"/>
                  <a:gd name="T28" fmla="*/ 687 w 1431"/>
                  <a:gd name="T29" fmla="*/ 763 h 1563"/>
                  <a:gd name="T30" fmla="*/ 653 w 1431"/>
                  <a:gd name="T31" fmla="*/ 931 h 1563"/>
                  <a:gd name="T32" fmla="*/ 226 w 1431"/>
                  <a:gd name="T33" fmla="*/ 897 h 1563"/>
                  <a:gd name="T34" fmla="*/ 1158 w 1431"/>
                  <a:gd name="T35" fmla="*/ 1282 h 1563"/>
                  <a:gd name="T36" fmla="*/ 226 w 1431"/>
                  <a:gd name="T37" fmla="*/ 1237 h 1563"/>
                  <a:gd name="T38" fmla="*/ 1202 w 1431"/>
                  <a:gd name="T39" fmla="*/ 991 h 1563"/>
                  <a:gd name="T40" fmla="*/ 1158 w 1431"/>
                  <a:gd name="T41" fmla="*/ 1282 h 1563"/>
                  <a:gd name="T42" fmla="*/ 1202 w 1431"/>
                  <a:gd name="T43" fmla="*/ 763 h 1563"/>
                  <a:gd name="T44" fmla="*/ 1168 w 1431"/>
                  <a:gd name="T45" fmla="*/ 931 h 1563"/>
                  <a:gd name="T46" fmla="*/ 741 w 1431"/>
                  <a:gd name="T47" fmla="*/ 897 h 1563"/>
                  <a:gd name="T48" fmla="*/ 741 w 1431"/>
                  <a:gd name="T49" fmla="*/ 752 h 1563"/>
                  <a:gd name="T50" fmla="*/ 775 w 1431"/>
                  <a:gd name="T51" fmla="*/ 634 h 1563"/>
                  <a:gd name="T52" fmla="*/ 1202 w 1431"/>
                  <a:gd name="T53" fmla="*/ 668 h 1563"/>
                  <a:gd name="T54" fmla="*/ 1202 w 1431"/>
                  <a:gd name="T55" fmla="*/ 401 h 1563"/>
                  <a:gd name="T56" fmla="*/ 1202 w 1431"/>
                  <a:gd name="T57" fmla="*/ 545 h 1563"/>
                  <a:gd name="T58" fmla="*/ 775 w 1431"/>
                  <a:gd name="T59" fmla="*/ 579 h 1563"/>
                  <a:gd name="T60" fmla="*/ 741 w 1431"/>
                  <a:gd name="T61" fmla="*/ 412 h 1563"/>
                  <a:gd name="T62" fmla="*/ 741 w 1431"/>
                  <a:gd name="T63" fmla="*/ 317 h 1563"/>
                  <a:gd name="T64" fmla="*/ 1168 w 1431"/>
                  <a:gd name="T65" fmla="*/ 283 h 1563"/>
                  <a:gd name="T66" fmla="*/ 1202 w 1431"/>
                  <a:gd name="T67" fmla="*/ 401 h 1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31" h="1563">
                    <a:moveTo>
                      <a:pt x="1349" y="0"/>
                    </a:moveTo>
                    <a:lnTo>
                      <a:pt x="79" y="0"/>
                    </a:lnTo>
                    <a:cubicBezTo>
                      <a:pt x="34" y="0"/>
                      <a:pt x="0" y="34"/>
                      <a:pt x="0" y="79"/>
                    </a:cubicBezTo>
                    <a:lnTo>
                      <a:pt x="0" y="1484"/>
                    </a:lnTo>
                    <a:cubicBezTo>
                      <a:pt x="0" y="1528"/>
                      <a:pt x="34" y="1562"/>
                      <a:pt x="79" y="1562"/>
                    </a:cubicBezTo>
                    <a:lnTo>
                      <a:pt x="1349" y="1562"/>
                    </a:lnTo>
                    <a:cubicBezTo>
                      <a:pt x="1394" y="1562"/>
                      <a:pt x="1428" y="1528"/>
                      <a:pt x="1428" y="1484"/>
                    </a:cubicBezTo>
                    <a:lnTo>
                      <a:pt x="1428" y="79"/>
                    </a:lnTo>
                    <a:cubicBezTo>
                      <a:pt x="1430" y="37"/>
                      <a:pt x="1394" y="0"/>
                      <a:pt x="1349" y="0"/>
                    </a:cubicBezTo>
                    <a:close/>
                    <a:moveTo>
                      <a:pt x="226" y="412"/>
                    </a:moveTo>
                    <a:lnTo>
                      <a:pt x="226" y="401"/>
                    </a:lnTo>
                    <a:lnTo>
                      <a:pt x="226" y="317"/>
                    </a:lnTo>
                    <a:cubicBezTo>
                      <a:pt x="226" y="299"/>
                      <a:pt x="241" y="283"/>
                      <a:pt x="260" y="283"/>
                    </a:cubicBezTo>
                    <a:lnTo>
                      <a:pt x="653" y="283"/>
                    </a:lnTo>
                    <a:cubicBezTo>
                      <a:pt x="671" y="283"/>
                      <a:pt x="687" y="299"/>
                      <a:pt x="687" y="317"/>
                    </a:cubicBezTo>
                    <a:lnTo>
                      <a:pt x="687" y="401"/>
                    </a:lnTo>
                    <a:lnTo>
                      <a:pt x="687" y="412"/>
                    </a:lnTo>
                    <a:lnTo>
                      <a:pt x="687" y="545"/>
                    </a:lnTo>
                    <a:cubicBezTo>
                      <a:pt x="687" y="564"/>
                      <a:pt x="671" y="579"/>
                      <a:pt x="653" y="579"/>
                    </a:cubicBezTo>
                    <a:lnTo>
                      <a:pt x="260" y="579"/>
                    </a:lnTo>
                    <a:cubicBezTo>
                      <a:pt x="241" y="579"/>
                      <a:pt x="226" y="564"/>
                      <a:pt x="226" y="545"/>
                    </a:cubicBezTo>
                    <a:lnTo>
                      <a:pt x="226" y="412"/>
                    </a:lnTo>
                    <a:close/>
                    <a:moveTo>
                      <a:pt x="226" y="763"/>
                    </a:moveTo>
                    <a:lnTo>
                      <a:pt x="226" y="752"/>
                    </a:lnTo>
                    <a:lnTo>
                      <a:pt x="226" y="668"/>
                    </a:lnTo>
                    <a:cubicBezTo>
                      <a:pt x="226" y="650"/>
                      <a:pt x="241" y="634"/>
                      <a:pt x="260" y="634"/>
                    </a:cubicBezTo>
                    <a:lnTo>
                      <a:pt x="653" y="634"/>
                    </a:lnTo>
                    <a:cubicBezTo>
                      <a:pt x="671" y="634"/>
                      <a:pt x="687" y="650"/>
                      <a:pt x="687" y="668"/>
                    </a:cubicBezTo>
                    <a:lnTo>
                      <a:pt x="687" y="752"/>
                    </a:lnTo>
                    <a:lnTo>
                      <a:pt x="687" y="763"/>
                    </a:lnTo>
                    <a:lnTo>
                      <a:pt x="687" y="897"/>
                    </a:lnTo>
                    <a:cubicBezTo>
                      <a:pt x="687" y="915"/>
                      <a:pt x="671" y="931"/>
                      <a:pt x="653" y="931"/>
                    </a:cubicBezTo>
                    <a:lnTo>
                      <a:pt x="260" y="931"/>
                    </a:lnTo>
                    <a:cubicBezTo>
                      <a:pt x="241" y="931"/>
                      <a:pt x="226" y="915"/>
                      <a:pt x="226" y="897"/>
                    </a:cubicBezTo>
                    <a:lnTo>
                      <a:pt x="226" y="763"/>
                    </a:lnTo>
                    <a:close/>
                    <a:moveTo>
                      <a:pt x="1158" y="1282"/>
                    </a:moveTo>
                    <a:lnTo>
                      <a:pt x="270" y="1282"/>
                    </a:lnTo>
                    <a:cubicBezTo>
                      <a:pt x="246" y="1282"/>
                      <a:pt x="226" y="1261"/>
                      <a:pt x="226" y="1237"/>
                    </a:cubicBezTo>
                    <a:lnTo>
                      <a:pt x="226" y="991"/>
                    </a:lnTo>
                    <a:lnTo>
                      <a:pt x="1202" y="991"/>
                    </a:lnTo>
                    <a:lnTo>
                      <a:pt x="1202" y="1237"/>
                    </a:lnTo>
                    <a:cubicBezTo>
                      <a:pt x="1202" y="1261"/>
                      <a:pt x="1181" y="1282"/>
                      <a:pt x="1158" y="1282"/>
                    </a:cubicBezTo>
                    <a:close/>
                    <a:moveTo>
                      <a:pt x="1202" y="752"/>
                    </a:moveTo>
                    <a:lnTo>
                      <a:pt x="1202" y="763"/>
                    </a:lnTo>
                    <a:lnTo>
                      <a:pt x="1202" y="897"/>
                    </a:lnTo>
                    <a:cubicBezTo>
                      <a:pt x="1202" y="915"/>
                      <a:pt x="1187" y="931"/>
                      <a:pt x="1168" y="931"/>
                    </a:cubicBezTo>
                    <a:lnTo>
                      <a:pt x="775" y="931"/>
                    </a:lnTo>
                    <a:cubicBezTo>
                      <a:pt x="757" y="931"/>
                      <a:pt x="741" y="915"/>
                      <a:pt x="741" y="897"/>
                    </a:cubicBezTo>
                    <a:lnTo>
                      <a:pt x="741" y="763"/>
                    </a:lnTo>
                    <a:lnTo>
                      <a:pt x="741" y="752"/>
                    </a:lnTo>
                    <a:lnTo>
                      <a:pt x="741" y="668"/>
                    </a:lnTo>
                    <a:cubicBezTo>
                      <a:pt x="741" y="650"/>
                      <a:pt x="757" y="634"/>
                      <a:pt x="775" y="634"/>
                    </a:cubicBezTo>
                    <a:lnTo>
                      <a:pt x="1168" y="634"/>
                    </a:lnTo>
                    <a:cubicBezTo>
                      <a:pt x="1187" y="634"/>
                      <a:pt x="1202" y="650"/>
                      <a:pt x="1202" y="668"/>
                    </a:cubicBezTo>
                    <a:lnTo>
                      <a:pt x="1202" y="752"/>
                    </a:lnTo>
                    <a:close/>
                    <a:moveTo>
                      <a:pt x="1202" y="401"/>
                    </a:moveTo>
                    <a:lnTo>
                      <a:pt x="1202" y="412"/>
                    </a:lnTo>
                    <a:lnTo>
                      <a:pt x="1202" y="545"/>
                    </a:lnTo>
                    <a:cubicBezTo>
                      <a:pt x="1202" y="564"/>
                      <a:pt x="1187" y="579"/>
                      <a:pt x="1168" y="579"/>
                    </a:cubicBezTo>
                    <a:lnTo>
                      <a:pt x="775" y="579"/>
                    </a:lnTo>
                    <a:cubicBezTo>
                      <a:pt x="757" y="579"/>
                      <a:pt x="741" y="564"/>
                      <a:pt x="741" y="545"/>
                    </a:cubicBezTo>
                    <a:lnTo>
                      <a:pt x="741" y="412"/>
                    </a:lnTo>
                    <a:lnTo>
                      <a:pt x="741" y="401"/>
                    </a:lnTo>
                    <a:lnTo>
                      <a:pt x="741" y="317"/>
                    </a:lnTo>
                    <a:cubicBezTo>
                      <a:pt x="741" y="299"/>
                      <a:pt x="757" y="283"/>
                      <a:pt x="775" y="283"/>
                    </a:cubicBezTo>
                    <a:lnTo>
                      <a:pt x="1168" y="283"/>
                    </a:lnTo>
                    <a:cubicBezTo>
                      <a:pt x="1187" y="283"/>
                      <a:pt x="1202" y="299"/>
                      <a:pt x="1202" y="317"/>
                    </a:cubicBezTo>
                    <a:lnTo>
                      <a:pt x="1202" y="40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7" name="Freeform 73">
                <a:extLst>
                  <a:ext uri="{FF2B5EF4-FFF2-40B4-BE49-F238E27FC236}">
                    <a16:creationId xmlns:a16="http://schemas.microsoft.com/office/drawing/2014/main" id="{2ADB4BD2-754C-E727-1D4B-DADFFD129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4450" y="3378200"/>
                <a:ext cx="34925" cy="34925"/>
              </a:xfrm>
              <a:custGeom>
                <a:avLst/>
                <a:gdLst>
                  <a:gd name="T0" fmla="*/ 47 w 95"/>
                  <a:gd name="T1" fmla="*/ 95 h 96"/>
                  <a:gd name="T2" fmla="*/ 94 w 95"/>
                  <a:gd name="T3" fmla="*/ 47 h 96"/>
                  <a:gd name="T4" fmla="*/ 47 w 95"/>
                  <a:gd name="T5" fmla="*/ 0 h 96"/>
                  <a:gd name="T6" fmla="*/ 0 w 95"/>
                  <a:gd name="T7" fmla="*/ 47 h 96"/>
                  <a:gd name="T8" fmla="*/ 47 w 95"/>
                  <a:gd name="T9" fmla="*/ 9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96">
                    <a:moveTo>
                      <a:pt x="47" y="95"/>
                    </a:moveTo>
                    <a:cubicBezTo>
                      <a:pt x="73" y="95"/>
                      <a:pt x="94" y="73"/>
                      <a:pt x="94" y="47"/>
                    </a:cubicBezTo>
                    <a:cubicBezTo>
                      <a:pt x="94" y="20"/>
                      <a:pt x="73" y="0"/>
                      <a:pt x="47" y="0"/>
                    </a:cubicBezTo>
                    <a:cubicBezTo>
                      <a:pt x="21" y="0"/>
                      <a:pt x="0" y="20"/>
                      <a:pt x="0" y="47"/>
                    </a:cubicBezTo>
                    <a:cubicBezTo>
                      <a:pt x="0" y="73"/>
                      <a:pt x="21" y="95"/>
                      <a:pt x="47" y="9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8" name="Freeform 74">
                <a:extLst>
                  <a:ext uri="{FF2B5EF4-FFF2-40B4-BE49-F238E27FC236}">
                    <a16:creationId xmlns:a16="http://schemas.microsoft.com/office/drawing/2014/main" id="{CFF28810-5794-F99D-D111-B424B9D69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9338" y="3114675"/>
                <a:ext cx="15875" cy="58738"/>
              </a:xfrm>
              <a:custGeom>
                <a:avLst/>
                <a:gdLst>
                  <a:gd name="T0" fmla="*/ 23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3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3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3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9" name="Freeform 75">
                <a:extLst>
                  <a:ext uri="{FF2B5EF4-FFF2-40B4-BE49-F238E27FC236}">
                    <a16:creationId xmlns:a16="http://schemas.microsoft.com/office/drawing/2014/main" id="{9AD07C23-2204-8BB3-C0D4-181577338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3114675"/>
                <a:ext cx="15875" cy="58738"/>
              </a:xfrm>
              <a:custGeom>
                <a:avLst/>
                <a:gdLst>
                  <a:gd name="T0" fmla="*/ 22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2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0" name="Freeform 76">
                <a:extLst>
                  <a:ext uri="{FF2B5EF4-FFF2-40B4-BE49-F238E27FC236}">
                    <a16:creationId xmlns:a16="http://schemas.microsoft.com/office/drawing/2014/main" id="{89CDDFC2-91A4-E2C3-E51D-CC2976262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6013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1" name="Freeform 77">
                <a:extLst>
                  <a:ext uri="{FF2B5EF4-FFF2-40B4-BE49-F238E27FC236}">
                    <a16:creationId xmlns:a16="http://schemas.microsoft.com/office/drawing/2014/main" id="{5249EC33-60E0-F7B9-D9BB-A7A6A8705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9350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2" name="Freeform 78">
                <a:extLst>
                  <a:ext uri="{FF2B5EF4-FFF2-40B4-BE49-F238E27FC236}">
                    <a16:creationId xmlns:a16="http://schemas.microsoft.com/office/drawing/2014/main" id="{5CE7ED1E-EBAC-57C6-11A9-241673BF2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5075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3" name="Freeform 79">
                <a:extLst>
                  <a:ext uri="{FF2B5EF4-FFF2-40B4-BE49-F238E27FC236}">
                    <a16:creationId xmlns:a16="http://schemas.microsoft.com/office/drawing/2014/main" id="{7071306E-4FE9-9E07-6F68-9BDF0A946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413" y="3114675"/>
                <a:ext cx="15875" cy="58738"/>
              </a:xfrm>
              <a:custGeom>
                <a:avLst/>
                <a:gdLst>
                  <a:gd name="T0" fmla="*/ 22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2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4" name="Freeform 80">
                <a:extLst>
                  <a:ext uri="{FF2B5EF4-FFF2-40B4-BE49-F238E27FC236}">
                    <a16:creationId xmlns:a16="http://schemas.microsoft.com/office/drawing/2014/main" id="{D4FD7C8B-9886-9072-6BF7-3BCE29E1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750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5" name="Freeform 81">
                <a:extLst>
                  <a:ext uri="{FF2B5EF4-FFF2-40B4-BE49-F238E27FC236}">
                    <a16:creationId xmlns:a16="http://schemas.microsoft.com/office/drawing/2014/main" id="{D1404346-17CF-8586-717C-BDC52E60D1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5088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6" name="Freeform 82">
                <a:extLst>
                  <a:ext uri="{FF2B5EF4-FFF2-40B4-BE49-F238E27FC236}">
                    <a16:creationId xmlns:a16="http://schemas.microsoft.com/office/drawing/2014/main" id="{CB352262-F2F6-FA0F-377B-0B0A74ECE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9338" y="3240088"/>
                <a:ext cx="15875" cy="58737"/>
              </a:xfrm>
              <a:custGeom>
                <a:avLst/>
                <a:gdLst>
                  <a:gd name="T0" fmla="*/ 23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3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3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3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7" name="Freeform 83">
                <a:extLst>
                  <a:ext uri="{FF2B5EF4-FFF2-40B4-BE49-F238E27FC236}">
                    <a16:creationId xmlns:a16="http://schemas.microsoft.com/office/drawing/2014/main" id="{4DAF3945-17A9-20D4-CA43-EC31E347E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3240088"/>
                <a:ext cx="15875" cy="58737"/>
              </a:xfrm>
              <a:custGeom>
                <a:avLst/>
                <a:gdLst>
                  <a:gd name="T0" fmla="*/ 22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2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8" name="Freeform 84">
                <a:extLst>
                  <a:ext uri="{FF2B5EF4-FFF2-40B4-BE49-F238E27FC236}">
                    <a16:creationId xmlns:a16="http://schemas.microsoft.com/office/drawing/2014/main" id="{1EBEF5FC-CD25-52D1-C7B7-2F1CCF0FB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6013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9" name="Freeform 85">
                <a:extLst>
                  <a:ext uri="{FF2B5EF4-FFF2-40B4-BE49-F238E27FC236}">
                    <a16:creationId xmlns:a16="http://schemas.microsoft.com/office/drawing/2014/main" id="{D12D2A97-9D00-4254-49FA-C6B740B1C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9350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0" name="Freeform 86">
                <a:extLst>
                  <a:ext uri="{FF2B5EF4-FFF2-40B4-BE49-F238E27FC236}">
                    <a16:creationId xmlns:a16="http://schemas.microsoft.com/office/drawing/2014/main" id="{21A8C5DF-5EAE-A380-CBE4-C1B2B4E3A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5075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" name="Freeform 87">
                <a:extLst>
                  <a:ext uri="{FF2B5EF4-FFF2-40B4-BE49-F238E27FC236}">
                    <a16:creationId xmlns:a16="http://schemas.microsoft.com/office/drawing/2014/main" id="{9A0942D1-6900-DAEF-028C-64A65DDFB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413" y="3240088"/>
                <a:ext cx="15875" cy="58737"/>
              </a:xfrm>
              <a:custGeom>
                <a:avLst/>
                <a:gdLst>
                  <a:gd name="T0" fmla="*/ 22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2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2" name="Freeform 88">
                <a:extLst>
                  <a:ext uri="{FF2B5EF4-FFF2-40B4-BE49-F238E27FC236}">
                    <a16:creationId xmlns:a16="http://schemas.microsoft.com/office/drawing/2014/main" id="{5209CC2F-2739-28B3-3B61-AF9E3FCA4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750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3" name="Freeform 89">
                <a:extLst>
                  <a:ext uri="{FF2B5EF4-FFF2-40B4-BE49-F238E27FC236}">
                    <a16:creationId xmlns:a16="http://schemas.microsoft.com/office/drawing/2014/main" id="{E332DDF0-A06C-97F7-8404-F8B37EF0BC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5088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674" name="Group 1673">
            <a:extLst>
              <a:ext uri="{FF2B5EF4-FFF2-40B4-BE49-F238E27FC236}">
                <a16:creationId xmlns:a16="http://schemas.microsoft.com/office/drawing/2014/main" id="{4825C7F3-C08E-8395-D194-913141615DE4}"/>
              </a:ext>
            </a:extLst>
          </p:cNvPr>
          <p:cNvGrpSpPr/>
          <p:nvPr/>
        </p:nvGrpSpPr>
        <p:grpSpPr>
          <a:xfrm>
            <a:off x="7314459" y="4552764"/>
            <a:ext cx="582945" cy="635162"/>
            <a:chOff x="2681212" y="1758788"/>
            <a:chExt cx="582945" cy="635162"/>
          </a:xfrm>
        </p:grpSpPr>
        <p:sp>
          <p:nvSpPr>
            <p:cNvPr id="1675" name="Rectangle 1674">
              <a:extLst>
                <a:ext uri="{FF2B5EF4-FFF2-40B4-BE49-F238E27FC236}">
                  <a16:creationId xmlns:a16="http://schemas.microsoft.com/office/drawing/2014/main" id="{86935D10-BE94-885B-CC3A-1A764C88E9A8}"/>
                </a:ext>
              </a:extLst>
            </p:cNvPr>
            <p:cNvSpPr/>
            <p:nvPr/>
          </p:nvSpPr>
          <p:spPr>
            <a:xfrm>
              <a:off x="2681212" y="1758788"/>
              <a:ext cx="582945" cy="635162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grpSp>
          <p:nvGrpSpPr>
            <p:cNvPr id="1676" name="Group 1675">
              <a:extLst>
                <a:ext uri="{FF2B5EF4-FFF2-40B4-BE49-F238E27FC236}">
                  <a16:creationId xmlns:a16="http://schemas.microsoft.com/office/drawing/2014/main" id="{AF989B21-EFF5-364E-7C67-BCC3BC7E2A6B}"/>
                </a:ext>
              </a:extLst>
            </p:cNvPr>
            <p:cNvGrpSpPr/>
            <p:nvPr/>
          </p:nvGrpSpPr>
          <p:grpSpPr>
            <a:xfrm>
              <a:off x="2757314" y="1844483"/>
              <a:ext cx="426433" cy="464483"/>
              <a:chOff x="4752975" y="2987675"/>
              <a:chExt cx="515938" cy="561975"/>
            </a:xfrm>
          </p:grpSpPr>
          <p:sp>
            <p:nvSpPr>
              <p:cNvPr id="1677" name="Freeform 72">
                <a:extLst>
                  <a:ext uri="{FF2B5EF4-FFF2-40B4-BE49-F238E27FC236}">
                    <a16:creationId xmlns:a16="http://schemas.microsoft.com/office/drawing/2014/main" id="{4664090E-EF79-2AE0-96DA-90F6ACB0FB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975" y="2987675"/>
                <a:ext cx="515938" cy="561975"/>
              </a:xfrm>
              <a:custGeom>
                <a:avLst/>
                <a:gdLst>
                  <a:gd name="T0" fmla="*/ 79 w 1431"/>
                  <a:gd name="T1" fmla="*/ 0 h 1563"/>
                  <a:gd name="T2" fmla="*/ 0 w 1431"/>
                  <a:gd name="T3" fmla="*/ 1484 h 1563"/>
                  <a:gd name="T4" fmla="*/ 1349 w 1431"/>
                  <a:gd name="T5" fmla="*/ 1562 h 1563"/>
                  <a:gd name="T6" fmla="*/ 1428 w 1431"/>
                  <a:gd name="T7" fmla="*/ 79 h 1563"/>
                  <a:gd name="T8" fmla="*/ 226 w 1431"/>
                  <a:gd name="T9" fmla="*/ 412 h 1563"/>
                  <a:gd name="T10" fmla="*/ 226 w 1431"/>
                  <a:gd name="T11" fmla="*/ 317 h 1563"/>
                  <a:gd name="T12" fmla="*/ 653 w 1431"/>
                  <a:gd name="T13" fmla="*/ 283 h 1563"/>
                  <a:gd name="T14" fmla="*/ 687 w 1431"/>
                  <a:gd name="T15" fmla="*/ 401 h 1563"/>
                  <a:gd name="T16" fmla="*/ 687 w 1431"/>
                  <a:gd name="T17" fmla="*/ 545 h 1563"/>
                  <a:gd name="T18" fmla="*/ 260 w 1431"/>
                  <a:gd name="T19" fmla="*/ 579 h 1563"/>
                  <a:gd name="T20" fmla="*/ 226 w 1431"/>
                  <a:gd name="T21" fmla="*/ 412 h 1563"/>
                  <a:gd name="T22" fmla="*/ 226 w 1431"/>
                  <a:gd name="T23" fmla="*/ 752 h 1563"/>
                  <a:gd name="T24" fmla="*/ 260 w 1431"/>
                  <a:gd name="T25" fmla="*/ 634 h 1563"/>
                  <a:gd name="T26" fmla="*/ 687 w 1431"/>
                  <a:gd name="T27" fmla="*/ 668 h 1563"/>
                  <a:gd name="T28" fmla="*/ 687 w 1431"/>
                  <a:gd name="T29" fmla="*/ 763 h 1563"/>
                  <a:gd name="T30" fmla="*/ 653 w 1431"/>
                  <a:gd name="T31" fmla="*/ 931 h 1563"/>
                  <a:gd name="T32" fmla="*/ 226 w 1431"/>
                  <a:gd name="T33" fmla="*/ 897 h 1563"/>
                  <a:gd name="T34" fmla="*/ 1158 w 1431"/>
                  <a:gd name="T35" fmla="*/ 1282 h 1563"/>
                  <a:gd name="T36" fmla="*/ 226 w 1431"/>
                  <a:gd name="T37" fmla="*/ 1237 h 1563"/>
                  <a:gd name="T38" fmla="*/ 1202 w 1431"/>
                  <a:gd name="T39" fmla="*/ 991 h 1563"/>
                  <a:gd name="T40" fmla="*/ 1158 w 1431"/>
                  <a:gd name="T41" fmla="*/ 1282 h 1563"/>
                  <a:gd name="T42" fmla="*/ 1202 w 1431"/>
                  <a:gd name="T43" fmla="*/ 763 h 1563"/>
                  <a:gd name="T44" fmla="*/ 1168 w 1431"/>
                  <a:gd name="T45" fmla="*/ 931 h 1563"/>
                  <a:gd name="T46" fmla="*/ 741 w 1431"/>
                  <a:gd name="T47" fmla="*/ 897 h 1563"/>
                  <a:gd name="T48" fmla="*/ 741 w 1431"/>
                  <a:gd name="T49" fmla="*/ 752 h 1563"/>
                  <a:gd name="T50" fmla="*/ 775 w 1431"/>
                  <a:gd name="T51" fmla="*/ 634 h 1563"/>
                  <a:gd name="T52" fmla="*/ 1202 w 1431"/>
                  <a:gd name="T53" fmla="*/ 668 h 1563"/>
                  <a:gd name="T54" fmla="*/ 1202 w 1431"/>
                  <a:gd name="T55" fmla="*/ 401 h 1563"/>
                  <a:gd name="T56" fmla="*/ 1202 w 1431"/>
                  <a:gd name="T57" fmla="*/ 545 h 1563"/>
                  <a:gd name="T58" fmla="*/ 775 w 1431"/>
                  <a:gd name="T59" fmla="*/ 579 h 1563"/>
                  <a:gd name="T60" fmla="*/ 741 w 1431"/>
                  <a:gd name="T61" fmla="*/ 412 h 1563"/>
                  <a:gd name="T62" fmla="*/ 741 w 1431"/>
                  <a:gd name="T63" fmla="*/ 317 h 1563"/>
                  <a:gd name="T64" fmla="*/ 1168 w 1431"/>
                  <a:gd name="T65" fmla="*/ 283 h 1563"/>
                  <a:gd name="T66" fmla="*/ 1202 w 1431"/>
                  <a:gd name="T67" fmla="*/ 401 h 1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31" h="1563">
                    <a:moveTo>
                      <a:pt x="1349" y="0"/>
                    </a:moveTo>
                    <a:lnTo>
                      <a:pt x="79" y="0"/>
                    </a:lnTo>
                    <a:cubicBezTo>
                      <a:pt x="34" y="0"/>
                      <a:pt x="0" y="34"/>
                      <a:pt x="0" y="79"/>
                    </a:cubicBezTo>
                    <a:lnTo>
                      <a:pt x="0" y="1484"/>
                    </a:lnTo>
                    <a:cubicBezTo>
                      <a:pt x="0" y="1528"/>
                      <a:pt x="34" y="1562"/>
                      <a:pt x="79" y="1562"/>
                    </a:cubicBezTo>
                    <a:lnTo>
                      <a:pt x="1349" y="1562"/>
                    </a:lnTo>
                    <a:cubicBezTo>
                      <a:pt x="1394" y="1562"/>
                      <a:pt x="1428" y="1528"/>
                      <a:pt x="1428" y="1484"/>
                    </a:cubicBezTo>
                    <a:lnTo>
                      <a:pt x="1428" y="79"/>
                    </a:lnTo>
                    <a:cubicBezTo>
                      <a:pt x="1430" y="37"/>
                      <a:pt x="1394" y="0"/>
                      <a:pt x="1349" y="0"/>
                    </a:cubicBezTo>
                    <a:close/>
                    <a:moveTo>
                      <a:pt x="226" y="412"/>
                    </a:moveTo>
                    <a:lnTo>
                      <a:pt x="226" y="401"/>
                    </a:lnTo>
                    <a:lnTo>
                      <a:pt x="226" y="317"/>
                    </a:lnTo>
                    <a:cubicBezTo>
                      <a:pt x="226" y="299"/>
                      <a:pt x="241" y="283"/>
                      <a:pt x="260" y="283"/>
                    </a:cubicBezTo>
                    <a:lnTo>
                      <a:pt x="653" y="283"/>
                    </a:lnTo>
                    <a:cubicBezTo>
                      <a:pt x="671" y="283"/>
                      <a:pt x="687" y="299"/>
                      <a:pt x="687" y="317"/>
                    </a:cubicBezTo>
                    <a:lnTo>
                      <a:pt x="687" y="401"/>
                    </a:lnTo>
                    <a:lnTo>
                      <a:pt x="687" y="412"/>
                    </a:lnTo>
                    <a:lnTo>
                      <a:pt x="687" y="545"/>
                    </a:lnTo>
                    <a:cubicBezTo>
                      <a:pt x="687" y="564"/>
                      <a:pt x="671" y="579"/>
                      <a:pt x="653" y="579"/>
                    </a:cubicBezTo>
                    <a:lnTo>
                      <a:pt x="260" y="579"/>
                    </a:lnTo>
                    <a:cubicBezTo>
                      <a:pt x="241" y="579"/>
                      <a:pt x="226" y="564"/>
                      <a:pt x="226" y="545"/>
                    </a:cubicBezTo>
                    <a:lnTo>
                      <a:pt x="226" y="412"/>
                    </a:lnTo>
                    <a:close/>
                    <a:moveTo>
                      <a:pt x="226" y="763"/>
                    </a:moveTo>
                    <a:lnTo>
                      <a:pt x="226" y="752"/>
                    </a:lnTo>
                    <a:lnTo>
                      <a:pt x="226" y="668"/>
                    </a:lnTo>
                    <a:cubicBezTo>
                      <a:pt x="226" y="650"/>
                      <a:pt x="241" y="634"/>
                      <a:pt x="260" y="634"/>
                    </a:cubicBezTo>
                    <a:lnTo>
                      <a:pt x="653" y="634"/>
                    </a:lnTo>
                    <a:cubicBezTo>
                      <a:pt x="671" y="634"/>
                      <a:pt x="687" y="650"/>
                      <a:pt x="687" y="668"/>
                    </a:cubicBezTo>
                    <a:lnTo>
                      <a:pt x="687" y="752"/>
                    </a:lnTo>
                    <a:lnTo>
                      <a:pt x="687" y="763"/>
                    </a:lnTo>
                    <a:lnTo>
                      <a:pt x="687" y="897"/>
                    </a:lnTo>
                    <a:cubicBezTo>
                      <a:pt x="687" y="915"/>
                      <a:pt x="671" y="931"/>
                      <a:pt x="653" y="931"/>
                    </a:cubicBezTo>
                    <a:lnTo>
                      <a:pt x="260" y="931"/>
                    </a:lnTo>
                    <a:cubicBezTo>
                      <a:pt x="241" y="931"/>
                      <a:pt x="226" y="915"/>
                      <a:pt x="226" y="897"/>
                    </a:cubicBezTo>
                    <a:lnTo>
                      <a:pt x="226" y="763"/>
                    </a:lnTo>
                    <a:close/>
                    <a:moveTo>
                      <a:pt x="1158" y="1282"/>
                    </a:moveTo>
                    <a:lnTo>
                      <a:pt x="270" y="1282"/>
                    </a:lnTo>
                    <a:cubicBezTo>
                      <a:pt x="246" y="1282"/>
                      <a:pt x="226" y="1261"/>
                      <a:pt x="226" y="1237"/>
                    </a:cubicBezTo>
                    <a:lnTo>
                      <a:pt x="226" y="991"/>
                    </a:lnTo>
                    <a:lnTo>
                      <a:pt x="1202" y="991"/>
                    </a:lnTo>
                    <a:lnTo>
                      <a:pt x="1202" y="1237"/>
                    </a:lnTo>
                    <a:cubicBezTo>
                      <a:pt x="1202" y="1261"/>
                      <a:pt x="1181" y="1282"/>
                      <a:pt x="1158" y="1282"/>
                    </a:cubicBezTo>
                    <a:close/>
                    <a:moveTo>
                      <a:pt x="1202" y="752"/>
                    </a:moveTo>
                    <a:lnTo>
                      <a:pt x="1202" y="763"/>
                    </a:lnTo>
                    <a:lnTo>
                      <a:pt x="1202" y="897"/>
                    </a:lnTo>
                    <a:cubicBezTo>
                      <a:pt x="1202" y="915"/>
                      <a:pt x="1187" y="931"/>
                      <a:pt x="1168" y="931"/>
                    </a:cubicBezTo>
                    <a:lnTo>
                      <a:pt x="775" y="931"/>
                    </a:lnTo>
                    <a:cubicBezTo>
                      <a:pt x="757" y="931"/>
                      <a:pt x="741" y="915"/>
                      <a:pt x="741" y="897"/>
                    </a:cubicBezTo>
                    <a:lnTo>
                      <a:pt x="741" y="763"/>
                    </a:lnTo>
                    <a:lnTo>
                      <a:pt x="741" y="752"/>
                    </a:lnTo>
                    <a:lnTo>
                      <a:pt x="741" y="668"/>
                    </a:lnTo>
                    <a:cubicBezTo>
                      <a:pt x="741" y="650"/>
                      <a:pt x="757" y="634"/>
                      <a:pt x="775" y="634"/>
                    </a:cubicBezTo>
                    <a:lnTo>
                      <a:pt x="1168" y="634"/>
                    </a:lnTo>
                    <a:cubicBezTo>
                      <a:pt x="1187" y="634"/>
                      <a:pt x="1202" y="650"/>
                      <a:pt x="1202" y="668"/>
                    </a:cubicBezTo>
                    <a:lnTo>
                      <a:pt x="1202" y="752"/>
                    </a:lnTo>
                    <a:close/>
                    <a:moveTo>
                      <a:pt x="1202" y="401"/>
                    </a:moveTo>
                    <a:lnTo>
                      <a:pt x="1202" y="412"/>
                    </a:lnTo>
                    <a:lnTo>
                      <a:pt x="1202" y="545"/>
                    </a:lnTo>
                    <a:cubicBezTo>
                      <a:pt x="1202" y="564"/>
                      <a:pt x="1187" y="579"/>
                      <a:pt x="1168" y="579"/>
                    </a:cubicBezTo>
                    <a:lnTo>
                      <a:pt x="775" y="579"/>
                    </a:lnTo>
                    <a:cubicBezTo>
                      <a:pt x="757" y="579"/>
                      <a:pt x="741" y="564"/>
                      <a:pt x="741" y="545"/>
                    </a:cubicBezTo>
                    <a:lnTo>
                      <a:pt x="741" y="412"/>
                    </a:lnTo>
                    <a:lnTo>
                      <a:pt x="741" y="401"/>
                    </a:lnTo>
                    <a:lnTo>
                      <a:pt x="741" y="317"/>
                    </a:lnTo>
                    <a:cubicBezTo>
                      <a:pt x="741" y="299"/>
                      <a:pt x="757" y="283"/>
                      <a:pt x="775" y="283"/>
                    </a:cubicBezTo>
                    <a:lnTo>
                      <a:pt x="1168" y="283"/>
                    </a:lnTo>
                    <a:cubicBezTo>
                      <a:pt x="1187" y="283"/>
                      <a:pt x="1202" y="299"/>
                      <a:pt x="1202" y="317"/>
                    </a:cubicBezTo>
                    <a:lnTo>
                      <a:pt x="1202" y="40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8" name="Freeform 73">
                <a:extLst>
                  <a:ext uri="{FF2B5EF4-FFF2-40B4-BE49-F238E27FC236}">
                    <a16:creationId xmlns:a16="http://schemas.microsoft.com/office/drawing/2014/main" id="{C7DBCDF3-F97E-E267-AA7B-9B167769C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4450" y="3378200"/>
                <a:ext cx="34925" cy="34925"/>
              </a:xfrm>
              <a:custGeom>
                <a:avLst/>
                <a:gdLst>
                  <a:gd name="T0" fmla="*/ 47 w 95"/>
                  <a:gd name="T1" fmla="*/ 95 h 96"/>
                  <a:gd name="T2" fmla="*/ 94 w 95"/>
                  <a:gd name="T3" fmla="*/ 47 h 96"/>
                  <a:gd name="T4" fmla="*/ 47 w 95"/>
                  <a:gd name="T5" fmla="*/ 0 h 96"/>
                  <a:gd name="T6" fmla="*/ 0 w 95"/>
                  <a:gd name="T7" fmla="*/ 47 h 96"/>
                  <a:gd name="T8" fmla="*/ 47 w 95"/>
                  <a:gd name="T9" fmla="*/ 9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96">
                    <a:moveTo>
                      <a:pt x="47" y="95"/>
                    </a:moveTo>
                    <a:cubicBezTo>
                      <a:pt x="73" y="95"/>
                      <a:pt x="94" y="73"/>
                      <a:pt x="94" y="47"/>
                    </a:cubicBezTo>
                    <a:cubicBezTo>
                      <a:pt x="94" y="20"/>
                      <a:pt x="73" y="0"/>
                      <a:pt x="47" y="0"/>
                    </a:cubicBezTo>
                    <a:cubicBezTo>
                      <a:pt x="21" y="0"/>
                      <a:pt x="0" y="20"/>
                      <a:pt x="0" y="47"/>
                    </a:cubicBezTo>
                    <a:cubicBezTo>
                      <a:pt x="0" y="73"/>
                      <a:pt x="21" y="95"/>
                      <a:pt x="47" y="9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9" name="Freeform 74">
                <a:extLst>
                  <a:ext uri="{FF2B5EF4-FFF2-40B4-BE49-F238E27FC236}">
                    <a16:creationId xmlns:a16="http://schemas.microsoft.com/office/drawing/2014/main" id="{87589D95-F55F-8E95-33F2-B585C972F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9338" y="3114675"/>
                <a:ext cx="15875" cy="58738"/>
              </a:xfrm>
              <a:custGeom>
                <a:avLst/>
                <a:gdLst>
                  <a:gd name="T0" fmla="*/ 23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3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3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3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0" name="Freeform 75">
                <a:extLst>
                  <a:ext uri="{FF2B5EF4-FFF2-40B4-BE49-F238E27FC236}">
                    <a16:creationId xmlns:a16="http://schemas.microsoft.com/office/drawing/2014/main" id="{B94E393B-EDB3-89D3-DB2B-9ED1CA10B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3114675"/>
                <a:ext cx="15875" cy="58738"/>
              </a:xfrm>
              <a:custGeom>
                <a:avLst/>
                <a:gdLst>
                  <a:gd name="T0" fmla="*/ 22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2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1" name="Freeform 76">
                <a:extLst>
                  <a:ext uri="{FF2B5EF4-FFF2-40B4-BE49-F238E27FC236}">
                    <a16:creationId xmlns:a16="http://schemas.microsoft.com/office/drawing/2014/main" id="{7BB6CCCE-D761-C2B3-95FD-CCBF22C91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6013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2" name="Freeform 77">
                <a:extLst>
                  <a:ext uri="{FF2B5EF4-FFF2-40B4-BE49-F238E27FC236}">
                    <a16:creationId xmlns:a16="http://schemas.microsoft.com/office/drawing/2014/main" id="{26666E84-F17E-F17B-717C-2CF4FBC68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9350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3" name="Freeform 78">
                <a:extLst>
                  <a:ext uri="{FF2B5EF4-FFF2-40B4-BE49-F238E27FC236}">
                    <a16:creationId xmlns:a16="http://schemas.microsoft.com/office/drawing/2014/main" id="{1EE3030E-5A39-8396-6EDD-C77ADAEF7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5075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4" name="Freeform 79">
                <a:extLst>
                  <a:ext uri="{FF2B5EF4-FFF2-40B4-BE49-F238E27FC236}">
                    <a16:creationId xmlns:a16="http://schemas.microsoft.com/office/drawing/2014/main" id="{75BD5DD4-1808-1C1B-5FD2-B36259B86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413" y="3114675"/>
                <a:ext cx="15875" cy="58738"/>
              </a:xfrm>
              <a:custGeom>
                <a:avLst/>
                <a:gdLst>
                  <a:gd name="T0" fmla="*/ 22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2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5" name="Freeform 80">
                <a:extLst>
                  <a:ext uri="{FF2B5EF4-FFF2-40B4-BE49-F238E27FC236}">
                    <a16:creationId xmlns:a16="http://schemas.microsoft.com/office/drawing/2014/main" id="{279CBADF-E78D-643E-8027-3D532E4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750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6" name="Freeform 81">
                <a:extLst>
                  <a:ext uri="{FF2B5EF4-FFF2-40B4-BE49-F238E27FC236}">
                    <a16:creationId xmlns:a16="http://schemas.microsoft.com/office/drawing/2014/main" id="{953DD306-7D34-1AF1-2357-43A2E4A1F7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5088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7" name="Freeform 82">
                <a:extLst>
                  <a:ext uri="{FF2B5EF4-FFF2-40B4-BE49-F238E27FC236}">
                    <a16:creationId xmlns:a16="http://schemas.microsoft.com/office/drawing/2014/main" id="{5437D48C-4547-38BF-FB7D-5434AD2623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9338" y="3240088"/>
                <a:ext cx="15875" cy="58737"/>
              </a:xfrm>
              <a:custGeom>
                <a:avLst/>
                <a:gdLst>
                  <a:gd name="T0" fmla="*/ 23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3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3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3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8" name="Freeform 83">
                <a:extLst>
                  <a:ext uri="{FF2B5EF4-FFF2-40B4-BE49-F238E27FC236}">
                    <a16:creationId xmlns:a16="http://schemas.microsoft.com/office/drawing/2014/main" id="{16BA32FE-8B40-5756-6691-DB37E1FE5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3240088"/>
                <a:ext cx="15875" cy="58737"/>
              </a:xfrm>
              <a:custGeom>
                <a:avLst/>
                <a:gdLst>
                  <a:gd name="T0" fmla="*/ 22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2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9" name="Freeform 84">
                <a:extLst>
                  <a:ext uri="{FF2B5EF4-FFF2-40B4-BE49-F238E27FC236}">
                    <a16:creationId xmlns:a16="http://schemas.microsoft.com/office/drawing/2014/main" id="{D3E8E06B-A20E-5A4D-2AF8-EE5175D61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6013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0" name="Freeform 85">
                <a:extLst>
                  <a:ext uri="{FF2B5EF4-FFF2-40B4-BE49-F238E27FC236}">
                    <a16:creationId xmlns:a16="http://schemas.microsoft.com/office/drawing/2014/main" id="{5B3480A7-E6BF-479F-1B94-AC6A521061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9350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1" name="Freeform 86">
                <a:extLst>
                  <a:ext uri="{FF2B5EF4-FFF2-40B4-BE49-F238E27FC236}">
                    <a16:creationId xmlns:a16="http://schemas.microsoft.com/office/drawing/2014/main" id="{821596AD-C35A-CFAA-11A1-D0C8DCE52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5075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2" name="Freeform 87">
                <a:extLst>
                  <a:ext uri="{FF2B5EF4-FFF2-40B4-BE49-F238E27FC236}">
                    <a16:creationId xmlns:a16="http://schemas.microsoft.com/office/drawing/2014/main" id="{A4104481-1A8F-A2E0-1ACA-0C91B55349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413" y="3240088"/>
                <a:ext cx="15875" cy="58737"/>
              </a:xfrm>
              <a:custGeom>
                <a:avLst/>
                <a:gdLst>
                  <a:gd name="T0" fmla="*/ 22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2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3" name="Freeform 88">
                <a:extLst>
                  <a:ext uri="{FF2B5EF4-FFF2-40B4-BE49-F238E27FC236}">
                    <a16:creationId xmlns:a16="http://schemas.microsoft.com/office/drawing/2014/main" id="{CE5BF0AF-14B0-1346-3365-D18BFC7D4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750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4" name="Freeform 89">
                <a:extLst>
                  <a:ext uri="{FF2B5EF4-FFF2-40B4-BE49-F238E27FC236}">
                    <a16:creationId xmlns:a16="http://schemas.microsoft.com/office/drawing/2014/main" id="{D0E4BE79-FA98-6792-D854-018511A81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5088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695" name="Group 1694">
            <a:extLst>
              <a:ext uri="{FF2B5EF4-FFF2-40B4-BE49-F238E27FC236}">
                <a16:creationId xmlns:a16="http://schemas.microsoft.com/office/drawing/2014/main" id="{77B5808B-5AAA-CB8C-1F8A-5F709CFD24CE}"/>
              </a:ext>
            </a:extLst>
          </p:cNvPr>
          <p:cNvGrpSpPr/>
          <p:nvPr/>
        </p:nvGrpSpPr>
        <p:grpSpPr>
          <a:xfrm>
            <a:off x="8140282" y="3927973"/>
            <a:ext cx="582945" cy="635162"/>
            <a:chOff x="2681212" y="1758788"/>
            <a:chExt cx="582945" cy="635162"/>
          </a:xfrm>
        </p:grpSpPr>
        <p:sp>
          <p:nvSpPr>
            <p:cNvPr id="1696" name="Rectangle 1695">
              <a:extLst>
                <a:ext uri="{FF2B5EF4-FFF2-40B4-BE49-F238E27FC236}">
                  <a16:creationId xmlns:a16="http://schemas.microsoft.com/office/drawing/2014/main" id="{A8E8BF42-BF8B-1FE8-C3B6-989E37753978}"/>
                </a:ext>
              </a:extLst>
            </p:cNvPr>
            <p:cNvSpPr/>
            <p:nvPr/>
          </p:nvSpPr>
          <p:spPr>
            <a:xfrm>
              <a:off x="2681212" y="1758788"/>
              <a:ext cx="582945" cy="635162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grpSp>
          <p:nvGrpSpPr>
            <p:cNvPr id="1697" name="Group 1696">
              <a:extLst>
                <a:ext uri="{FF2B5EF4-FFF2-40B4-BE49-F238E27FC236}">
                  <a16:creationId xmlns:a16="http://schemas.microsoft.com/office/drawing/2014/main" id="{29C50DC6-3FE6-1A36-6522-C4FFD04060D9}"/>
                </a:ext>
              </a:extLst>
            </p:cNvPr>
            <p:cNvGrpSpPr/>
            <p:nvPr/>
          </p:nvGrpSpPr>
          <p:grpSpPr>
            <a:xfrm>
              <a:off x="2757314" y="1844483"/>
              <a:ext cx="426433" cy="464483"/>
              <a:chOff x="4752975" y="2987675"/>
              <a:chExt cx="515938" cy="561975"/>
            </a:xfrm>
          </p:grpSpPr>
          <p:sp>
            <p:nvSpPr>
              <p:cNvPr id="1698" name="Freeform 72">
                <a:extLst>
                  <a:ext uri="{FF2B5EF4-FFF2-40B4-BE49-F238E27FC236}">
                    <a16:creationId xmlns:a16="http://schemas.microsoft.com/office/drawing/2014/main" id="{45F63BD5-B2B7-75AA-ECA5-EF56FE2911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975" y="2987675"/>
                <a:ext cx="515938" cy="561975"/>
              </a:xfrm>
              <a:custGeom>
                <a:avLst/>
                <a:gdLst>
                  <a:gd name="T0" fmla="*/ 79 w 1431"/>
                  <a:gd name="T1" fmla="*/ 0 h 1563"/>
                  <a:gd name="T2" fmla="*/ 0 w 1431"/>
                  <a:gd name="T3" fmla="*/ 1484 h 1563"/>
                  <a:gd name="T4" fmla="*/ 1349 w 1431"/>
                  <a:gd name="T5" fmla="*/ 1562 h 1563"/>
                  <a:gd name="T6" fmla="*/ 1428 w 1431"/>
                  <a:gd name="T7" fmla="*/ 79 h 1563"/>
                  <a:gd name="T8" fmla="*/ 226 w 1431"/>
                  <a:gd name="T9" fmla="*/ 412 h 1563"/>
                  <a:gd name="T10" fmla="*/ 226 w 1431"/>
                  <a:gd name="T11" fmla="*/ 317 h 1563"/>
                  <a:gd name="T12" fmla="*/ 653 w 1431"/>
                  <a:gd name="T13" fmla="*/ 283 h 1563"/>
                  <a:gd name="T14" fmla="*/ 687 w 1431"/>
                  <a:gd name="T15" fmla="*/ 401 h 1563"/>
                  <a:gd name="T16" fmla="*/ 687 w 1431"/>
                  <a:gd name="T17" fmla="*/ 545 h 1563"/>
                  <a:gd name="T18" fmla="*/ 260 w 1431"/>
                  <a:gd name="T19" fmla="*/ 579 h 1563"/>
                  <a:gd name="T20" fmla="*/ 226 w 1431"/>
                  <a:gd name="T21" fmla="*/ 412 h 1563"/>
                  <a:gd name="T22" fmla="*/ 226 w 1431"/>
                  <a:gd name="T23" fmla="*/ 752 h 1563"/>
                  <a:gd name="T24" fmla="*/ 260 w 1431"/>
                  <a:gd name="T25" fmla="*/ 634 h 1563"/>
                  <a:gd name="T26" fmla="*/ 687 w 1431"/>
                  <a:gd name="T27" fmla="*/ 668 h 1563"/>
                  <a:gd name="T28" fmla="*/ 687 w 1431"/>
                  <a:gd name="T29" fmla="*/ 763 h 1563"/>
                  <a:gd name="T30" fmla="*/ 653 w 1431"/>
                  <a:gd name="T31" fmla="*/ 931 h 1563"/>
                  <a:gd name="T32" fmla="*/ 226 w 1431"/>
                  <a:gd name="T33" fmla="*/ 897 h 1563"/>
                  <a:gd name="T34" fmla="*/ 1158 w 1431"/>
                  <a:gd name="T35" fmla="*/ 1282 h 1563"/>
                  <a:gd name="T36" fmla="*/ 226 w 1431"/>
                  <a:gd name="T37" fmla="*/ 1237 h 1563"/>
                  <a:gd name="T38" fmla="*/ 1202 w 1431"/>
                  <a:gd name="T39" fmla="*/ 991 h 1563"/>
                  <a:gd name="T40" fmla="*/ 1158 w 1431"/>
                  <a:gd name="T41" fmla="*/ 1282 h 1563"/>
                  <a:gd name="T42" fmla="*/ 1202 w 1431"/>
                  <a:gd name="T43" fmla="*/ 763 h 1563"/>
                  <a:gd name="T44" fmla="*/ 1168 w 1431"/>
                  <a:gd name="T45" fmla="*/ 931 h 1563"/>
                  <a:gd name="T46" fmla="*/ 741 w 1431"/>
                  <a:gd name="T47" fmla="*/ 897 h 1563"/>
                  <a:gd name="T48" fmla="*/ 741 w 1431"/>
                  <a:gd name="T49" fmla="*/ 752 h 1563"/>
                  <a:gd name="T50" fmla="*/ 775 w 1431"/>
                  <a:gd name="T51" fmla="*/ 634 h 1563"/>
                  <a:gd name="T52" fmla="*/ 1202 w 1431"/>
                  <a:gd name="T53" fmla="*/ 668 h 1563"/>
                  <a:gd name="T54" fmla="*/ 1202 w 1431"/>
                  <a:gd name="T55" fmla="*/ 401 h 1563"/>
                  <a:gd name="T56" fmla="*/ 1202 w 1431"/>
                  <a:gd name="T57" fmla="*/ 545 h 1563"/>
                  <a:gd name="T58" fmla="*/ 775 w 1431"/>
                  <a:gd name="T59" fmla="*/ 579 h 1563"/>
                  <a:gd name="T60" fmla="*/ 741 w 1431"/>
                  <a:gd name="T61" fmla="*/ 412 h 1563"/>
                  <a:gd name="T62" fmla="*/ 741 w 1431"/>
                  <a:gd name="T63" fmla="*/ 317 h 1563"/>
                  <a:gd name="T64" fmla="*/ 1168 w 1431"/>
                  <a:gd name="T65" fmla="*/ 283 h 1563"/>
                  <a:gd name="T66" fmla="*/ 1202 w 1431"/>
                  <a:gd name="T67" fmla="*/ 401 h 1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31" h="1563">
                    <a:moveTo>
                      <a:pt x="1349" y="0"/>
                    </a:moveTo>
                    <a:lnTo>
                      <a:pt x="79" y="0"/>
                    </a:lnTo>
                    <a:cubicBezTo>
                      <a:pt x="34" y="0"/>
                      <a:pt x="0" y="34"/>
                      <a:pt x="0" y="79"/>
                    </a:cubicBezTo>
                    <a:lnTo>
                      <a:pt x="0" y="1484"/>
                    </a:lnTo>
                    <a:cubicBezTo>
                      <a:pt x="0" y="1528"/>
                      <a:pt x="34" y="1562"/>
                      <a:pt x="79" y="1562"/>
                    </a:cubicBezTo>
                    <a:lnTo>
                      <a:pt x="1349" y="1562"/>
                    </a:lnTo>
                    <a:cubicBezTo>
                      <a:pt x="1394" y="1562"/>
                      <a:pt x="1428" y="1528"/>
                      <a:pt x="1428" y="1484"/>
                    </a:cubicBezTo>
                    <a:lnTo>
                      <a:pt x="1428" y="79"/>
                    </a:lnTo>
                    <a:cubicBezTo>
                      <a:pt x="1430" y="37"/>
                      <a:pt x="1394" y="0"/>
                      <a:pt x="1349" y="0"/>
                    </a:cubicBezTo>
                    <a:close/>
                    <a:moveTo>
                      <a:pt x="226" y="412"/>
                    </a:moveTo>
                    <a:lnTo>
                      <a:pt x="226" y="401"/>
                    </a:lnTo>
                    <a:lnTo>
                      <a:pt x="226" y="317"/>
                    </a:lnTo>
                    <a:cubicBezTo>
                      <a:pt x="226" y="299"/>
                      <a:pt x="241" y="283"/>
                      <a:pt x="260" y="283"/>
                    </a:cubicBezTo>
                    <a:lnTo>
                      <a:pt x="653" y="283"/>
                    </a:lnTo>
                    <a:cubicBezTo>
                      <a:pt x="671" y="283"/>
                      <a:pt x="687" y="299"/>
                      <a:pt x="687" y="317"/>
                    </a:cubicBezTo>
                    <a:lnTo>
                      <a:pt x="687" y="401"/>
                    </a:lnTo>
                    <a:lnTo>
                      <a:pt x="687" y="412"/>
                    </a:lnTo>
                    <a:lnTo>
                      <a:pt x="687" y="545"/>
                    </a:lnTo>
                    <a:cubicBezTo>
                      <a:pt x="687" y="564"/>
                      <a:pt x="671" y="579"/>
                      <a:pt x="653" y="579"/>
                    </a:cubicBezTo>
                    <a:lnTo>
                      <a:pt x="260" y="579"/>
                    </a:lnTo>
                    <a:cubicBezTo>
                      <a:pt x="241" y="579"/>
                      <a:pt x="226" y="564"/>
                      <a:pt x="226" y="545"/>
                    </a:cubicBezTo>
                    <a:lnTo>
                      <a:pt x="226" y="412"/>
                    </a:lnTo>
                    <a:close/>
                    <a:moveTo>
                      <a:pt x="226" y="763"/>
                    </a:moveTo>
                    <a:lnTo>
                      <a:pt x="226" y="752"/>
                    </a:lnTo>
                    <a:lnTo>
                      <a:pt x="226" y="668"/>
                    </a:lnTo>
                    <a:cubicBezTo>
                      <a:pt x="226" y="650"/>
                      <a:pt x="241" y="634"/>
                      <a:pt x="260" y="634"/>
                    </a:cubicBezTo>
                    <a:lnTo>
                      <a:pt x="653" y="634"/>
                    </a:lnTo>
                    <a:cubicBezTo>
                      <a:pt x="671" y="634"/>
                      <a:pt x="687" y="650"/>
                      <a:pt x="687" y="668"/>
                    </a:cubicBezTo>
                    <a:lnTo>
                      <a:pt x="687" y="752"/>
                    </a:lnTo>
                    <a:lnTo>
                      <a:pt x="687" y="763"/>
                    </a:lnTo>
                    <a:lnTo>
                      <a:pt x="687" y="897"/>
                    </a:lnTo>
                    <a:cubicBezTo>
                      <a:pt x="687" y="915"/>
                      <a:pt x="671" y="931"/>
                      <a:pt x="653" y="931"/>
                    </a:cubicBezTo>
                    <a:lnTo>
                      <a:pt x="260" y="931"/>
                    </a:lnTo>
                    <a:cubicBezTo>
                      <a:pt x="241" y="931"/>
                      <a:pt x="226" y="915"/>
                      <a:pt x="226" y="897"/>
                    </a:cubicBezTo>
                    <a:lnTo>
                      <a:pt x="226" y="763"/>
                    </a:lnTo>
                    <a:close/>
                    <a:moveTo>
                      <a:pt x="1158" y="1282"/>
                    </a:moveTo>
                    <a:lnTo>
                      <a:pt x="270" y="1282"/>
                    </a:lnTo>
                    <a:cubicBezTo>
                      <a:pt x="246" y="1282"/>
                      <a:pt x="226" y="1261"/>
                      <a:pt x="226" y="1237"/>
                    </a:cubicBezTo>
                    <a:lnTo>
                      <a:pt x="226" y="991"/>
                    </a:lnTo>
                    <a:lnTo>
                      <a:pt x="1202" y="991"/>
                    </a:lnTo>
                    <a:lnTo>
                      <a:pt x="1202" y="1237"/>
                    </a:lnTo>
                    <a:cubicBezTo>
                      <a:pt x="1202" y="1261"/>
                      <a:pt x="1181" y="1282"/>
                      <a:pt x="1158" y="1282"/>
                    </a:cubicBezTo>
                    <a:close/>
                    <a:moveTo>
                      <a:pt x="1202" y="752"/>
                    </a:moveTo>
                    <a:lnTo>
                      <a:pt x="1202" y="763"/>
                    </a:lnTo>
                    <a:lnTo>
                      <a:pt x="1202" y="897"/>
                    </a:lnTo>
                    <a:cubicBezTo>
                      <a:pt x="1202" y="915"/>
                      <a:pt x="1187" y="931"/>
                      <a:pt x="1168" y="931"/>
                    </a:cubicBezTo>
                    <a:lnTo>
                      <a:pt x="775" y="931"/>
                    </a:lnTo>
                    <a:cubicBezTo>
                      <a:pt x="757" y="931"/>
                      <a:pt x="741" y="915"/>
                      <a:pt x="741" y="897"/>
                    </a:cubicBezTo>
                    <a:lnTo>
                      <a:pt x="741" y="763"/>
                    </a:lnTo>
                    <a:lnTo>
                      <a:pt x="741" y="752"/>
                    </a:lnTo>
                    <a:lnTo>
                      <a:pt x="741" y="668"/>
                    </a:lnTo>
                    <a:cubicBezTo>
                      <a:pt x="741" y="650"/>
                      <a:pt x="757" y="634"/>
                      <a:pt x="775" y="634"/>
                    </a:cubicBezTo>
                    <a:lnTo>
                      <a:pt x="1168" y="634"/>
                    </a:lnTo>
                    <a:cubicBezTo>
                      <a:pt x="1187" y="634"/>
                      <a:pt x="1202" y="650"/>
                      <a:pt x="1202" y="668"/>
                    </a:cubicBezTo>
                    <a:lnTo>
                      <a:pt x="1202" y="752"/>
                    </a:lnTo>
                    <a:close/>
                    <a:moveTo>
                      <a:pt x="1202" y="401"/>
                    </a:moveTo>
                    <a:lnTo>
                      <a:pt x="1202" y="412"/>
                    </a:lnTo>
                    <a:lnTo>
                      <a:pt x="1202" y="545"/>
                    </a:lnTo>
                    <a:cubicBezTo>
                      <a:pt x="1202" y="564"/>
                      <a:pt x="1187" y="579"/>
                      <a:pt x="1168" y="579"/>
                    </a:cubicBezTo>
                    <a:lnTo>
                      <a:pt x="775" y="579"/>
                    </a:lnTo>
                    <a:cubicBezTo>
                      <a:pt x="757" y="579"/>
                      <a:pt x="741" y="564"/>
                      <a:pt x="741" y="545"/>
                    </a:cubicBezTo>
                    <a:lnTo>
                      <a:pt x="741" y="412"/>
                    </a:lnTo>
                    <a:lnTo>
                      <a:pt x="741" y="401"/>
                    </a:lnTo>
                    <a:lnTo>
                      <a:pt x="741" y="317"/>
                    </a:lnTo>
                    <a:cubicBezTo>
                      <a:pt x="741" y="299"/>
                      <a:pt x="757" y="283"/>
                      <a:pt x="775" y="283"/>
                    </a:cubicBezTo>
                    <a:lnTo>
                      <a:pt x="1168" y="283"/>
                    </a:lnTo>
                    <a:cubicBezTo>
                      <a:pt x="1187" y="283"/>
                      <a:pt x="1202" y="299"/>
                      <a:pt x="1202" y="317"/>
                    </a:cubicBezTo>
                    <a:lnTo>
                      <a:pt x="1202" y="40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9" name="Freeform 73">
                <a:extLst>
                  <a:ext uri="{FF2B5EF4-FFF2-40B4-BE49-F238E27FC236}">
                    <a16:creationId xmlns:a16="http://schemas.microsoft.com/office/drawing/2014/main" id="{45BD1E4A-C8FE-61C7-D1B0-71E60AF76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4450" y="3378200"/>
                <a:ext cx="34925" cy="34925"/>
              </a:xfrm>
              <a:custGeom>
                <a:avLst/>
                <a:gdLst>
                  <a:gd name="T0" fmla="*/ 47 w 95"/>
                  <a:gd name="T1" fmla="*/ 95 h 96"/>
                  <a:gd name="T2" fmla="*/ 94 w 95"/>
                  <a:gd name="T3" fmla="*/ 47 h 96"/>
                  <a:gd name="T4" fmla="*/ 47 w 95"/>
                  <a:gd name="T5" fmla="*/ 0 h 96"/>
                  <a:gd name="T6" fmla="*/ 0 w 95"/>
                  <a:gd name="T7" fmla="*/ 47 h 96"/>
                  <a:gd name="T8" fmla="*/ 47 w 95"/>
                  <a:gd name="T9" fmla="*/ 9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96">
                    <a:moveTo>
                      <a:pt x="47" y="95"/>
                    </a:moveTo>
                    <a:cubicBezTo>
                      <a:pt x="73" y="95"/>
                      <a:pt x="94" y="73"/>
                      <a:pt x="94" y="47"/>
                    </a:cubicBezTo>
                    <a:cubicBezTo>
                      <a:pt x="94" y="20"/>
                      <a:pt x="73" y="0"/>
                      <a:pt x="47" y="0"/>
                    </a:cubicBezTo>
                    <a:cubicBezTo>
                      <a:pt x="21" y="0"/>
                      <a:pt x="0" y="20"/>
                      <a:pt x="0" y="47"/>
                    </a:cubicBezTo>
                    <a:cubicBezTo>
                      <a:pt x="0" y="73"/>
                      <a:pt x="21" y="95"/>
                      <a:pt x="47" y="9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0" name="Freeform 74">
                <a:extLst>
                  <a:ext uri="{FF2B5EF4-FFF2-40B4-BE49-F238E27FC236}">
                    <a16:creationId xmlns:a16="http://schemas.microsoft.com/office/drawing/2014/main" id="{D8DD7F16-D765-5AF3-C2E5-4A834ECCE1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9338" y="3114675"/>
                <a:ext cx="15875" cy="58738"/>
              </a:xfrm>
              <a:custGeom>
                <a:avLst/>
                <a:gdLst>
                  <a:gd name="T0" fmla="*/ 23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3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3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3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1" name="Freeform 75">
                <a:extLst>
                  <a:ext uri="{FF2B5EF4-FFF2-40B4-BE49-F238E27FC236}">
                    <a16:creationId xmlns:a16="http://schemas.microsoft.com/office/drawing/2014/main" id="{FCE4ED51-CDF5-0196-6A6E-3DA5EF40D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3114675"/>
                <a:ext cx="15875" cy="58738"/>
              </a:xfrm>
              <a:custGeom>
                <a:avLst/>
                <a:gdLst>
                  <a:gd name="T0" fmla="*/ 22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2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2" name="Freeform 76">
                <a:extLst>
                  <a:ext uri="{FF2B5EF4-FFF2-40B4-BE49-F238E27FC236}">
                    <a16:creationId xmlns:a16="http://schemas.microsoft.com/office/drawing/2014/main" id="{67592583-3CFF-41A9-36EE-E721DD28A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6013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3" name="Freeform 77">
                <a:extLst>
                  <a:ext uri="{FF2B5EF4-FFF2-40B4-BE49-F238E27FC236}">
                    <a16:creationId xmlns:a16="http://schemas.microsoft.com/office/drawing/2014/main" id="{B8C393B7-D36F-8181-5E85-9131DDD64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9350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4" name="Freeform 78">
                <a:extLst>
                  <a:ext uri="{FF2B5EF4-FFF2-40B4-BE49-F238E27FC236}">
                    <a16:creationId xmlns:a16="http://schemas.microsoft.com/office/drawing/2014/main" id="{5AA53789-BE21-8F8D-A347-3F972CA71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5075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5" name="Freeform 79">
                <a:extLst>
                  <a:ext uri="{FF2B5EF4-FFF2-40B4-BE49-F238E27FC236}">
                    <a16:creationId xmlns:a16="http://schemas.microsoft.com/office/drawing/2014/main" id="{58EEEA69-CB82-9F46-1BFE-8A5902FF12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413" y="3114675"/>
                <a:ext cx="15875" cy="58738"/>
              </a:xfrm>
              <a:custGeom>
                <a:avLst/>
                <a:gdLst>
                  <a:gd name="T0" fmla="*/ 22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2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6" name="Freeform 80">
                <a:extLst>
                  <a:ext uri="{FF2B5EF4-FFF2-40B4-BE49-F238E27FC236}">
                    <a16:creationId xmlns:a16="http://schemas.microsoft.com/office/drawing/2014/main" id="{233C7591-542B-F9E3-A9C5-3970CBAEC2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750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7" name="Freeform 81">
                <a:extLst>
                  <a:ext uri="{FF2B5EF4-FFF2-40B4-BE49-F238E27FC236}">
                    <a16:creationId xmlns:a16="http://schemas.microsoft.com/office/drawing/2014/main" id="{1192AB05-4C39-26F3-7CA4-B6FCF389F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5088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8" name="Freeform 82">
                <a:extLst>
                  <a:ext uri="{FF2B5EF4-FFF2-40B4-BE49-F238E27FC236}">
                    <a16:creationId xmlns:a16="http://schemas.microsoft.com/office/drawing/2014/main" id="{9E57FFF1-095A-B71B-C17A-63281F9B08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9338" y="3240088"/>
                <a:ext cx="15875" cy="58737"/>
              </a:xfrm>
              <a:custGeom>
                <a:avLst/>
                <a:gdLst>
                  <a:gd name="T0" fmla="*/ 23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3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3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3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9" name="Freeform 83">
                <a:extLst>
                  <a:ext uri="{FF2B5EF4-FFF2-40B4-BE49-F238E27FC236}">
                    <a16:creationId xmlns:a16="http://schemas.microsoft.com/office/drawing/2014/main" id="{2BD55F9C-E75B-EDCD-4E37-7DDC06777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3240088"/>
                <a:ext cx="15875" cy="58737"/>
              </a:xfrm>
              <a:custGeom>
                <a:avLst/>
                <a:gdLst>
                  <a:gd name="T0" fmla="*/ 22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2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" name="Freeform 84">
                <a:extLst>
                  <a:ext uri="{FF2B5EF4-FFF2-40B4-BE49-F238E27FC236}">
                    <a16:creationId xmlns:a16="http://schemas.microsoft.com/office/drawing/2014/main" id="{3E44A936-F344-A6C3-48E8-244073842E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6013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1" name="Freeform 85">
                <a:extLst>
                  <a:ext uri="{FF2B5EF4-FFF2-40B4-BE49-F238E27FC236}">
                    <a16:creationId xmlns:a16="http://schemas.microsoft.com/office/drawing/2014/main" id="{889A7C77-164A-FC4C-6C0E-D64266973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9350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2" name="Freeform 86">
                <a:extLst>
                  <a:ext uri="{FF2B5EF4-FFF2-40B4-BE49-F238E27FC236}">
                    <a16:creationId xmlns:a16="http://schemas.microsoft.com/office/drawing/2014/main" id="{3E23286A-EBB2-1284-3A4F-534AF3F04D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5075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3" name="Freeform 87">
                <a:extLst>
                  <a:ext uri="{FF2B5EF4-FFF2-40B4-BE49-F238E27FC236}">
                    <a16:creationId xmlns:a16="http://schemas.microsoft.com/office/drawing/2014/main" id="{CF021606-C820-4745-84CD-B16FFD52A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413" y="3240088"/>
                <a:ext cx="15875" cy="58737"/>
              </a:xfrm>
              <a:custGeom>
                <a:avLst/>
                <a:gdLst>
                  <a:gd name="T0" fmla="*/ 22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2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4" name="Freeform 88">
                <a:extLst>
                  <a:ext uri="{FF2B5EF4-FFF2-40B4-BE49-F238E27FC236}">
                    <a16:creationId xmlns:a16="http://schemas.microsoft.com/office/drawing/2014/main" id="{5D8CCF3E-9F8A-0CCA-7CD5-7C2719AB9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750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5" name="Freeform 89">
                <a:extLst>
                  <a:ext uri="{FF2B5EF4-FFF2-40B4-BE49-F238E27FC236}">
                    <a16:creationId xmlns:a16="http://schemas.microsoft.com/office/drawing/2014/main" id="{C668B9A0-DABF-BAB1-C71C-3E71EA24C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5088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716" name="Group 1715">
            <a:extLst>
              <a:ext uri="{FF2B5EF4-FFF2-40B4-BE49-F238E27FC236}">
                <a16:creationId xmlns:a16="http://schemas.microsoft.com/office/drawing/2014/main" id="{80AF8347-D9DD-1B14-9E97-042F5360928D}"/>
              </a:ext>
            </a:extLst>
          </p:cNvPr>
          <p:cNvGrpSpPr/>
          <p:nvPr/>
        </p:nvGrpSpPr>
        <p:grpSpPr>
          <a:xfrm>
            <a:off x="8135205" y="4552764"/>
            <a:ext cx="582945" cy="635162"/>
            <a:chOff x="2681212" y="1758788"/>
            <a:chExt cx="582945" cy="635162"/>
          </a:xfrm>
        </p:grpSpPr>
        <p:sp>
          <p:nvSpPr>
            <p:cNvPr id="1717" name="Rectangle 1716">
              <a:extLst>
                <a:ext uri="{FF2B5EF4-FFF2-40B4-BE49-F238E27FC236}">
                  <a16:creationId xmlns:a16="http://schemas.microsoft.com/office/drawing/2014/main" id="{D5EBCC23-2934-2718-5C83-86C1FCA1B166}"/>
                </a:ext>
              </a:extLst>
            </p:cNvPr>
            <p:cNvSpPr/>
            <p:nvPr/>
          </p:nvSpPr>
          <p:spPr>
            <a:xfrm>
              <a:off x="2681212" y="1758788"/>
              <a:ext cx="582945" cy="635162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grpSp>
          <p:nvGrpSpPr>
            <p:cNvPr id="1718" name="Group 1717">
              <a:extLst>
                <a:ext uri="{FF2B5EF4-FFF2-40B4-BE49-F238E27FC236}">
                  <a16:creationId xmlns:a16="http://schemas.microsoft.com/office/drawing/2014/main" id="{85C0BE81-069C-3EB2-A462-9213A7214093}"/>
                </a:ext>
              </a:extLst>
            </p:cNvPr>
            <p:cNvGrpSpPr/>
            <p:nvPr/>
          </p:nvGrpSpPr>
          <p:grpSpPr>
            <a:xfrm>
              <a:off x="2757314" y="1844483"/>
              <a:ext cx="426433" cy="464483"/>
              <a:chOff x="4752975" y="2987675"/>
              <a:chExt cx="515938" cy="561975"/>
            </a:xfrm>
          </p:grpSpPr>
          <p:sp>
            <p:nvSpPr>
              <p:cNvPr id="1719" name="Freeform 72">
                <a:extLst>
                  <a:ext uri="{FF2B5EF4-FFF2-40B4-BE49-F238E27FC236}">
                    <a16:creationId xmlns:a16="http://schemas.microsoft.com/office/drawing/2014/main" id="{FE1D8330-8421-F8FA-28CD-EAC408C43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975" y="2987675"/>
                <a:ext cx="515938" cy="561975"/>
              </a:xfrm>
              <a:custGeom>
                <a:avLst/>
                <a:gdLst>
                  <a:gd name="T0" fmla="*/ 79 w 1431"/>
                  <a:gd name="T1" fmla="*/ 0 h 1563"/>
                  <a:gd name="T2" fmla="*/ 0 w 1431"/>
                  <a:gd name="T3" fmla="*/ 1484 h 1563"/>
                  <a:gd name="T4" fmla="*/ 1349 w 1431"/>
                  <a:gd name="T5" fmla="*/ 1562 h 1563"/>
                  <a:gd name="T6" fmla="*/ 1428 w 1431"/>
                  <a:gd name="T7" fmla="*/ 79 h 1563"/>
                  <a:gd name="T8" fmla="*/ 226 w 1431"/>
                  <a:gd name="T9" fmla="*/ 412 h 1563"/>
                  <a:gd name="T10" fmla="*/ 226 w 1431"/>
                  <a:gd name="T11" fmla="*/ 317 h 1563"/>
                  <a:gd name="T12" fmla="*/ 653 w 1431"/>
                  <a:gd name="T13" fmla="*/ 283 h 1563"/>
                  <a:gd name="T14" fmla="*/ 687 w 1431"/>
                  <a:gd name="T15" fmla="*/ 401 h 1563"/>
                  <a:gd name="T16" fmla="*/ 687 w 1431"/>
                  <a:gd name="T17" fmla="*/ 545 h 1563"/>
                  <a:gd name="T18" fmla="*/ 260 w 1431"/>
                  <a:gd name="T19" fmla="*/ 579 h 1563"/>
                  <a:gd name="T20" fmla="*/ 226 w 1431"/>
                  <a:gd name="T21" fmla="*/ 412 h 1563"/>
                  <a:gd name="T22" fmla="*/ 226 w 1431"/>
                  <a:gd name="T23" fmla="*/ 752 h 1563"/>
                  <a:gd name="T24" fmla="*/ 260 w 1431"/>
                  <a:gd name="T25" fmla="*/ 634 h 1563"/>
                  <a:gd name="T26" fmla="*/ 687 w 1431"/>
                  <a:gd name="T27" fmla="*/ 668 h 1563"/>
                  <a:gd name="T28" fmla="*/ 687 w 1431"/>
                  <a:gd name="T29" fmla="*/ 763 h 1563"/>
                  <a:gd name="T30" fmla="*/ 653 w 1431"/>
                  <a:gd name="T31" fmla="*/ 931 h 1563"/>
                  <a:gd name="T32" fmla="*/ 226 w 1431"/>
                  <a:gd name="T33" fmla="*/ 897 h 1563"/>
                  <a:gd name="T34" fmla="*/ 1158 w 1431"/>
                  <a:gd name="T35" fmla="*/ 1282 h 1563"/>
                  <a:gd name="T36" fmla="*/ 226 w 1431"/>
                  <a:gd name="T37" fmla="*/ 1237 h 1563"/>
                  <a:gd name="T38" fmla="*/ 1202 w 1431"/>
                  <a:gd name="T39" fmla="*/ 991 h 1563"/>
                  <a:gd name="T40" fmla="*/ 1158 w 1431"/>
                  <a:gd name="T41" fmla="*/ 1282 h 1563"/>
                  <a:gd name="T42" fmla="*/ 1202 w 1431"/>
                  <a:gd name="T43" fmla="*/ 763 h 1563"/>
                  <a:gd name="T44" fmla="*/ 1168 w 1431"/>
                  <a:gd name="T45" fmla="*/ 931 h 1563"/>
                  <a:gd name="T46" fmla="*/ 741 w 1431"/>
                  <a:gd name="T47" fmla="*/ 897 h 1563"/>
                  <a:gd name="T48" fmla="*/ 741 w 1431"/>
                  <a:gd name="T49" fmla="*/ 752 h 1563"/>
                  <a:gd name="T50" fmla="*/ 775 w 1431"/>
                  <a:gd name="T51" fmla="*/ 634 h 1563"/>
                  <a:gd name="T52" fmla="*/ 1202 w 1431"/>
                  <a:gd name="T53" fmla="*/ 668 h 1563"/>
                  <a:gd name="T54" fmla="*/ 1202 w 1431"/>
                  <a:gd name="T55" fmla="*/ 401 h 1563"/>
                  <a:gd name="T56" fmla="*/ 1202 w 1431"/>
                  <a:gd name="T57" fmla="*/ 545 h 1563"/>
                  <a:gd name="T58" fmla="*/ 775 w 1431"/>
                  <a:gd name="T59" fmla="*/ 579 h 1563"/>
                  <a:gd name="T60" fmla="*/ 741 w 1431"/>
                  <a:gd name="T61" fmla="*/ 412 h 1563"/>
                  <a:gd name="T62" fmla="*/ 741 w 1431"/>
                  <a:gd name="T63" fmla="*/ 317 h 1563"/>
                  <a:gd name="T64" fmla="*/ 1168 w 1431"/>
                  <a:gd name="T65" fmla="*/ 283 h 1563"/>
                  <a:gd name="T66" fmla="*/ 1202 w 1431"/>
                  <a:gd name="T67" fmla="*/ 401 h 1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31" h="1563">
                    <a:moveTo>
                      <a:pt x="1349" y="0"/>
                    </a:moveTo>
                    <a:lnTo>
                      <a:pt x="79" y="0"/>
                    </a:lnTo>
                    <a:cubicBezTo>
                      <a:pt x="34" y="0"/>
                      <a:pt x="0" y="34"/>
                      <a:pt x="0" y="79"/>
                    </a:cubicBezTo>
                    <a:lnTo>
                      <a:pt x="0" y="1484"/>
                    </a:lnTo>
                    <a:cubicBezTo>
                      <a:pt x="0" y="1528"/>
                      <a:pt x="34" y="1562"/>
                      <a:pt x="79" y="1562"/>
                    </a:cubicBezTo>
                    <a:lnTo>
                      <a:pt x="1349" y="1562"/>
                    </a:lnTo>
                    <a:cubicBezTo>
                      <a:pt x="1394" y="1562"/>
                      <a:pt x="1428" y="1528"/>
                      <a:pt x="1428" y="1484"/>
                    </a:cubicBezTo>
                    <a:lnTo>
                      <a:pt x="1428" y="79"/>
                    </a:lnTo>
                    <a:cubicBezTo>
                      <a:pt x="1430" y="37"/>
                      <a:pt x="1394" y="0"/>
                      <a:pt x="1349" y="0"/>
                    </a:cubicBezTo>
                    <a:close/>
                    <a:moveTo>
                      <a:pt x="226" y="412"/>
                    </a:moveTo>
                    <a:lnTo>
                      <a:pt x="226" y="401"/>
                    </a:lnTo>
                    <a:lnTo>
                      <a:pt x="226" y="317"/>
                    </a:lnTo>
                    <a:cubicBezTo>
                      <a:pt x="226" y="299"/>
                      <a:pt x="241" y="283"/>
                      <a:pt x="260" y="283"/>
                    </a:cubicBezTo>
                    <a:lnTo>
                      <a:pt x="653" y="283"/>
                    </a:lnTo>
                    <a:cubicBezTo>
                      <a:pt x="671" y="283"/>
                      <a:pt x="687" y="299"/>
                      <a:pt x="687" y="317"/>
                    </a:cubicBezTo>
                    <a:lnTo>
                      <a:pt x="687" y="401"/>
                    </a:lnTo>
                    <a:lnTo>
                      <a:pt x="687" y="412"/>
                    </a:lnTo>
                    <a:lnTo>
                      <a:pt x="687" y="545"/>
                    </a:lnTo>
                    <a:cubicBezTo>
                      <a:pt x="687" y="564"/>
                      <a:pt x="671" y="579"/>
                      <a:pt x="653" y="579"/>
                    </a:cubicBezTo>
                    <a:lnTo>
                      <a:pt x="260" y="579"/>
                    </a:lnTo>
                    <a:cubicBezTo>
                      <a:pt x="241" y="579"/>
                      <a:pt x="226" y="564"/>
                      <a:pt x="226" y="545"/>
                    </a:cubicBezTo>
                    <a:lnTo>
                      <a:pt x="226" y="412"/>
                    </a:lnTo>
                    <a:close/>
                    <a:moveTo>
                      <a:pt x="226" y="763"/>
                    </a:moveTo>
                    <a:lnTo>
                      <a:pt x="226" y="752"/>
                    </a:lnTo>
                    <a:lnTo>
                      <a:pt x="226" y="668"/>
                    </a:lnTo>
                    <a:cubicBezTo>
                      <a:pt x="226" y="650"/>
                      <a:pt x="241" y="634"/>
                      <a:pt x="260" y="634"/>
                    </a:cubicBezTo>
                    <a:lnTo>
                      <a:pt x="653" y="634"/>
                    </a:lnTo>
                    <a:cubicBezTo>
                      <a:pt x="671" y="634"/>
                      <a:pt x="687" y="650"/>
                      <a:pt x="687" y="668"/>
                    </a:cubicBezTo>
                    <a:lnTo>
                      <a:pt x="687" y="752"/>
                    </a:lnTo>
                    <a:lnTo>
                      <a:pt x="687" y="763"/>
                    </a:lnTo>
                    <a:lnTo>
                      <a:pt x="687" y="897"/>
                    </a:lnTo>
                    <a:cubicBezTo>
                      <a:pt x="687" y="915"/>
                      <a:pt x="671" y="931"/>
                      <a:pt x="653" y="931"/>
                    </a:cubicBezTo>
                    <a:lnTo>
                      <a:pt x="260" y="931"/>
                    </a:lnTo>
                    <a:cubicBezTo>
                      <a:pt x="241" y="931"/>
                      <a:pt x="226" y="915"/>
                      <a:pt x="226" y="897"/>
                    </a:cubicBezTo>
                    <a:lnTo>
                      <a:pt x="226" y="763"/>
                    </a:lnTo>
                    <a:close/>
                    <a:moveTo>
                      <a:pt x="1158" y="1282"/>
                    </a:moveTo>
                    <a:lnTo>
                      <a:pt x="270" y="1282"/>
                    </a:lnTo>
                    <a:cubicBezTo>
                      <a:pt x="246" y="1282"/>
                      <a:pt x="226" y="1261"/>
                      <a:pt x="226" y="1237"/>
                    </a:cubicBezTo>
                    <a:lnTo>
                      <a:pt x="226" y="991"/>
                    </a:lnTo>
                    <a:lnTo>
                      <a:pt x="1202" y="991"/>
                    </a:lnTo>
                    <a:lnTo>
                      <a:pt x="1202" y="1237"/>
                    </a:lnTo>
                    <a:cubicBezTo>
                      <a:pt x="1202" y="1261"/>
                      <a:pt x="1181" y="1282"/>
                      <a:pt x="1158" y="1282"/>
                    </a:cubicBezTo>
                    <a:close/>
                    <a:moveTo>
                      <a:pt x="1202" y="752"/>
                    </a:moveTo>
                    <a:lnTo>
                      <a:pt x="1202" y="763"/>
                    </a:lnTo>
                    <a:lnTo>
                      <a:pt x="1202" y="897"/>
                    </a:lnTo>
                    <a:cubicBezTo>
                      <a:pt x="1202" y="915"/>
                      <a:pt x="1187" y="931"/>
                      <a:pt x="1168" y="931"/>
                    </a:cubicBezTo>
                    <a:lnTo>
                      <a:pt x="775" y="931"/>
                    </a:lnTo>
                    <a:cubicBezTo>
                      <a:pt x="757" y="931"/>
                      <a:pt x="741" y="915"/>
                      <a:pt x="741" y="897"/>
                    </a:cubicBezTo>
                    <a:lnTo>
                      <a:pt x="741" y="763"/>
                    </a:lnTo>
                    <a:lnTo>
                      <a:pt x="741" y="752"/>
                    </a:lnTo>
                    <a:lnTo>
                      <a:pt x="741" y="668"/>
                    </a:lnTo>
                    <a:cubicBezTo>
                      <a:pt x="741" y="650"/>
                      <a:pt x="757" y="634"/>
                      <a:pt x="775" y="634"/>
                    </a:cubicBezTo>
                    <a:lnTo>
                      <a:pt x="1168" y="634"/>
                    </a:lnTo>
                    <a:cubicBezTo>
                      <a:pt x="1187" y="634"/>
                      <a:pt x="1202" y="650"/>
                      <a:pt x="1202" y="668"/>
                    </a:cubicBezTo>
                    <a:lnTo>
                      <a:pt x="1202" y="752"/>
                    </a:lnTo>
                    <a:close/>
                    <a:moveTo>
                      <a:pt x="1202" y="401"/>
                    </a:moveTo>
                    <a:lnTo>
                      <a:pt x="1202" y="412"/>
                    </a:lnTo>
                    <a:lnTo>
                      <a:pt x="1202" y="545"/>
                    </a:lnTo>
                    <a:cubicBezTo>
                      <a:pt x="1202" y="564"/>
                      <a:pt x="1187" y="579"/>
                      <a:pt x="1168" y="579"/>
                    </a:cubicBezTo>
                    <a:lnTo>
                      <a:pt x="775" y="579"/>
                    </a:lnTo>
                    <a:cubicBezTo>
                      <a:pt x="757" y="579"/>
                      <a:pt x="741" y="564"/>
                      <a:pt x="741" y="545"/>
                    </a:cubicBezTo>
                    <a:lnTo>
                      <a:pt x="741" y="412"/>
                    </a:lnTo>
                    <a:lnTo>
                      <a:pt x="741" y="401"/>
                    </a:lnTo>
                    <a:lnTo>
                      <a:pt x="741" y="317"/>
                    </a:lnTo>
                    <a:cubicBezTo>
                      <a:pt x="741" y="299"/>
                      <a:pt x="757" y="283"/>
                      <a:pt x="775" y="283"/>
                    </a:cubicBezTo>
                    <a:lnTo>
                      <a:pt x="1168" y="283"/>
                    </a:lnTo>
                    <a:cubicBezTo>
                      <a:pt x="1187" y="283"/>
                      <a:pt x="1202" y="299"/>
                      <a:pt x="1202" y="317"/>
                    </a:cubicBezTo>
                    <a:lnTo>
                      <a:pt x="1202" y="40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0" name="Freeform 73">
                <a:extLst>
                  <a:ext uri="{FF2B5EF4-FFF2-40B4-BE49-F238E27FC236}">
                    <a16:creationId xmlns:a16="http://schemas.microsoft.com/office/drawing/2014/main" id="{A2C3F873-C7E5-09F8-0597-518C4CFDDE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4450" y="3378200"/>
                <a:ext cx="34925" cy="34925"/>
              </a:xfrm>
              <a:custGeom>
                <a:avLst/>
                <a:gdLst>
                  <a:gd name="T0" fmla="*/ 47 w 95"/>
                  <a:gd name="T1" fmla="*/ 95 h 96"/>
                  <a:gd name="T2" fmla="*/ 94 w 95"/>
                  <a:gd name="T3" fmla="*/ 47 h 96"/>
                  <a:gd name="T4" fmla="*/ 47 w 95"/>
                  <a:gd name="T5" fmla="*/ 0 h 96"/>
                  <a:gd name="T6" fmla="*/ 0 w 95"/>
                  <a:gd name="T7" fmla="*/ 47 h 96"/>
                  <a:gd name="T8" fmla="*/ 47 w 95"/>
                  <a:gd name="T9" fmla="*/ 9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96">
                    <a:moveTo>
                      <a:pt x="47" y="95"/>
                    </a:moveTo>
                    <a:cubicBezTo>
                      <a:pt x="73" y="95"/>
                      <a:pt x="94" y="73"/>
                      <a:pt x="94" y="47"/>
                    </a:cubicBezTo>
                    <a:cubicBezTo>
                      <a:pt x="94" y="20"/>
                      <a:pt x="73" y="0"/>
                      <a:pt x="47" y="0"/>
                    </a:cubicBezTo>
                    <a:cubicBezTo>
                      <a:pt x="21" y="0"/>
                      <a:pt x="0" y="20"/>
                      <a:pt x="0" y="47"/>
                    </a:cubicBezTo>
                    <a:cubicBezTo>
                      <a:pt x="0" y="73"/>
                      <a:pt x="21" y="95"/>
                      <a:pt x="47" y="9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1" name="Freeform 74">
                <a:extLst>
                  <a:ext uri="{FF2B5EF4-FFF2-40B4-BE49-F238E27FC236}">
                    <a16:creationId xmlns:a16="http://schemas.microsoft.com/office/drawing/2014/main" id="{485715F3-8DDD-DC8F-A1C7-32EBA0A52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9338" y="3114675"/>
                <a:ext cx="15875" cy="58738"/>
              </a:xfrm>
              <a:custGeom>
                <a:avLst/>
                <a:gdLst>
                  <a:gd name="T0" fmla="*/ 23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3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3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3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2" name="Freeform 75">
                <a:extLst>
                  <a:ext uri="{FF2B5EF4-FFF2-40B4-BE49-F238E27FC236}">
                    <a16:creationId xmlns:a16="http://schemas.microsoft.com/office/drawing/2014/main" id="{3C348E57-E3D8-5ECA-BE2B-151A21D9B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3114675"/>
                <a:ext cx="15875" cy="58738"/>
              </a:xfrm>
              <a:custGeom>
                <a:avLst/>
                <a:gdLst>
                  <a:gd name="T0" fmla="*/ 22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2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3" name="Freeform 76">
                <a:extLst>
                  <a:ext uri="{FF2B5EF4-FFF2-40B4-BE49-F238E27FC236}">
                    <a16:creationId xmlns:a16="http://schemas.microsoft.com/office/drawing/2014/main" id="{6EFA94F6-32E3-F68D-0707-8676A6D11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6013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4" name="Freeform 77">
                <a:extLst>
                  <a:ext uri="{FF2B5EF4-FFF2-40B4-BE49-F238E27FC236}">
                    <a16:creationId xmlns:a16="http://schemas.microsoft.com/office/drawing/2014/main" id="{57AD6B00-7383-AA3E-D523-6DEEC0FE1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9350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5" name="Freeform 78">
                <a:extLst>
                  <a:ext uri="{FF2B5EF4-FFF2-40B4-BE49-F238E27FC236}">
                    <a16:creationId xmlns:a16="http://schemas.microsoft.com/office/drawing/2014/main" id="{B37B4947-B5F7-7249-71AA-872D87629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5075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6" name="Freeform 79">
                <a:extLst>
                  <a:ext uri="{FF2B5EF4-FFF2-40B4-BE49-F238E27FC236}">
                    <a16:creationId xmlns:a16="http://schemas.microsoft.com/office/drawing/2014/main" id="{985F1CED-A003-7392-1C01-87D25CA2CB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413" y="3114675"/>
                <a:ext cx="15875" cy="58738"/>
              </a:xfrm>
              <a:custGeom>
                <a:avLst/>
                <a:gdLst>
                  <a:gd name="T0" fmla="*/ 22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2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7" name="Freeform 80">
                <a:extLst>
                  <a:ext uri="{FF2B5EF4-FFF2-40B4-BE49-F238E27FC236}">
                    <a16:creationId xmlns:a16="http://schemas.microsoft.com/office/drawing/2014/main" id="{87FEB475-17CB-2921-8279-B26A04606A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750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8" name="Freeform 81">
                <a:extLst>
                  <a:ext uri="{FF2B5EF4-FFF2-40B4-BE49-F238E27FC236}">
                    <a16:creationId xmlns:a16="http://schemas.microsoft.com/office/drawing/2014/main" id="{B0DC733F-FD02-97CE-4F8D-AE5D18C6E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5088" y="3114675"/>
                <a:ext cx="15875" cy="58738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9" name="Freeform 82">
                <a:extLst>
                  <a:ext uri="{FF2B5EF4-FFF2-40B4-BE49-F238E27FC236}">
                    <a16:creationId xmlns:a16="http://schemas.microsoft.com/office/drawing/2014/main" id="{8769DF82-72DE-75FE-5556-795E92744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9338" y="3240088"/>
                <a:ext cx="15875" cy="58737"/>
              </a:xfrm>
              <a:custGeom>
                <a:avLst/>
                <a:gdLst>
                  <a:gd name="T0" fmla="*/ 23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3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3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3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" name="Freeform 83">
                <a:extLst>
                  <a:ext uri="{FF2B5EF4-FFF2-40B4-BE49-F238E27FC236}">
                    <a16:creationId xmlns:a16="http://schemas.microsoft.com/office/drawing/2014/main" id="{B65502D0-0A73-96A5-B708-BCD2962D2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3240088"/>
                <a:ext cx="15875" cy="58737"/>
              </a:xfrm>
              <a:custGeom>
                <a:avLst/>
                <a:gdLst>
                  <a:gd name="T0" fmla="*/ 22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2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1" name="Freeform 84">
                <a:extLst>
                  <a:ext uri="{FF2B5EF4-FFF2-40B4-BE49-F238E27FC236}">
                    <a16:creationId xmlns:a16="http://schemas.microsoft.com/office/drawing/2014/main" id="{D21A969D-B901-69E6-4BA2-EED9D62244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6013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2" name="Freeform 85">
                <a:extLst>
                  <a:ext uri="{FF2B5EF4-FFF2-40B4-BE49-F238E27FC236}">
                    <a16:creationId xmlns:a16="http://schemas.microsoft.com/office/drawing/2014/main" id="{1F5BC526-C0E8-E747-1999-1C2D7755C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9350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3" name="Freeform 86">
                <a:extLst>
                  <a:ext uri="{FF2B5EF4-FFF2-40B4-BE49-F238E27FC236}">
                    <a16:creationId xmlns:a16="http://schemas.microsoft.com/office/drawing/2014/main" id="{D689231B-E536-1F31-3E34-7FCC25246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5075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4" name="Freeform 87">
                <a:extLst>
                  <a:ext uri="{FF2B5EF4-FFF2-40B4-BE49-F238E27FC236}">
                    <a16:creationId xmlns:a16="http://schemas.microsoft.com/office/drawing/2014/main" id="{9FACFCE1-5B3C-8746-6476-3CAFD03CA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413" y="3240088"/>
                <a:ext cx="15875" cy="58737"/>
              </a:xfrm>
              <a:custGeom>
                <a:avLst/>
                <a:gdLst>
                  <a:gd name="T0" fmla="*/ 22 w 46"/>
                  <a:gd name="T1" fmla="*/ 160 h 161"/>
                  <a:gd name="T2" fmla="*/ 0 w 46"/>
                  <a:gd name="T3" fmla="*/ 160 h 161"/>
                  <a:gd name="T4" fmla="*/ 0 w 46"/>
                  <a:gd name="T5" fmla="*/ 0 h 161"/>
                  <a:gd name="T6" fmla="*/ 45 w 46"/>
                  <a:gd name="T7" fmla="*/ 0 h 161"/>
                  <a:gd name="T8" fmla="*/ 45 w 46"/>
                  <a:gd name="T9" fmla="*/ 160 h 161"/>
                  <a:gd name="T10" fmla="*/ 22 w 46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5" name="Freeform 88">
                <a:extLst>
                  <a:ext uri="{FF2B5EF4-FFF2-40B4-BE49-F238E27FC236}">
                    <a16:creationId xmlns:a16="http://schemas.microsoft.com/office/drawing/2014/main" id="{9BB579B1-05FA-0248-9A98-489C15E3A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750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6" name="Freeform 89">
                <a:extLst>
                  <a:ext uri="{FF2B5EF4-FFF2-40B4-BE49-F238E27FC236}">
                    <a16:creationId xmlns:a16="http://schemas.microsoft.com/office/drawing/2014/main" id="{7DC94C9D-29B1-915A-EB7C-3D5997C9B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5088" y="3240088"/>
                <a:ext cx="15875" cy="58737"/>
              </a:xfrm>
              <a:custGeom>
                <a:avLst/>
                <a:gdLst>
                  <a:gd name="T0" fmla="*/ 22 w 45"/>
                  <a:gd name="T1" fmla="*/ 160 h 161"/>
                  <a:gd name="T2" fmla="*/ 0 w 45"/>
                  <a:gd name="T3" fmla="*/ 160 h 161"/>
                  <a:gd name="T4" fmla="*/ 0 w 45"/>
                  <a:gd name="T5" fmla="*/ 0 h 161"/>
                  <a:gd name="T6" fmla="*/ 44 w 45"/>
                  <a:gd name="T7" fmla="*/ 0 h 161"/>
                  <a:gd name="T8" fmla="*/ 44 w 45"/>
                  <a:gd name="T9" fmla="*/ 160 h 161"/>
                  <a:gd name="T10" fmla="*/ 22 w 45"/>
                  <a:gd name="T11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61">
                    <a:moveTo>
                      <a:pt x="22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160"/>
                    </a:lnTo>
                    <a:lnTo>
                      <a:pt x="22" y="16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22" name="Rectangle 1621">
            <a:extLst>
              <a:ext uri="{FF2B5EF4-FFF2-40B4-BE49-F238E27FC236}">
                <a16:creationId xmlns:a16="http://schemas.microsoft.com/office/drawing/2014/main" id="{D7C65C85-506C-C910-ED67-F7D3D9E9FEE4}"/>
              </a:ext>
            </a:extLst>
          </p:cNvPr>
          <p:cNvSpPr/>
          <p:nvPr/>
        </p:nvSpPr>
        <p:spPr>
          <a:xfrm>
            <a:off x="3124624" y="2561540"/>
            <a:ext cx="6000325" cy="824484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2">
                <a:lumMod val="50000"/>
              </a:schemeClr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624" name="TextBox 1623">
            <a:extLst>
              <a:ext uri="{FF2B5EF4-FFF2-40B4-BE49-F238E27FC236}">
                <a16:creationId xmlns:a16="http://schemas.microsoft.com/office/drawing/2014/main" id="{81E5D2A6-8E45-7A98-0424-DC62229570D0}"/>
              </a:ext>
            </a:extLst>
          </p:cNvPr>
          <p:cNvSpPr txBox="1"/>
          <p:nvPr/>
        </p:nvSpPr>
        <p:spPr>
          <a:xfrm>
            <a:off x="5533032" y="3205862"/>
            <a:ext cx="1205427" cy="1628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000" dirty="0"/>
              <a:t>AKS</a:t>
            </a:r>
          </a:p>
        </p:txBody>
      </p:sp>
      <p:pic>
        <p:nvPicPr>
          <p:cNvPr id="1643" name="Graphic 1642">
            <a:extLst>
              <a:ext uri="{FF2B5EF4-FFF2-40B4-BE49-F238E27FC236}">
                <a16:creationId xmlns:a16="http://schemas.microsoft.com/office/drawing/2014/main" id="{14868964-146B-6760-4877-C9C35FD306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58459" y="2646603"/>
            <a:ext cx="560146" cy="560146"/>
          </a:xfrm>
          <a:prstGeom prst="rect">
            <a:avLst/>
          </a:prstGeom>
        </p:spPr>
      </p:pic>
      <p:cxnSp>
        <p:nvCxnSpPr>
          <p:cNvPr id="1625" name="Straight Arrow Connector 1624">
            <a:extLst>
              <a:ext uri="{FF2B5EF4-FFF2-40B4-BE49-F238E27FC236}">
                <a16:creationId xmlns:a16="http://schemas.microsoft.com/office/drawing/2014/main" id="{CF7E9787-6425-C41E-6E08-F74642B2A149}"/>
              </a:ext>
            </a:extLst>
          </p:cNvPr>
          <p:cNvCxnSpPr>
            <a:cxnSpLocks/>
          </p:cNvCxnSpPr>
          <p:nvPr/>
        </p:nvCxnSpPr>
        <p:spPr bwMode="auto">
          <a:xfrm flipH="1">
            <a:off x="2876550" y="2929289"/>
            <a:ext cx="2882816" cy="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5F5F5F"/>
            </a:solidFill>
            <a:prstDash val="solid"/>
            <a:round/>
            <a:headEnd type="oval" w="sm" len="sm"/>
            <a:tailEnd type="oval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38" name="Rectangle 1737">
            <a:extLst>
              <a:ext uri="{FF2B5EF4-FFF2-40B4-BE49-F238E27FC236}">
                <a16:creationId xmlns:a16="http://schemas.microsoft.com/office/drawing/2014/main" id="{0451A3E6-9776-5FA2-EBEB-767A789456AE}"/>
              </a:ext>
            </a:extLst>
          </p:cNvPr>
          <p:cNvSpPr/>
          <p:nvPr/>
        </p:nvSpPr>
        <p:spPr>
          <a:xfrm>
            <a:off x="1961558" y="2561539"/>
            <a:ext cx="767209" cy="1885881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accent3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741" name="Straight Arrow Connector 1740">
            <a:extLst>
              <a:ext uri="{FF2B5EF4-FFF2-40B4-BE49-F238E27FC236}">
                <a16:creationId xmlns:a16="http://schemas.microsoft.com/office/drawing/2014/main" id="{6BBAB5FC-CF4B-C59A-7143-11E4DD56EAA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34590" y="1130228"/>
            <a:ext cx="13135" cy="1421491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5F5F5F"/>
            </a:solidFill>
            <a:prstDash val="solid"/>
            <a:round/>
            <a:headEnd type="oval" w="sm" len="sm"/>
            <a:tailEnd type="oval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47" name="Straight Arrow Connector 1746">
            <a:extLst>
              <a:ext uri="{FF2B5EF4-FFF2-40B4-BE49-F238E27FC236}">
                <a16:creationId xmlns:a16="http://schemas.microsoft.com/office/drawing/2014/main" id="{907EAFB8-CF1D-647B-1C6B-4C0F5AB6D5C6}"/>
              </a:ext>
            </a:extLst>
          </p:cNvPr>
          <p:cNvCxnSpPr>
            <a:cxnSpLocks/>
          </p:cNvCxnSpPr>
          <p:nvPr/>
        </p:nvCxnSpPr>
        <p:spPr bwMode="auto">
          <a:xfrm flipV="1">
            <a:off x="6124575" y="2146250"/>
            <a:ext cx="0" cy="477573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5F5F5F"/>
            </a:solidFill>
            <a:prstDash val="solid"/>
            <a:round/>
            <a:headEnd type="oval" w="sm" len="sm"/>
            <a:tailEnd type="oval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49" name="Rectangle 1748">
            <a:extLst>
              <a:ext uri="{FF2B5EF4-FFF2-40B4-BE49-F238E27FC236}">
                <a16:creationId xmlns:a16="http://schemas.microsoft.com/office/drawing/2014/main" id="{852B14E3-2CB5-3379-4FA7-77D9BC0D26FD}"/>
              </a:ext>
            </a:extLst>
          </p:cNvPr>
          <p:cNvSpPr/>
          <p:nvPr/>
        </p:nvSpPr>
        <p:spPr>
          <a:xfrm>
            <a:off x="5428717" y="1130228"/>
            <a:ext cx="1404522" cy="883768"/>
          </a:xfrm>
          <a:prstGeom prst="rect">
            <a:avLst/>
          </a:prstGeom>
          <a:solidFill>
            <a:srgbClr val="FE8100"/>
          </a:solidFill>
          <a:ln w="190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5" name="Graphic 1744">
            <a:extLst>
              <a:ext uri="{FF2B5EF4-FFF2-40B4-BE49-F238E27FC236}">
                <a16:creationId xmlns:a16="http://schemas.microsoft.com/office/drawing/2014/main" id="{54769C5B-B4CC-83F9-BD35-CC62E20123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48617" y="1158803"/>
            <a:ext cx="574256" cy="574256"/>
          </a:xfrm>
          <a:prstGeom prst="rect">
            <a:avLst/>
          </a:prstGeom>
        </p:spPr>
      </p:pic>
      <p:sp>
        <p:nvSpPr>
          <p:cNvPr id="1746" name="TextBox 1745">
            <a:extLst>
              <a:ext uri="{FF2B5EF4-FFF2-40B4-BE49-F238E27FC236}">
                <a16:creationId xmlns:a16="http://schemas.microsoft.com/office/drawing/2014/main" id="{D456CEBA-8CDB-7943-B321-6EC6DFEB3CB3}"/>
              </a:ext>
            </a:extLst>
          </p:cNvPr>
          <p:cNvSpPr txBox="1"/>
          <p:nvPr/>
        </p:nvSpPr>
        <p:spPr>
          <a:xfrm>
            <a:off x="5508471" y="1805164"/>
            <a:ext cx="1205427" cy="1628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000" dirty="0"/>
              <a:t>ACR</a:t>
            </a:r>
          </a:p>
        </p:txBody>
      </p:sp>
      <p:sp>
        <p:nvSpPr>
          <p:cNvPr id="1750" name="Rectangle 1749">
            <a:extLst>
              <a:ext uri="{FF2B5EF4-FFF2-40B4-BE49-F238E27FC236}">
                <a16:creationId xmlns:a16="http://schemas.microsoft.com/office/drawing/2014/main" id="{088BC2FC-4168-49DD-8B89-E8D548210666}"/>
              </a:ext>
            </a:extLst>
          </p:cNvPr>
          <p:cNvSpPr/>
          <p:nvPr/>
        </p:nvSpPr>
        <p:spPr>
          <a:xfrm>
            <a:off x="3120390" y="3610557"/>
            <a:ext cx="6004560" cy="268232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751" name="Rectangle 1750">
            <a:extLst>
              <a:ext uri="{FF2B5EF4-FFF2-40B4-BE49-F238E27FC236}">
                <a16:creationId xmlns:a16="http://schemas.microsoft.com/office/drawing/2014/main" id="{FF669FCF-51B1-CC52-1823-F2CE548EA4B6}"/>
              </a:ext>
            </a:extLst>
          </p:cNvPr>
          <p:cNvSpPr/>
          <p:nvPr/>
        </p:nvSpPr>
        <p:spPr>
          <a:xfrm>
            <a:off x="3068685" y="6028129"/>
            <a:ext cx="80594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Arial" charset="0"/>
                <a:ea typeface="Arial" charset="0"/>
                <a:cs typeface="Arial" charset="0"/>
              </a:rPr>
              <a:t>Node Pool</a:t>
            </a:r>
          </a:p>
        </p:txBody>
      </p:sp>
    </p:spTree>
    <p:extLst>
      <p:ext uri="{BB962C8B-B14F-4D97-AF65-F5344CB8AC3E}">
        <p14:creationId xmlns:p14="http://schemas.microsoft.com/office/powerpoint/2010/main" val="62780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 descr="Padrão do plano de fundo&#10;&#10;Descrição gerada automaticamente">
            <a:extLst>
              <a:ext uri="{FF2B5EF4-FFF2-40B4-BE49-F238E27FC236}">
                <a16:creationId xmlns:a16="http://schemas.microsoft.com/office/drawing/2014/main" id="{CFD4A5F1-AD9B-800F-EDAA-267186645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215" y="832030"/>
            <a:ext cx="3070868" cy="5214395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6ACC56DD-C336-0F59-12BE-092C9AF084B5}"/>
              </a:ext>
            </a:extLst>
          </p:cNvPr>
          <p:cNvSpPr/>
          <p:nvPr/>
        </p:nvSpPr>
        <p:spPr>
          <a:xfrm>
            <a:off x="5173884" y="1"/>
            <a:ext cx="7018115" cy="6857999"/>
          </a:xfrm>
          <a:prstGeom prst="rect">
            <a:avLst/>
          </a:prstGeom>
          <a:solidFill>
            <a:srgbClr val="FE8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A101660-EAD0-51B3-32F3-108E1F10B9FF}"/>
              </a:ext>
            </a:extLst>
          </p:cNvPr>
          <p:cNvSpPr txBox="1">
            <a:spLocks/>
          </p:cNvSpPr>
          <p:nvPr/>
        </p:nvSpPr>
        <p:spPr>
          <a:xfrm>
            <a:off x="284672" y="3325479"/>
            <a:ext cx="3203543" cy="1203389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2800" b="1" cap="all" dirty="0">
                <a:solidFill>
                  <a:srgbClr val="FE8100"/>
                </a:solidFill>
                <a:latin typeface="Montserrat" panose="00000500000000000000" pitchFamily="50" charset="0"/>
              </a:rPr>
              <a:t>Resumo das tecnologias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9BB573F-2086-37A1-57B6-A313C36AC086}"/>
              </a:ext>
            </a:extLst>
          </p:cNvPr>
          <p:cNvSpPr txBox="1">
            <a:spLocks/>
          </p:cNvSpPr>
          <p:nvPr/>
        </p:nvSpPr>
        <p:spPr>
          <a:xfrm>
            <a:off x="5553075" y="512028"/>
            <a:ext cx="6229350" cy="597449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Bold" panose="00000900000000000000" pitchFamily="50" charset="0"/>
              </a:rPr>
              <a:t>Frontend SPA construído com angular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Bold" panose="00000900000000000000" pitchFamily="50" charset="0"/>
              </a:rPr>
              <a:t>Backend construído com dot net core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ExtraBold" panose="00000900000000000000" pitchFamily="50" charset="0"/>
              </a:rPr>
              <a:t>Kubernetes</a:t>
            </a:r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Bold" panose="00000900000000000000" pitchFamily="50" charset="0"/>
              </a:rPr>
              <a:t> com AKS e ACR para os </a:t>
            </a:r>
            <a:r>
              <a:rPr lang="pt-B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ExtraBold" panose="00000900000000000000" pitchFamily="50" charset="0"/>
              </a:rPr>
              <a:t>microsserviços</a:t>
            </a:r>
            <a:endParaRPr lang="pt-BR" sz="2400" b="1" dirty="0">
              <a:solidFill>
                <a:schemeClr val="tx1">
                  <a:lumMod val="85000"/>
                  <a:lumOff val="15000"/>
                </a:schemeClr>
              </a:solidFill>
              <a:latin typeface="Montserrat ExtraBold" panose="00000900000000000000" pitchFamily="50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Bold" panose="00000900000000000000" pitchFamily="50" charset="0"/>
              </a:rPr>
              <a:t>Azure API Management (APIM)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Bold" panose="00000900000000000000" pitchFamily="50" charset="0"/>
              </a:rPr>
              <a:t>Azure SQL database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Bold" panose="00000900000000000000" pitchFamily="50" charset="0"/>
              </a:rPr>
              <a:t>Azure Frontdoor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Bold" panose="00000900000000000000" pitchFamily="50" charset="0"/>
              </a:rPr>
              <a:t>Azure </a:t>
            </a:r>
            <a:r>
              <a:rPr lang="pt-B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ExtraBold" panose="00000900000000000000" pitchFamily="50" charset="0"/>
              </a:rPr>
              <a:t>storage</a:t>
            </a:r>
            <a:endParaRPr lang="pt-BR" sz="2400" b="1" dirty="0">
              <a:solidFill>
                <a:schemeClr val="tx1">
                  <a:lumMod val="85000"/>
                  <a:lumOff val="15000"/>
                </a:schemeClr>
              </a:solidFill>
              <a:latin typeface="Montserrat ExtraBold" panose="000009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3221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133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Montserrat</vt:lpstr>
      <vt:lpstr>Montserrat ExtraBold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Hermogenio Heringer</dc:creator>
  <cp:lastModifiedBy>André Roque | InnovSoftware</cp:lastModifiedBy>
  <cp:revision>115</cp:revision>
  <dcterms:created xsi:type="dcterms:W3CDTF">2022-09-09T01:31:09Z</dcterms:created>
  <dcterms:modified xsi:type="dcterms:W3CDTF">2023-08-03T07:30:34Z</dcterms:modified>
</cp:coreProperties>
</file>