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56" r:id="rId4"/>
    <p:sldId id="260" r:id="rId5"/>
    <p:sldId id="261" r:id="rId6"/>
    <p:sldId id="262" r:id="rId7"/>
    <p:sldId id="266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BE2"/>
    <a:srgbClr val="BD80E1"/>
    <a:srgbClr val="EC76EC"/>
    <a:srgbClr val="000066"/>
    <a:srgbClr val="00123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3E99F-2BD6-4778-B7AA-87491D392498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264A-FEFE-4F0D-850D-DFAD95799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7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F47BF-BFC4-49C3-8B18-084F92774F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844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8E9F0-0A06-4DA9-B931-70D6C784C5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8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99A1-2E08-4AC0-B79C-5150C695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DD26-FC7B-4AC0-8572-60A72EC96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7DD5-8EC4-49DF-BD88-E36079DC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225A-6023-4D30-940B-5361AB67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5267-D5F7-4C8D-A718-F27A919D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46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13BF-F625-4676-9E97-B802C5F7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4720E-3CCC-46D6-9E4B-4A0D1719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A435-13FD-4119-99A8-CE3F797C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6237-5A53-47AB-AAE4-FB691DBD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A6D2-3F63-4674-876E-98B1E121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7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8290B-456B-4F4E-8B55-9960BDA3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F1DD1-5438-4B07-9180-574D28BF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E24F-1BC3-4FAF-91E5-19C48EEF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C12D-F871-4B5C-9782-F48593BD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F708-2ABD-4DC6-9758-3B653812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19D9-43AF-4614-9CE9-F393F54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7805-1115-4EB8-9303-8E01E6CF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0EA7C-86B6-42CE-9BE4-A275A9B0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C590-B01B-44BD-A13C-233B70CF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1EEA-F7F5-4328-98B4-9313157B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0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9ACD-9C61-4AD4-B087-E5D181D1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4144-68FE-460F-B0A5-3C6613A1F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EEDC-0FA1-4D8E-AC4D-D337FC7B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11D3-F7FD-4CBF-9043-BDB4CE54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E19EF-04D9-4543-96B7-952776F0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3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450A-F96B-42CC-9E8B-813F73F7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78110-A7ED-4CB2-B6E4-7906E9720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104B-A821-40B1-BFD0-270580DC9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31D5-9EF6-4A2C-8172-B7B5358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1C29F-8945-41BB-833D-A7C81A23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3C743-618B-4FDC-9656-AC6C08EC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2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65BE-D09B-4365-99F1-2DBD5A65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09FCD-B5C2-467D-B45F-C8108111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7C53A-FEDD-4A1C-9EFA-298223010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5B576-34EC-4E8C-B223-B09D7F04F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A41BE-99C2-4FC2-A281-D4A7474F6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15834-5558-44B8-8325-EBC907DD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28E1A-6B50-4009-B523-1703E857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C03BC-D5D7-434F-840D-D1BD6781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6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C8BD-FD28-4274-81D2-173C7D31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646F-7CAB-4A15-987A-54215932B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5074-EF4B-4190-A0C9-D5EDE93F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D2F07-64BA-4B47-A040-F88E8B6D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8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C0574-9D2A-4B7C-A714-55709D4A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1DE00-EEC5-4582-A740-421E2AC8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10350-5453-4CAD-8942-0D477C10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9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7B41-72BF-4B01-AD5C-241AE284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D2BF-3A1D-4F06-8A81-E8CB6025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AFB7E-7C9F-47E8-913A-F834C3C7F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8463A-A637-4920-9D46-3B05C33F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616D-A38D-4814-9C76-8C3FA1C0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C1AD6-A64A-4B8C-9EE1-AFC9D60D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1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8940-79A5-46A0-9551-2499BEDD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7CAA9-19A3-431F-BB22-0B24D8E2B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4FE6-2CD7-4B42-8DA1-E08194CF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CA25F-6B2C-4A20-8FD9-A98E44C1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8BE0-5C4C-43D6-8301-BD9F9334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0C776-5C3B-4A3A-AF89-96DFE8ED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10CA0-AD14-40C6-92A4-952FEEB7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C5D9B-746C-417F-8590-A3976B94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8848-10BE-4C54-8CBB-CFB870D2A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F33E-20E5-4D18-8024-472EEEF6A7DB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55F1-0716-40EA-B026-0C75A70E5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CBA0-E597-48A0-96FF-E8EF0AB77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96EB-57EC-4369-806A-ED22CC17EC94}" type="slidenum">
              <a:rPr lang="en-IN" smtClean="0"/>
              <a:t>‹nº›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7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400">
            <a:extLst>
              <a:ext uri="{FF2B5EF4-FFF2-40B4-BE49-F238E27FC236}">
                <a16:creationId xmlns:a16="http://schemas.microsoft.com/office/drawing/2014/main" id="{21B046F6-A38A-4853-A0E8-1664CF9FF1A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58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AE277E-9F8D-49D5-8A12-19E747E8E6C3}"/>
              </a:ext>
            </a:extLst>
          </p:cNvPr>
          <p:cNvSpPr txBox="1"/>
          <p:nvPr/>
        </p:nvSpPr>
        <p:spPr>
          <a:xfrm>
            <a:off x="2385037" y="1535530"/>
            <a:ext cx="7996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i="1" spc="600" dirty="0">
                <a:solidFill>
                  <a:schemeClr val="bg1">
                    <a:alpha val="20000"/>
                  </a:schemeClr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SEJAM BEM VINDOS</a:t>
            </a:r>
          </a:p>
          <a:p>
            <a:pPr algn="ctr"/>
            <a:endParaRPr lang="en-IN" sz="3600" i="1" spc="600" dirty="0">
              <a:solidFill>
                <a:schemeClr val="bg1">
                  <a:alpha val="20000"/>
                </a:schemeClr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150473-A682-46D2-9279-D6D32DE5F86A}"/>
              </a:ext>
            </a:extLst>
          </p:cNvPr>
          <p:cNvGrpSpPr/>
          <p:nvPr/>
        </p:nvGrpSpPr>
        <p:grpSpPr>
          <a:xfrm>
            <a:off x="4670516" y="4075442"/>
            <a:ext cx="2850964" cy="2268028"/>
            <a:chOff x="2692400" y="1636980"/>
            <a:chExt cx="6071660" cy="483018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171DC29-32AA-4A63-8DD4-5031AFA7559C}"/>
                </a:ext>
              </a:extLst>
            </p:cNvPr>
            <p:cNvSpPr/>
            <p:nvPr/>
          </p:nvSpPr>
          <p:spPr>
            <a:xfrm>
              <a:off x="2883191" y="3767431"/>
              <a:ext cx="5880869" cy="2699737"/>
            </a:xfrm>
            <a:custGeom>
              <a:avLst/>
              <a:gdLst>
                <a:gd name="connsiteX0" fmla="*/ 5872755 w 5880869"/>
                <a:gd name="connsiteY0" fmla="*/ 4020 h 2699737"/>
                <a:gd name="connsiteX1" fmla="*/ 1429073 w 5880869"/>
                <a:gd name="connsiteY1" fmla="*/ 1637168 h 2699737"/>
                <a:gd name="connsiteX2" fmla="*/ 5870743 w 5880869"/>
                <a:gd name="connsiteY2" fmla="*/ 5016 h 2699737"/>
                <a:gd name="connsiteX3" fmla="*/ 5880869 w 5880869"/>
                <a:gd name="connsiteY3" fmla="*/ 0 h 2699737"/>
                <a:gd name="connsiteX4" fmla="*/ 5879628 w 5880869"/>
                <a:gd name="connsiteY4" fmla="*/ 1391 h 2699737"/>
                <a:gd name="connsiteX5" fmla="*/ 5880100 w 5880869"/>
                <a:gd name="connsiteY5" fmla="*/ 1320 h 2699737"/>
                <a:gd name="connsiteX6" fmla="*/ 5879493 w 5880869"/>
                <a:gd name="connsiteY6" fmla="*/ 1543 h 2699737"/>
                <a:gd name="connsiteX7" fmla="*/ 3473116 w 5880869"/>
                <a:gd name="connsiteY7" fmla="*/ 2699737 h 2699737"/>
                <a:gd name="connsiteX8" fmla="*/ 2324933 w 5880869"/>
                <a:gd name="connsiteY8" fmla="*/ 2071824 h 2699737"/>
                <a:gd name="connsiteX9" fmla="*/ 1623829 w 5880869"/>
                <a:gd name="connsiteY9" fmla="*/ 2437045 h 2699737"/>
                <a:gd name="connsiteX10" fmla="*/ 1574799 w 5880869"/>
                <a:gd name="connsiteY10" fmla="*/ 2465119 h 2699737"/>
                <a:gd name="connsiteX11" fmla="*/ 1422399 w 5880869"/>
                <a:gd name="connsiteY11" fmla="*/ 1639620 h 2699737"/>
                <a:gd name="connsiteX12" fmla="*/ 1422400 w 5880869"/>
                <a:gd name="connsiteY12" fmla="*/ 1639620 h 2699737"/>
                <a:gd name="connsiteX13" fmla="*/ 0 w 5880869"/>
                <a:gd name="connsiteY13" fmla="*/ 890320 h 2699737"/>
                <a:gd name="connsiteX14" fmla="*/ 5877372 w 5880869"/>
                <a:gd name="connsiteY14" fmla="*/ 1733 h 26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80869" h="2699737">
                  <a:moveTo>
                    <a:pt x="5872755" y="4020"/>
                  </a:moveTo>
                  <a:lnTo>
                    <a:pt x="1429073" y="1637168"/>
                  </a:lnTo>
                  <a:lnTo>
                    <a:pt x="5870743" y="5016"/>
                  </a:lnTo>
                  <a:close/>
                  <a:moveTo>
                    <a:pt x="5880869" y="0"/>
                  </a:moveTo>
                  <a:lnTo>
                    <a:pt x="5879628" y="1391"/>
                  </a:lnTo>
                  <a:lnTo>
                    <a:pt x="5880100" y="1320"/>
                  </a:lnTo>
                  <a:lnTo>
                    <a:pt x="5879493" y="1543"/>
                  </a:lnTo>
                  <a:lnTo>
                    <a:pt x="3473116" y="2699737"/>
                  </a:lnTo>
                  <a:lnTo>
                    <a:pt x="2324933" y="2071824"/>
                  </a:lnTo>
                  <a:lnTo>
                    <a:pt x="1623829" y="2437045"/>
                  </a:lnTo>
                  <a:lnTo>
                    <a:pt x="1574799" y="2465119"/>
                  </a:lnTo>
                  <a:lnTo>
                    <a:pt x="1422399" y="1639620"/>
                  </a:lnTo>
                  <a:lnTo>
                    <a:pt x="1422400" y="1639620"/>
                  </a:lnTo>
                  <a:lnTo>
                    <a:pt x="0" y="890320"/>
                  </a:lnTo>
                  <a:lnTo>
                    <a:pt x="5877372" y="1733"/>
                  </a:lnTo>
                  <a:close/>
                </a:path>
              </a:pathLst>
            </a:custGeom>
            <a:solidFill>
              <a:schemeClr val="tx1">
                <a:alpha val="27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079C1F04-F3B0-4D54-A7AB-AA1EB2887FC7}"/>
                </a:ext>
              </a:extLst>
            </p:cNvPr>
            <p:cNvSpPr/>
            <p:nvPr/>
          </p:nvSpPr>
          <p:spPr>
            <a:xfrm>
              <a:off x="2692400" y="1638300"/>
              <a:ext cx="5880100" cy="1638300"/>
            </a:xfrm>
            <a:custGeom>
              <a:avLst/>
              <a:gdLst>
                <a:gd name="connsiteX0" fmla="*/ 0 w 5016500"/>
                <a:gd name="connsiteY0" fmla="*/ 1435100 h 1435100"/>
                <a:gd name="connsiteX1" fmla="*/ 0 w 5016500"/>
                <a:gd name="connsiteY1" fmla="*/ 0 h 1435100"/>
                <a:gd name="connsiteX2" fmla="*/ 5016500 w 5016500"/>
                <a:gd name="connsiteY2" fmla="*/ 1435100 h 1435100"/>
                <a:gd name="connsiteX3" fmla="*/ 0 w 5016500"/>
                <a:gd name="connsiteY3" fmla="*/ 1435100 h 1435100"/>
                <a:gd name="connsiteX0" fmla="*/ 0 w 4457700"/>
                <a:gd name="connsiteY0" fmla="*/ 1638300 h 1638300"/>
                <a:gd name="connsiteX1" fmla="*/ 0 w 4457700"/>
                <a:gd name="connsiteY1" fmla="*/ 203200 h 1638300"/>
                <a:gd name="connsiteX2" fmla="*/ 4457700 w 4457700"/>
                <a:gd name="connsiteY2" fmla="*/ 0 h 1638300"/>
                <a:gd name="connsiteX3" fmla="*/ 0 w 4457700"/>
                <a:gd name="connsiteY3" fmla="*/ 1638300 h 1638300"/>
                <a:gd name="connsiteX0" fmla="*/ 1422400 w 5880100"/>
                <a:gd name="connsiteY0" fmla="*/ 1638300 h 1638300"/>
                <a:gd name="connsiteX1" fmla="*/ 0 w 5880100"/>
                <a:gd name="connsiteY1" fmla="*/ 889000 h 1638300"/>
                <a:gd name="connsiteX2" fmla="*/ 5880100 w 5880100"/>
                <a:gd name="connsiteY2" fmla="*/ 0 h 1638300"/>
                <a:gd name="connsiteX3" fmla="*/ 1422400 w 5880100"/>
                <a:gd name="connsiteY3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100" h="1638300">
                  <a:moveTo>
                    <a:pt x="1422400" y="1638300"/>
                  </a:moveTo>
                  <a:lnTo>
                    <a:pt x="0" y="889000"/>
                  </a:lnTo>
                  <a:lnTo>
                    <a:pt x="5880100" y="0"/>
                  </a:lnTo>
                  <a:lnTo>
                    <a:pt x="1422400" y="1638300"/>
                  </a:lnTo>
                  <a:close/>
                </a:path>
              </a:pathLst>
            </a:custGeom>
            <a:gradFill>
              <a:gsLst>
                <a:gs pos="0">
                  <a:srgbClr val="BD80E1"/>
                </a:gs>
                <a:gs pos="100000">
                  <a:srgbClr val="8A2BE2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Right Triangle 1">
              <a:extLst>
                <a:ext uri="{FF2B5EF4-FFF2-40B4-BE49-F238E27FC236}">
                  <a16:creationId xmlns:a16="http://schemas.microsoft.com/office/drawing/2014/main" id="{853E2814-31E1-434D-A2D3-C877D3FC1125}"/>
                </a:ext>
              </a:extLst>
            </p:cNvPr>
            <p:cNvSpPr/>
            <p:nvPr/>
          </p:nvSpPr>
          <p:spPr>
            <a:xfrm>
              <a:off x="4114799" y="1641475"/>
              <a:ext cx="4449762" cy="2460624"/>
            </a:xfrm>
            <a:custGeom>
              <a:avLst/>
              <a:gdLst>
                <a:gd name="connsiteX0" fmla="*/ 0 w 5016500"/>
                <a:gd name="connsiteY0" fmla="*/ 1435100 h 1435100"/>
                <a:gd name="connsiteX1" fmla="*/ 0 w 5016500"/>
                <a:gd name="connsiteY1" fmla="*/ 0 h 1435100"/>
                <a:gd name="connsiteX2" fmla="*/ 5016500 w 5016500"/>
                <a:gd name="connsiteY2" fmla="*/ 1435100 h 1435100"/>
                <a:gd name="connsiteX3" fmla="*/ 0 w 5016500"/>
                <a:gd name="connsiteY3" fmla="*/ 1435100 h 1435100"/>
                <a:gd name="connsiteX0" fmla="*/ 0 w 4457700"/>
                <a:gd name="connsiteY0" fmla="*/ 1638300 h 1638300"/>
                <a:gd name="connsiteX1" fmla="*/ 0 w 4457700"/>
                <a:gd name="connsiteY1" fmla="*/ 203200 h 1638300"/>
                <a:gd name="connsiteX2" fmla="*/ 4457700 w 4457700"/>
                <a:gd name="connsiteY2" fmla="*/ 0 h 1638300"/>
                <a:gd name="connsiteX3" fmla="*/ 0 w 4457700"/>
                <a:gd name="connsiteY3" fmla="*/ 1638300 h 1638300"/>
                <a:gd name="connsiteX0" fmla="*/ 1422400 w 5880100"/>
                <a:gd name="connsiteY0" fmla="*/ 1638300 h 1638300"/>
                <a:gd name="connsiteX1" fmla="*/ 0 w 5880100"/>
                <a:gd name="connsiteY1" fmla="*/ 889000 h 1638300"/>
                <a:gd name="connsiteX2" fmla="*/ 5880100 w 5880100"/>
                <a:gd name="connsiteY2" fmla="*/ 0 h 1638300"/>
                <a:gd name="connsiteX3" fmla="*/ 1422400 w 5880100"/>
                <a:gd name="connsiteY3" fmla="*/ 1638300 h 1638300"/>
                <a:gd name="connsiteX0" fmla="*/ 1422400 w 4889500"/>
                <a:gd name="connsiteY0" fmla="*/ 2857500 h 2857500"/>
                <a:gd name="connsiteX1" fmla="*/ 0 w 4889500"/>
                <a:gd name="connsiteY1" fmla="*/ 2108200 h 2857500"/>
                <a:gd name="connsiteX2" fmla="*/ 4889500 w 4889500"/>
                <a:gd name="connsiteY2" fmla="*/ 0 h 2857500"/>
                <a:gd name="connsiteX3" fmla="*/ 1422400 w 4889500"/>
                <a:gd name="connsiteY3" fmla="*/ 2857500 h 2857500"/>
                <a:gd name="connsiteX0" fmla="*/ 952500 w 4419600"/>
                <a:gd name="connsiteY0" fmla="*/ 2857500 h 2857500"/>
                <a:gd name="connsiteX1" fmla="*/ 0 w 4419600"/>
                <a:gd name="connsiteY1" fmla="*/ 1866900 h 2857500"/>
                <a:gd name="connsiteX2" fmla="*/ 4419600 w 4419600"/>
                <a:gd name="connsiteY2" fmla="*/ 0 h 2857500"/>
                <a:gd name="connsiteX3" fmla="*/ 952500 w 4419600"/>
                <a:gd name="connsiteY3" fmla="*/ 2857500 h 2857500"/>
                <a:gd name="connsiteX0" fmla="*/ 939800 w 4406900"/>
                <a:gd name="connsiteY0" fmla="*/ 2857500 h 2857500"/>
                <a:gd name="connsiteX1" fmla="*/ 0 w 4406900"/>
                <a:gd name="connsiteY1" fmla="*/ 1765300 h 2857500"/>
                <a:gd name="connsiteX2" fmla="*/ 4406900 w 4406900"/>
                <a:gd name="connsiteY2" fmla="*/ 0 h 2857500"/>
                <a:gd name="connsiteX3" fmla="*/ 939800 w 4406900"/>
                <a:gd name="connsiteY3" fmla="*/ 2857500 h 2857500"/>
                <a:gd name="connsiteX0" fmla="*/ 165100 w 4406900"/>
                <a:gd name="connsiteY0" fmla="*/ 2451100 h 2451100"/>
                <a:gd name="connsiteX1" fmla="*/ 0 w 4406900"/>
                <a:gd name="connsiteY1" fmla="*/ 1765300 h 2451100"/>
                <a:gd name="connsiteX2" fmla="*/ 4406900 w 4406900"/>
                <a:gd name="connsiteY2" fmla="*/ 0 h 2451100"/>
                <a:gd name="connsiteX3" fmla="*/ 165100 w 4406900"/>
                <a:gd name="connsiteY3" fmla="*/ 2451100 h 2451100"/>
                <a:gd name="connsiteX0" fmla="*/ 114300 w 4356100"/>
                <a:gd name="connsiteY0" fmla="*/ 2451100 h 2451100"/>
                <a:gd name="connsiteX1" fmla="*/ 0 w 4356100"/>
                <a:gd name="connsiteY1" fmla="*/ 1689100 h 2451100"/>
                <a:gd name="connsiteX2" fmla="*/ 4356100 w 4356100"/>
                <a:gd name="connsiteY2" fmla="*/ 0 h 2451100"/>
                <a:gd name="connsiteX3" fmla="*/ 114300 w 4356100"/>
                <a:gd name="connsiteY3" fmla="*/ 2451100 h 2451100"/>
                <a:gd name="connsiteX0" fmla="*/ 139700 w 4381500"/>
                <a:gd name="connsiteY0" fmla="*/ 2451100 h 2451100"/>
                <a:gd name="connsiteX1" fmla="*/ 0 w 4381500"/>
                <a:gd name="connsiteY1" fmla="*/ 1587500 h 2451100"/>
                <a:gd name="connsiteX2" fmla="*/ 4381500 w 4381500"/>
                <a:gd name="connsiteY2" fmla="*/ 0 h 2451100"/>
                <a:gd name="connsiteX3" fmla="*/ 139700 w 4381500"/>
                <a:gd name="connsiteY3" fmla="*/ 2451100 h 2451100"/>
                <a:gd name="connsiteX0" fmla="*/ 147637 w 4389437"/>
                <a:gd name="connsiteY0" fmla="*/ 2451100 h 2451100"/>
                <a:gd name="connsiteX1" fmla="*/ 0 w 4389437"/>
                <a:gd name="connsiteY1" fmla="*/ 1624013 h 2451100"/>
                <a:gd name="connsiteX2" fmla="*/ 4389437 w 4389437"/>
                <a:gd name="connsiteY2" fmla="*/ 0 h 2451100"/>
                <a:gd name="connsiteX3" fmla="*/ 147637 w 4389437"/>
                <a:gd name="connsiteY3" fmla="*/ 2451100 h 2451100"/>
                <a:gd name="connsiteX0" fmla="*/ 152400 w 4394200"/>
                <a:gd name="connsiteY0" fmla="*/ 2451100 h 2451100"/>
                <a:gd name="connsiteX1" fmla="*/ 0 w 4394200"/>
                <a:gd name="connsiteY1" fmla="*/ 1625601 h 2451100"/>
                <a:gd name="connsiteX2" fmla="*/ 4394200 w 4394200"/>
                <a:gd name="connsiteY2" fmla="*/ 0 h 2451100"/>
                <a:gd name="connsiteX3" fmla="*/ 152400 w 4394200"/>
                <a:gd name="connsiteY3" fmla="*/ 2451100 h 2451100"/>
                <a:gd name="connsiteX0" fmla="*/ 152400 w 4449762"/>
                <a:gd name="connsiteY0" fmla="*/ 2452687 h 2452687"/>
                <a:gd name="connsiteX1" fmla="*/ 0 w 4449762"/>
                <a:gd name="connsiteY1" fmla="*/ 1627188 h 2452687"/>
                <a:gd name="connsiteX2" fmla="*/ 4449762 w 4449762"/>
                <a:gd name="connsiteY2" fmla="*/ 0 h 2452687"/>
                <a:gd name="connsiteX3" fmla="*/ 152400 w 4449762"/>
                <a:gd name="connsiteY3" fmla="*/ 2452687 h 2452687"/>
                <a:gd name="connsiteX0" fmla="*/ 152400 w 4449762"/>
                <a:gd name="connsiteY0" fmla="*/ 2460624 h 2460624"/>
                <a:gd name="connsiteX1" fmla="*/ 0 w 4449762"/>
                <a:gd name="connsiteY1" fmla="*/ 1635125 h 2460624"/>
                <a:gd name="connsiteX2" fmla="*/ 4449762 w 4449762"/>
                <a:gd name="connsiteY2" fmla="*/ 0 h 2460624"/>
                <a:gd name="connsiteX3" fmla="*/ 152400 w 4449762"/>
                <a:gd name="connsiteY3" fmla="*/ 2460624 h 246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9762" h="2460624">
                  <a:moveTo>
                    <a:pt x="152400" y="2460624"/>
                  </a:moveTo>
                  <a:lnTo>
                    <a:pt x="0" y="1635125"/>
                  </a:lnTo>
                  <a:lnTo>
                    <a:pt x="4449762" y="0"/>
                  </a:lnTo>
                  <a:lnTo>
                    <a:pt x="152400" y="2460624"/>
                  </a:lnTo>
                  <a:close/>
                </a:path>
              </a:pathLst>
            </a:custGeom>
            <a:gradFill>
              <a:gsLst>
                <a:gs pos="0">
                  <a:srgbClr val="BD80E1"/>
                </a:gs>
                <a:gs pos="100000">
                  <a:srgbClr val="8A2BE2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ight Triangle 1">
              <a:extLst>
                <a:ext uri="{FF2B5EF4-FFF2-40B4-BE49-F238E27FC236}">
                  <a16:creationId xmlns:a16="http://schemas.microsoft.com/office/drawing/2014/main" id="{AF6E2A6F-67A6-479F-AB98-982C68C61D1F}"/>
                </a:ext>
              </a:extLst>
            </p:cNvPr>
            <p:cNvSpPr/>
            <p:nvPr/>
          </p:nvSpPr>
          <p:spPr>
            <a:xfrm>
              <a:off x="4267884" y="3547386"/>
              <a:ext cx="750444" cy="551823"/>
            </a:xfrm>
            <a:custGeom>
              <a:avLst/>
              <a:gdLst>
                <a:gd name="connsiteX0" fmla="*/ 0 w 5016500"/>
                <a:gd name="connsiteY0" fmla="*/ 1435100 h 1435100"/>
                <a:gd name="connsiteX1" fmla="*/ 0 w 5016500"/>
                <a:gd name="connsiteY1" fmla="*/ 0 h 1435100"/>
                <a:gd name="connsiteX2" fmla="*/ 5016500 w 5016500"/>
                <a:gd name="connsiteY2" fmla="*/ 1435100 h 1435100"/>
                <a:gd name="connsiteX3" fmla="*/ 0 w 5016500"/>
                <a:gd name="connsiteY3" fmla="*/ 1435100 h 1435100"/>
                <a:gd name="connsiteX0" fmla="*/ 0 w 4457700"/>
                <a:gd name="connsiteY0" fmla="*/ 1638300 h 1638300"/>
                <a:gd name="connsiteX1" fmla="*/ 0 w 4457700"/>
                <a:gd name="connsiteY1" fmla="*/ 203200 h 1638300"/>
                <a:gd name="connsiteX2" fmla="*/ 4457700 w 4457700"/>
                <a:gd name="connsiteY2" fmla="*/ 0 h 1638300"/>
                <a:gd name="connsiteX3" fmla="*/ 0 w 4457700"/>
                <a:gd name="connsiteY3" fmla="*/ 1638300 h 1638300"/>
                <a:gd name="connsiteX0" fmla="*/ 1422400 w 5880100"/>
                <a:gd name="connsiteY0" fmla="*/ 1638300 h 1638300"/>
                <a:gd name="connsiteX1" fmla="*/ 0 w 5880100"/>
                <a:gd name="connsiteY1" fmla="*/ 889000 h 1638300"/>
                <a:gd name="connsiteX2" fmla="*/ 5880100 w 5880100"/>
                <a:gd name="connsiteY2" fmla="*/ 0 h 1638300"/>
                <a:gd name="connsiteX3" fmla="*/ 1422400 w 5880100"/>
                <a:gd name="connsiteY3" fmla="*/ 1638300 h 1638300"/>
                <a:gd name="connsiteX0" fmla="*/ 1422400 w 3685540"/>
                <a:gd name="connsiteY0" fmla="*/ 3101340 h 3101340"/>
                <a:gd name="connsiteX1" fmla="*/ 0 w 3685540"/>
                <a:gd name="connsiteY1" fmla="*/ 2352040 h 3101340"/>
                <a:gd name="connsiteX2" fmla="*/ 3685540 w 3685540"/>
                <a:gd name="connsiteY2" fmla="*/ 0 h 3101340"/>
                <a:gd name="connsiteX3" fmla="*/ 1422400 w 3685540"/>
                <a:gd name="connsiteY3" fmla="*/ 3101340 h 3101340"/>
                <a:gd name="connsiteX0" fmla="*/ 0 w 3726180"/>
                <a:gd name="connsiteY0" fmla="*/ 1753803 h 2352040"/>
                <a:gd name="connsiteX1" fmla="*/ 40640 w 3726180"/>
                <a:gd name="connsiteY1" fmla="*/ 2352040 h 2352040"/>
                <a:gd name="connsiteX2" fmla="*/ 3726180 w 3726180"/>
                <a:gd name="connsiteY2" fmla="*/ 0 h 2352040"/>
                <a:gd name="connsiteX3" fmla="*/ 0 w 3726180"/>
                <a:gd name="connsiteY3" fmla="*/ 1753803 h 2352040"/>
                <a:gd name="connsiteX0" fmla="*/ 0 w 3726180"/>
                <a:gd name="connsiteY0" fmla="*/ 1753803 h 2525295"/>
                <a:gd name="connsiteX1" fmla="*/ 1176421 w 3726180"/>
                <a:gd name="connsiteY1" fmla="*/ 2525295 h 2525295"/>
                <a:gd name="connsiteX2" fmla="*/ 3726180 w 3726180"/>
                <a:gd name="connsiteY2" fmla="*/ 0 h 2525295"/>
                <a:gd name="connsiteX3" fmla="*/ 0 w 3726180"/>
                <a:gd name="connsiteY3" fmla="*/ 1753803 h 2525295"/>
                <a:gd name="connsiteX0" fmla="*/ 0 w 3774306"/>
                <a:gd name="connsiteY0" fmla="*/ 1869306 h 2525295"/>
                <a:gd name="connsiteX1" fmla="*/ 1224547 w 3774306"/>
                <a:gd name="connsiteY1" fmla="*/ 2525295 h 2525295"/>
                <a:gd name="connsiteX2" fmla="*/ 3774306 w 3774306"/>
                <a:gd name="connsiteY2" fmla="*/ 0 h 2525295"/>
                <a:gd name="connsiteX3" fmla="*/ 0 w 3774306"/>
                <a:gd name="connsiteY3" fmla="*/ 1869306 h 2525295"/>
                <a:gd name="connsiteX0" fmla="*/ 0 w 3774306"/>
                <a:gd name="connsiteY0" fmla="*/ 1869306 h 2660049"/>
                <a:gd name="connsiteX1" fmla="*/ 1445928 w 3774306"/>
                <a:gd name="connsiteY1" fmla="*/ 2660049 h 2660049"/>
                <a:gd name="connsiteX2" fmla="*/ 3774306 w 3774306"/>
                <a:gd name="connsiteY2" fmla="*/ 0 h 2660049"/>
                <a:gd name="connsiteX3" fmla="*/ 0 w 3774306"/>
                <a:gd name="connsiteY3" fmla="*/ 1869306 h 2660049"/>
                <a:gd name="connsiteX0" fmla="*/ 0 w 3853681"/>
                <a:gd name="connsiteY0" fmla="*/ 1908994 h 2699737"/>
                <a:gd name="connsiteX1" fmla="*/ 1445928 w 3853681"/>
                <a:gd name="connsiteY1" fmla="*/ 2699737 h 2699737"/>
                <a:gd name="connsiteX2" fmla="*/ 3853681 w 3853681"/>
                <a:gd name="connsiteY2" fmla="*/ 0 h 2699737"/>
                <a:gd name="connsiteX3" fmla="*/ 0 w 3853681"/>
                <a:gd name="connsiteY3" fmla="*/ 1908994 h 2699737"/>
                <a:gd name="connsiteX0" fmla="*/ 0 w 3655378"/>
                <a:gd name="connsiteY0" fmla="*/ 873409 h 2699737"/>
                <a:gd name="connsiteX1" fmla="*/ 1247625 w 3655378"/>
                <a:gd name="connsiteY1" fmla="*/ 2699737 h 2699737"/>
                <a:gd name="connsiteX2" fmla="*/ 3655378 w 3655378"/>
                <a:gd name="connsiteY2" fmla="*/ 0 h 2699737"/>
                <a:gd name="connsiteX3" fmla="*/ 0 w 3655378"/>
                <a:gd name="connsiteY3" fmla="*/ 873409 h 2699737"/>
                <a:gd name="connsiteX0" fmla="*/ 0 w 3655378"/>
                <a:gd name="connsiteY0" fmla="*/ 873409 h 873409"/>
                <a:gd name="connsiteX1" fmla="*/ 454411 w 3655378"/>
                <a:gd name="connsiteY1" fmla="*/ 331111 h 873409"/>
                <a:gd name="connsiteX2" fmla="*/ 3655378 w 3655378"/>
                <a:gd name="connsiteY2" fmla="*/ 0 h 873409"/>
                <a:gd name="connsiteX3" fmla="*/ 0 w 3655378"/>
                <a:gd name="connsiteY3" fmla="*/ 873409 h 873409"/>
                <a:gd name="connsiteX0" fmla="*/ 0 w 890144"/>
                <a:gd name="connsiteY0" fmla="*/ 542298 h 542298"/>
                <a:gd name="connsiteX1" fmla="*/ 454411 w 890144"/>
                <a:gd name="connsiteY1" fmla="*/ 0 h 542298"/>
                <a:gd name="connsiteX2" fmla="*/ 890144 w 890144"/>
                <a:gd name="connsiteY2" fmla="*/ 230749 h 542298"/>
                <a:gd name="connsiteX3" fmla="*/ 0 w 890144"/>
                <a:gd name="connsiteY3" fmla="*/ 542298 h 542298"/>
                <a:gd name="connsiteX0" fmla="*/ 0 w 934594"/>
                <a:gd name="connsiteY0" fmla="*/ 491498 h 491498"/>
                <a:gd name="connsiteX1" fmla="*/ 498861 w 934594"/>
                <a:gd name="connsiteY1" fmla="*/ 0 h 491498"/>
                <a:gd name="connsiteX2" fmla="*/ 934594 w 934594"/>
                <a:gd name="connsiteY2" fmla="*/ 230749 h 491498"/>
                <a:gd name="connsiteX3" fmla="*/ 0 w 934594"/>
                <a:gd name="connsiteY3" fmla="*/ 491498 h 491498"/>
                <a:gd name="connsiteX0" fmla="*/ 0 w 934594"/>
                <a:gd name="connsiteY0" fmla="*/ 550235 h 550235"/>
                <a:gd name="connsiteX1" fmla="*/ 455999 w 934594"/>
                <a:gd name="connsiteY1" fmla="*/ 0 h 550235"/>
                <a:gd name="connsiteX2" fmla="*/ 934594 w 934594"/>
                <a:gd name="connsiteY2" fmla="*/ 289486 h 550235"/>
                <a:gd name="connsiteX3" fmla="*/ 0 w 934594"/>
                <a:gd name="connsiteY3" fmla="*/ 550235 h 550235"/>
                <a:gd name="connsiteX0" fmla="*/ 0 w 947294"/>
                <a:gd name="connsiteY0" fmla="*/ 550235 h 550235"/>
                <a:gd name="connsiteX1" fmla="*/ 455999 w 947294"/>
                <a:gd name="connsiteY1" fmla="*/ 0 h 550235"/>
                <a:gd name="connsiteX2" fmla="*/ 947294 w 947294"/>
                <a:gd name="connsiteY2" fmla="*/ 268849 h 550235"/>
                <a:gd name="connsiteX3" fmla="*/ 0 w 947294"/>
                <a:gd name="connsiteY3" fmla="*/ 550235 h 550235"/>
                <a:gd name="connsiteX0" fmla="*/ 0 w 947294"/>
                <a:gd name="connsiteY0" fmla="*/ 551823 h 551823"/>
                <a:gd name="connsiteX1" fmla="*/ 451237 w 947294"/>
                <a:gd name="connsiteY1" fmla="*/ 0 h 551823"/>
                <a:gd name="connsiteX2" fmla="*/ 947294 w 947294"/>
                <a:gd name="connsiteY2" fmla="*/ 270437 h 551823"/>
                <a:gd name="connsiteX3" fmla="*/ 0 w 947294"/>
                <a:gd name="connsiteY3" fmla="*/ 551823 h 551823"/>
                <a:gd name="connsiteX0" fmla="*/ 0 w 947294"/>
                <a:gd name="connsiteY0" fmla="*/ 551823 h 551823"/>
                <a:gd name="connsiteX1" fmla="*/ 452825 w 947294"/>
                <a:gd name="connsiteY1" fmla="*/ 0 h 551823"/>
                <a:gd name="connsiteX2" fmla="*/ 947294 w 947294"/>
                <a:gd name="connsiteY2" fmla="*/ 270437 h 551823"/>
                <a:gd name="connsiteX3" fmla="*/ 0 w 947294"/>
                <a:gd name="connsiteY3" fmla="*/ 551823 h 551823"/>
                <a:gd name="connsiteX0" fmla="*/ 0 w 947294"/>
                <a:gd name="connsiteY0" fmla="*/ 551823 h 551823"/>
                <a:gd name="connsiteX1" fmla="*/ 452825 w 947294"/>
                <a:gd name="connsiteY1" fmla="*/ 0 h 551823"/>
                <a:gd name="connsiteX2" fmla="*/ 947294 w 947294"/>
                <a:gd name="connsiteY2" fmla="*/ 270437 h 551823"/>
                <a:gd name="connsiteX3" fmla="*/ 0 w 947294"/>
                <a:gd name="connsiteY3" fmla="*/ 551823 h 551823"/>
                <a:gd name="connsiteX0" fmla="*/ 0 w 750444"/>
                <a:gd name="connsiteY0" fmla="*/ 551823 h 551823"/>
                <a:gd name="connsiteX1" fmla="*/ 452825 w 750444"/>
                <a:gd name="connsiteY1" fmla="*/ 0 h 551823"/>
                <a:gd name="connsiteX2" fmla="*/ 750444 w 750444"/>
                <a:gd name="connsiteY2" fmla="*/ 160899 h 551823"/>
                <a:gd name="connsiteX3" fmla="*/ 0 w 750444"/>
                <a:gd name="connsiteY3" fmla="*/ 551823 h 55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444" h="551823">
                  <a:moveTo>
                    <a:pt x="0" y="551823"/>
                  </a:moveTo>
                  <a:lnTo>
                    <a:pt x="452825" y="0"/>
                  </a:lnTo>
                  <a:lnTo>
                    <a:pt x="750444" y="160899"/>
                  </a:lnTo>
                  <a:lnTo>
                    <a:pt x="0" y="551823"/>
                  </a:lnTo>
                  <a:close/>
                </a:path>
              </a:pathLst>
            </a:custGeom>
            <a:solidFill>
              <a:srgbClr val="8A2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" name="Right Triangle 1">
              <a:extLst>
                <a:ext uri="{FF2B5EF4-FFF2-40B4-BE49-F238E27FC236}">
                  <a16:creationId xmlns:a16="http://schemas.microsoft.com/office/drawing/2014/main" id="{DAD06823-5F42-4065-B1C1-B1F983CBDDCC}"/>
                </a:ext>
              </a:extLst>
            </p:cNvPr>
            <p:cNvSpPr/>
            <p:nvPr/>
          </p:nvSpPr>
          <p:spPr>
            <a:xfrm>
              <a:off x="4719588" y="1636980"/>
              <a:ext cx="3853681" cy="2699737"/>
            </a:xfrm>
            <a:custGeom>
              <a:avLst/>
              <a:gdLst>
                <a:gd name="connsiteX0" fmla="*/ 0 w 5016500"/>
                <a:gd name="connsiteY0" fmla="*/ 1435100 h 1435100"/>
                <a:gd name="connsiteX1" fmla="*/ 0 w 5016500"/>
                <a:gd name="connsiteY1" fmla="*/ 0 h 1435100"/>
                <a:gd name="connsiteX2" fmla="*/ 5016500 w 5016500"/>
                <a:gd name="connsiteY2" fmla="*/ 1435100 h 1435100"/>
                <a:gd name="connsiteX3" fmla="*/ 0 w 5016500"/>
                <a:gd name="connsiteY3" fmla="*/ 1435100 h 1435100"/>
                <a:gd name="connsiteX0" fmla="*/ 0 w 4457700"/>
                <a:gd name="connsiteY0" fmla="*/ 1638300 h 1638300"/>
                <a:gd name="connsiteX1" fmla="*/ 0 w 4457700"/>
                <a:gd name="connsiteY1" fmla="*/ 203200 h 1638300"/>
                <a:gd name="connsiteX2" fmla="*/ 4457700 w 4457700"/>
                <a:gd name="connsiteY2" fmla="*/ 0 h 1638300"/>
                <a:gd name="connsiteX3" fmla="*/ 0 w 4457700"/>
                <a:gd name="connsiteY3" fmla="*/ 1638300 h 1638300"/>
                <a:gd name="connsiteX0" fmla="*/ 1422400 w 5880100"/>
                <a:gd name="connsiteY0" fmla="*/ 1638300 h 1638300"/>
                <a:gd name="connsiteX1" fmla="*/ 0 w 5880100"/>
                <a:gd name="connsiteY1" fmla="*/ 889000 h 1638300"/>
                <a:gd name="connsiteX2" fmla="*/ 5880100 w 5880100"/>
                <a:gd name="connsiteY2" fmla="*/ 0 h 1638300"/>
                <a:gd name="connsiteX3" fmla="*/ 1422400 w 5880100"/>
                <a:gd name="connsiteY3" fmla="*/ 1638300 h 1638300"/>
                <a:gd name="connsiteX0" fmla="*/ 1422400 w 3685540"/>
                <a:gd name="connsiteY0" fmla="*/ 3101340 h 3101340"/>
                <a:gd name="connsiteX1" fmla="*/ 0 w 3685540"/>
                <a:gd name="connsiteY1" fmla="*/ 2352040 h 3101340"/>
                <a:gd name="connsiteX2" fmla="*/ 3685540 w 3685540"/>
                <a:gd name="connsiteY2" fmla="*/ 0 h 3101340"/>
                <a:gd name="connsiteX3" fmla="*/ 1422400 w 3685540"/>
                <a:gd name="connsiteY3" fmla="*/ 3101340 h 3101340"/>
                <a:gd name="connsiteX0" fmla="*/ 0 w 3726180"/>
                <a:gd name="connsiteY0" fmla="*/ 1753803 h 2352040"/>
                <a:gd name="connsiteX1" fmla="*/ 40640 w 3726180"/>
                <a:gd name="connsiteY1" fmla="*/ 2352040 h 2352040"/>
                <a:gd name="connsiteX2" fmla="*/ 3726180 w 3726180"/>
                <a:gd name="connsiteY2" fmla="*/ 0 h 2352040"/>
                <a:gd name="connsiteX3" fmla="*/ 0 w 3726180"/>
                <a:gd name="connsiteY3" fmla="*/ 1753803 h 2352040"/>
                <a:gd name="connsiteX0" fmla="*/ 0 w 3726180"/>
                <a:gd name="connsiteY0" fmla="*/ 1753803 h 2525295"/>
                <a:gd name="connsiteX1" fmla="*/ 1176421 w 3726180"/>
                <a:gd name="connsiteY1" fmla="*/ 2525295 h 2525295"/>
                <a:gd name="connsiteX2" fmla="*/ 3726180 w 3726180"/>
                <a:gd name="connsiteY2" fmla="*/ 0 h 2525295"/>
                <a:gd name="connsiteX3" fmla="*/ 0 w 3726180"/>
                <a:gd name="connsiteY3" fmla="*/ 1753803 h 2525295"/>
                <a:gd name="connsiteX0" fmla="*/ 0 w 3774306"/>
                <a:gd name="connsiteY0" fmla="*/ 1869306 h 2525295"/>
                <a:gd name="connsiteX1" fmla="*/ 1224547 w 3774306"/>
                <a:gd name="connsiteY1" fmla="*/ 2525295 h 2525295"/>
                <a:gd name="connsiteX2" fmla="*/ 3774306 w 3774306"/>
                <a:gd name="connsiteY2" fmla="*/ 0 h 2525295"/>
                <a:gd name="connsiteX3" fmla="*/ 0 w 3774306"/>
                <a:gd name="connsiteY3" fmla="*/ 1869306 h 2525295"/>
                <a:gd name="connsiteX0" fmla="*/ 0 w 3774306"/>
                <a:gd name="connsiteY0" fmla="*/ 1869306 h 2660049"/>
                <a:gd name="connsiteX1" fmla="*/ 1445928 w 3774306"/>
                <a:gd name="connsiteY1" fmla="*/ 2660049 h 2660049"/>
                <a:gd name="connsiteX2" fmla="*/ 3774306 w 3774306"/>
                <a:gd name="connsiteY2" fmla="*/ 0 h 2660049"/>
                <a:gd name="connsiteX3" fmla="*/ 0 w 3774306"/>
                <a:gd name="connsiteY3" fmla="*/ 1869306 h 2660049"/>
                <a:gd name="connsiteX0" fmla="*/ 0 w 3853681"/>
                <a:gd name="connsiteY0" fmla="*/ 1908994 h 2699737"/>
                <a:gd name="connsiteX1" fmla="*/ 1445928 w 3853681"/>
                <a:gd name="connsiteY1" fmla="*/ 2699737 h 2699737"/>
                <a:gd name="connsiteX2" fmla="*/ 3853681 w 3853681"/>
                <a:gd name="connsiteY2" fmla="*/ 0 h 2699737"/>
                <a:gd name="connsiteX3" fmla="*/ 0 w 3853681"/>
                <a:gd name="connsiteY3" fmla="*/ 1908994 h 2699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3681" h="2699737">
                  <a:moveTo>
                    <a:pt x="0" y="1908994"/>
                  </a:moveTo>
                  <a:lnTo>
                    <a:pt x="1445928" y="2699737"/>
                  </a:lnTo>
                  <a:lnTo>
                    <a:pt x="3853681" y="0"/>
                  </a:lnTo>
                  <a:lnTo>
                    <a:pt x="0" y="1908994"/>
                  </a:lnTo>
                  <a:close/>
                </a:path>
              </a:pathLst>
            </a:custGeom>
            <a:gradFill>
              <a:gsLst>
                <a:gs pos="0">
                  <a:srgbClr val="BD80E1"/>
                </a:gs>
                <a:gs pos="100000">
                  <a:srgbClr val="8A2BE2"/>
                </a:gs>
              </a:gsLst>
              <a:path path="circle">
                <a:fillToRect r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D11363A-061C-4236-9953-245D3618611F}"/>
              </a:ext>
            </a:extLst>
          </p:cNvPr>
          <p:cNvSpPr txBox="1"/>
          <p:nvPr/>
        </p:nvSpPr>
        <p:spPr>
          <a:xfrm>
            <a:off x="2341494" y="1528732"/>
            <a:ext cx="79961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i="1" spc="600" dirty="0">
                <a:solidFill>
                  <a:srgbClr val="8A2BE2"/>
                </a:solidFill>
                <a:latin typeface="Poppins Black" panose="00000A00000000000000" pitchFamily="2" charset="0"/>
                <a:cs typeface="Poppins Black" panose="00000A00000000000000" pitchFamily="2" charset="0"/>
              </a:rPr>
              <a:t>SEJAM BEM VINDOS</a:t>
            </a:r>
            <a:endParaRPr lang="en-IN" sz="3600" i="1" spc="600" dirty="0">
              <a:solidFill>
                <a:srgbClr val="8A2BE2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5D2FE-A2F4-4A3D-AE97-D1F31A9ECC00}"/>
              </a:ext>
            </a:extLst>
          </p:cNvPr>
          <p:cNvSpPr txBox="1"/>
          <p:nvPr/>
        </p:nvSpPr>
        <p:spPr>
          <a:xfrm>
            <a:off x="2097932" y="2798353"/>
            <a:ext cx="799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spc="600" dirty="0">
                <a:solidFill>
                  <a:srgbClr val="8A2B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UMA NOVA ERA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5AE50F-5DAE-4088-91E3-ACB419D52C6F}"/>
              </a:ext>
            </a:extLst>
          </p:cNvPr>
          <p:cNvSpPr/>
          <p:nvPr/>
        </p:nvSpPr>
        <p:spPr>
          <a:xfrm>
            <a:off x="2471854" y="2614988"/>
            <a:ext cx="7248293" cy="700406"/>
          </a:xfrm>
          <a:prstGeom prst="roundRect">
            <a:avLst>
              <a:gd name="adj" fmla="val 50000"/>
            </a:avLst>
          </a:prstGeom>
          <a:noFill/>
          <a:ln>
            <a:gradFill flip="none" rotWithShape="1"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400">
            <a:extLst>
              <a:ext uri="{FF2B5EF4-FFF2-40B4-BE49-F238E27FC236}">
                <a16:creationId xmlns:a16="http://schemas.microsoft.com/office/drawing/2014/main" id="{29D17279-306C-4C76-BF4F-C379E7D26EA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A2BE2"/>
              </a:gs>
              <a:gs pos="46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DA9EE2A-0EFA-4EAD-805E-43F1548C17C7}"/>
              </a:ext>
            </a:extLst>
          </p:cNvPr>
          <p:cNvSpPr/>
          <p:nvPr/>
        </p:nvSpPr>
        <p:spPr>
          <a:xfrm>
            <a:off x="5694161" y="3027161"/>
            <a:ext cx="803678" cy="803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7112E40-F63E-4958-97F4-B60DA340AFA7}"/>
              </a:ext>
            </a:extLst>
          </p:cNvPr>
          <p:cNvSpPr/>
          <p:nvPr/>
        </p:nvSpPr>
        <p:spPr>
          <a:xfrm>
            <a:off x="5667372" y="3000372"/>
            <a:ext cx="857257" cy="8572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2837466-0A8B-4EAC-A6A9-05F774C264E9}"/>
              </a:ext>
            </a:extLst>
          </p:cNvPr>
          <p:cNvSpPr/>
          <p:nvPr/>
        </p:nvSpPr>
        <p:spPr>
          <a:xfrm>
            <a:off x="5359295" y="2692295"/>
            <a:ext cx="1473410" cy="147341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B222F3B-5855-4033-A073-6BDA3440A137}"/>
              </a:ext>
            </a:extLst>
          </p:cNvPr>
          <p:cNvCxnSpPr>
            <a:cxnSpLocks/>
          </p:cNvCxnSpPr>
          <p:nvPr/>
        </p:nvCxnSpPr>
        <p:spPr>
          <a:xfrm flipV="1">
            <a:off x="6086647" y="1620724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ircle: Hollow 408">
            <a:extLst>
              <a:ext uri="{FF2B5EF4-FFF2-40B4-BE49-F238E27FC236}">
                <a16:creationId xmlns:a16="http://schemas.microsoft.com/office/drawing/2014/main" id="{D995493E-2553-482C-8F78-B15C4524FAFF}"/>
              </a:ext>
            </a:extLst>
          </p:cNvPr>
          <p:cNvSpPr/>
          <p:nvPr/>
        </p:nvSpPr>
        <p:spPr>
          <a:xfrm>
            <a:off x="5979490" y="1379621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BA6845F-1908-4C1C-B7FD-161832D723D4}"/>
              </a:ext>
            </a:extLst>
          </p:cNvPr>
          <p:cNvCxnSpPr>
            <a:cxnSpLocks/>
          </p:cNvCxnSpPr>
          <p:nvPr/>
        </p:nvCxnSpPr>
        <p:spPr>
          <a:xfrm>
            <a:off x="6096000" y="4165705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ircle: Hollow 415">
            <a:extLst>
              <a:ext uri="{FF2B5EF4-FFF2-40B4-BE49-F238E27FC236}">
                <a16:creationId xmlns:a16="http://schemas.microsoft.com/office/drawing/2014/main" id="{610A9EBD-BF60-4F0E-B0D2-64B20AE5B6A4}"/>
              </a:ext>
            </a:extLst>
          </p:cNvPr>
          <p:cNvSpPr/>
          <p:nvPr/>
        </p:nvSpPr>
        <p:spPr>
          <a:xfrm flipV="1">
            <a:off x="5988843" y="5264065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97D245B-9072-4129-863F-CB72268098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23511" y="2897892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Circle: Hollow 418">
            <a:extLst>
              <a:ext uri="{FF2B5EF4-FFF2-40B4-BE49-F238E27FC236}">
                <a16:creationId xmlns:a16="http://schemas.microsoft.com/office/drawing/2014/main" id="{FD0FBB05-FCD3-42B5-940B-5A98F04009F1}"/>
              </a:ext>
            </a:extLst>
          </p:cNvPr>
          <p:cNvSpPr/>
          <p:nvPr/>
        </p:nvSpPr>
        <p:spPr>
          <a:xfrm rot="16200000">
            <a:off x="4046622" y="3326520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B5695E-E5EC-4975-96EE-44FE9A9C81F1}"/>
              </a:ext>
            </a:extLst>
          </p:cNvPr>
          <p:cNvCxnSpPr>
            <a:cxnSpLocks/>
          </p:cNvCxnSpPr>
          <p:nvPr/>
        </p:nvCxnSpPr>
        <p:spPr>
          <a:xfrm rot="16200000">
            <a:off x="7368491" y="2888538"/>
            <a:ext cx="0" cy="107157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Circle: Hollow 421">
            <a:extLst>
              <a:ext uri="{FF2B5EF4-FFF2-40B4-BE49-F238E27FC236}">
                <a16:creationId xmlns:a16="http://schemas.microsoft.com/office/drawing/2014/main" id="{3608107F-E6B8-4E08-BA26-8187DC29F2D4}"/>
              </a:ext>
            </a:extLst>
          </p:cNvPr>
          <p:cNvSpPr/>
          <p:nvPr/>
        </p:nvSpPr>
        <p:spPr>
          <a:xfrm rot="16200000" flipV="1">
            <a:off x="7931066" y="3317166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341A9AF9-2E55-49D8-BF2F-1DBBC6FE92DB}"/>
              </a:ext>
            </a:extLst>
          </p:cNvPr>
          <p:cNvCxnSpPr>
            <a:cxnSpLocks/>
          </p:cNvCxnSpPr>
          <p:nvPr/>
        </p:nvCxnSpPr>
        <p:spPr>
          <a:xfrm flipV="1">
            <a:off x="5855079" y="227212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Circle: Hollow 424">
            <a:extLst>
              <a:ext uri="{FF2B5EF4-FFF2-40B4-BE49-F238E27FC236}">
                <a16:creationId xmlns:a16="http://schemas.microsoft.com/office/drawing/2014/main" id="{DDE000D7-E5F5-42A3-B269-2FE2F3510943}"/>
              </a:ext>
            </a:extLst>
          </p:cNvPr>
          <p:cNvSpPr/>
          <p:nvPr/>
        </p:nvSpPr>
        <p:spPr>
          <a:xfrm>
            <a:off x="5777924" y="2098524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D4CC549-8301-4F54-926E-1B7FC511B361}"/>
              </a:ext>
            </a:extLst>
          </p:cNvPr>
          <p:cNvCxnSpPr>
            <a:cxnSpLocks/>
          </p:cNvCxnSpPr>
          <p:nvPr/>
        </p:nvCxnSpPr>
        <p:spPr>
          <a:xfrm flipV="1">
            <a:off x="6336760" y="227212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ircle: Hollow 429">
            <a:extLst>
              <a:ext uri="{FF2B5EF4-FFF2-40B4-BE49-F238E27FC236}">
                <a16:creationId xmlns:a16="http://schemas.microsoft.com/office/drawing/2014/main" id="{DD1B4BF0-EB83-484F-805B-CE4C063C31E6}"/>
              </a:ext>
            </a:extLst>
          </p:cNvPr>
          <p:cNvSpPr/>
          <p:nvPr/>
        </p:nvSpPr>
        <p:spPr>
          <a:xfrm>
            <a:off x="6259605" y="2098524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616F21A1-AD63-4DB7-B138-86E126F17E33}"/>
              </a:ext>
            </a:extLst>
          </p:cNvPr>
          <p:cNvCxnSpPr>
            <a:cxnSpLocks/>
          </p:cNvCxnSpPr>
          <p:nvPr/>
        </p:nvCxnSpPr>
        <p:spPr>
          <a:xfrm>
            <a:off x="5855160" y="4188088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Circle: Hollow 432">
            <a:extLst>
              <a:ext uri="{FF2B5EF4-FFF2-40B4-BE49-F238E27FC236}">
                <a16:creationId xmlns:a16="http://schemas.microsoft.com/office/drawing/2014/main" id="{19707C2B-EDC5-4BFB-BADE-C966937D25F1}"/>
              </a:ext>
            </a:extLst>
          </p:cNvPr>
          <p:cNvSpPr/>
          <p:nvPr/>
        </p:nvSpPr>
        <p:spPr>
          <a:xfrm flipV="1">
            <a:off x="5778004" y="4605165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22347C6-BCFC-4C8E-A1D8-27B420AD3206}"/>
              </a:ext>
            </a:extLst>
          </p:cNvPr>
          <p:cNvCxnSpPr>
            <a:cxnSpLocks/>
          </p:cNvCxnSpPr>
          <p:nvPr/>
        </p:nvCxnSpPr>
        <p:spPr>
          <a:xfrm>
            <a:off x="6336840" y="4188088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ircle: Hollow 435">
            <a:extLst>
              <a:ext uri="{FF2B5EF4-FFF2-40B4-BE49-F238E27FC236}">
                <a16:creationId xmlns:a16="http://schemas.microsoft.com/office/drawing/2014/main" id="{99D76E03-89CC-4BF5-A9CE-85E8D0DB88FA}"/>
              </a:ext>
            </a:extLst>
          </p:cNvPr>
          <p:cNvSpPr/>
          <p:nvPr/>
        </p:nvSpPr>
        <p:spPr>
          <a:xfrm flipV="1">
            <a:off x="6259685" y="4605165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076BF26B-E9D8-4A5C-9B94-2344E1E19F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38018" y="3456484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Circle: Hollow 439">
            <a:extLst>
              <a:ext uri="{FF2B5EF4-FFF2-40B4-BE49-F238E27FC236}">
                <a16:creationId xmlns:a16="http://schemas.microsoft.com/office/drawing/2014/main" id="{CF34FC98-4222-4DF2-9AD5-6D43746B041E}"/>
              </a:ext>
            </a:extLst>
          </p:cNvPr>
          <p:cNvSpPr/>
          <p:nvPr/>
        </p:nvSpPr>
        <p:spPr>
          <a:xfrm rot="16200000">
            <a:off x="4765525" y="3578222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F463F76F-D7BD-4B3C-BE93-0C48EECE04B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38018" y="2974803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Circle: Hollow 442">
            <a:extLst>
              <a:ext uri="{FF2B5EF4-FFF2-40B4-BE49-F238E27FC236}">
                <a16:creationId xmlns:a16="http://schemas.microsoft.com/office/drawing/2014/main" id="{1F126885-5A8B-4C59-BE65-075BCB6F2049}"/>
              </a:ext>
            </a:extLst>
          </p:cNvPr>
          <p:cNvSpPr/>
          <p:nvPr/>
        </p:nvSpPr>
        <p:spPr>
          <a:xfrm rot="16200000">
            <a:off x="4765525" y="3096541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C822B5D-F080-48F5-BEF2-08CAA32CF151}"/>
              </a:ext>
            </a:extLst>
          </p:cNvPr>
          <p:cNvCxnSpPr>
            <a:cxnSpLocks/>
          </p:cNvCxnSpPr>
          <p:nvPr/>
        </p:nvCxnSpPr>
        <p:spPr>
          <a:xfrm rot="16200000">
            <a:off x="7053982" y="3456403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Circle: Hollow 449">
            <a:extLst>
              <a:ext uri="{FF2B5EF4-FFF2-40B4-BE49-F238E27FC236}">
                <a16:creationId xmlns:a16="http://schemas.microsoft.com/office/drawing/2014/main" id="{29CF24FF-93FB-4F0A-8A91-6FCB351A9B56}"/>
              </a:ext>
            </a:extLst>
          </p:cNvPr>
          <p:cNvSpPr/>
          <p:nvPr/>
        </p:nvSpPr>
        <p:spPr>
          <a:xfrm rot="16200000" flipV="1">
            <a:off x="7272164" y="3578142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DCAE189-B7FD-452E-B795-3905E93A9C82}"/>
              </a:ext>
            </a:extLst>
          </p:cNvPr>
          <p:cNvCxnSpPr>
            <a:cxnSpLocks/>
          </p:cNvCxnSpPr>
          <p:nvPr/>
        </p:nvCxnSpPr>
        <p:spPr>
          <a:xfrm rot="16200000">
            <a:off x="7053982" y="2974722"/>
            <a:ext cx="0" cy="397788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Circle: Hollow 447">
            <a:extLst>
              <a:ext uri="{FF2B5EF4-FFF2-40B4-BE49-F238E27FC236}">
                <a16:creationId xmlns:a16="http://schemas.microsoft.com/office/drawing/2014/main" id="{C32343BB-D29B-4FB6-8669-6267F3AC4694}"/>
              </a:ext>
            </a:extLst>
          </p:cNvPr>
          <p:cNvSpPr/>
          <p:nvPr/>
        </p:nvSpPr>
        <p:spPr>
          <a:xfrm rot="16200000" flipV="1">
            <a:off x="7272164" y="3096461"/>
            <a:ext cx="154311" cy="154311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4906D6E-AEB0-4A72-ADD9-BEAFD44093C0}"/>
              </a:ext>
            </a:extLst>
          </p:cNvPr>
          <p:cNvCxnSpPr>
            <a:cxnSpLocks/>
          </p:cNvCxnSpPr>
          <p:nvPr/>
        </p:nvCxnSpPr>
        <p:spPr>
          <a:xfrm flipV="1">
            <a:off x="5519608" y="1890081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1608E722-02D5-4FBE-95C3-BF670C3EFC75}"/>
              </a:ext>
            </a:extLst>
          </p:cNvPr>
          <p:cNvCxnSpPr>
            <a:cxnSpLocks/>
          </p:cNvCxnSpPr>
          <p:nvPr/>
        </p:nvCxnSpPr>
        <p:spPr>
          <a:xfrm flipH="1">
            <a:off x="5134197" y="189008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Circle: Hollow 456">
            <a:extLst>
              <a:ext uri="{FF2B5EF4-FFF2-40B4-BE49-F238E27FC236}">
                <a16:creationId xmlns:a16="http://schemas.microsoft.com/office/drawing/2014/main" id="{0A305470-A466-4FB3-9657-CE6269A35E48}"/>
              </a:ext>
            </a:extLst>
          </p:cNvPr>
          <p:cNvSpPr/>
          <p:nvPr/>
        </p:nvSpPr>
        <p:spPr>
          <a:xfrm>
            <a:off x="4888636" y="178292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07340412-71C1-4CAB-A78F-E43276B50975}"/>
              </a:ext>
            </a:extLst>
          </p:cNvPr>
          <p:cNvCxnSpPr>
            <a:cxnSpLocks/>
          </p:cNvCxnSpPr>
          <p:nvPr/>
        </p:nvCxnSpPr>
        <p:spPr>
          <a:xfrm flipH="1" flipV="1">
            <a:off x="6670310" y="1890081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67413522-A544-4271-A7A9-4A7124DB3573}"/>
              </a:ext>
            </a:extLst>
          </p:cNvPr>
          <p:cNvCxnSpPr>
            <a:cxnSpLocks/>
          </p:cNvCxnSpPr>
          <p:nvPr/>
        </p:nvCxnSpPr>
        <p:spPr>
          <a:xfrm>
            <a:off x="6670310" y="189008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Circle: Hollow 461">
            <a:extLst>
              <a:ext uri="{FF2B5EF4-FFF2-40B4-BE49-F238E27FC236}">
                <a16:creationId xmlns:a16="http://schemas.microsoft.com/office/drawing/2014/main" id="{8F7395D2-4CDB-4704-840B-C0EC66AAE9E6}"/>
              </a:ext>
            </a:extLst>
          </p:cNvPr>
          <p:cNvSpPr/>
          <p:nvPr/>
        </p:nvSpPr>
        <p:spPr>
          <a:xfrm flipH="1">
            <a:off x="7086967" y="178292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3B2F9EE4-3605-49AD-BA8B-B1A87F02E2F5}"/>
              </a:ext>
            </a:extLst>
          </p:cNvPr>
          <p:cNvCxnSpPr>
            <a:cxnSpLocks/>
          </p:cNvCxnSpPr>
          <p:nvPr/>
        </p:nvCxnSpPr>
        <p:spPr>
          <a:xfrm>
            <a:off x="5520649" y="4192800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0E2F66A9-6877-4B7E-B6D6-3A91826E7DF4}"/>
              </a:ext>
            </a:extLst>
          </p:cNvPr>
          <p:cNvCxnSpPr>
            <a:cxnSpLocks/>
          </p:cNvCxnSpPr>
          <p:nvPr/>
        </p:nvCxnSpPr>
        <p:spPr>
          <a:xfrm flipH="1" flipV="1">
            <a:off x="5135238" y="497263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ircle: Hollow 465">
            <a:extLst>
              <a:ext uri="{FF2B5EF4-FFF2-40B4-BE49-F238E27FC236}">
                <a16:creationId xmlns:a16="http://schemas.microsoft.com/office/drawing/2014/main" id="{F983645A-ED1E-4A71-A7B0-4D9394F32EB4}"/>
              </a:ext>
            </a:extLst>
          </p:cNvPr>
          <p:cNvSpPr/>
          <p:nvPr/>
        </p:nvSpPr>
        <p:spPr>
          <a:xfrm flipV="1">
            <a:off x="4889677" y="486547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2EBC4EB-57D1-4069-B131-E83B9F8C1645}"/>
              </a:ext>
            </a:extLst>
          </p:cNvPr>
          <p:cNvCxnSpPr>
            <a:cxnSpLocks/>
          </p:cNvCxnSpPr>
          <p:nvPr/>
        </p:nvCxnSpPr>
        <p:spPr>
          <a:xfrm flipH="1">
            <a:off x="6671351" y="4192800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031F1B12-61DF-47E8-A7F7-B24C16267867}"/>
              </a:ext>
            </a:extLst>
          </p:cNvPr>
          <p:cNvCxnSpPr>
            <a:cxnSpLocks/>
          </p:cNvCxnSpPr>
          <p:nvPr/>
        </p:nvCxnSpPr>
        <p:spPr>
          <a:xfrm flipV="1">
            <a:off x="6671351" y="4972631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Circle: Hollow 469">
            <a:extLst>
              <a:ext uri="{FF2B5EF4-FFF2-40B4-BE49-F238E27FC236}">
                <a16:creationId xmlns:a16="http://schemas.microsoft.com/office/drawing/2014/main" id="{B29771F5-AA77-4CD4-8563-7822C414E7E8}"/>
              </a:ext>
            </a:extLst>
          </p:cNvPr>
          <p:cNvSpPr/>
          <p:nvPr/>
        </p:nvSpPr>
        <p:spPr>
          <a:xfrm flipH="1" flipV="1">
            <a:off x="7088008" y="4865474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D4A09A78-ED01-45FE-BAF5-BB04C1E6293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35288" y="3622989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729AC2C-B91A-4FB3-8F91-3EE673CAAA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52667" y="4205610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ircle: Hollow 474">
            <a:extLst>
              <a:ext uri="{FF2B5EF4-FFF2-40B4-BE49-F238E27FC236}">
                <a16:creationId xmlns:a16="http://schemas.microsoft.com/office/drawing/2014/main" id="{10000B74-D667-459B-AFCA-454A53A59895}"/>
              </a:ext>
            </a:extLst>
          </p:cNvPr>
          <p:cNvSpPr/>
          <p:nvPr/>
        </p:nvSpPr>
        <p:spPr>
          <a:xfrm rot="16200000">
            <a:off x="4438216" y="4429562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FC12082B-9B82-423D-8D91-0ED695A3D9C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935288" y="2472287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C72DE1B2-043F-427D-AB33-2203323EC33F}"/>
              </a:ext>
            </a:extLst>
          </p:cNvPr>
          <p:cNvCxnSpPr>
            <a:cxnSpLocks/>
          </p:cNvCxnSpPr>
          <p:nvPr/>
        </p:nvCxnSpPr>
        <p:spPr>
          <a:xfrm rot="16200000">
            <a:off x="4352667" y="2669497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Circle: Hollow 478">
            <a:extLst>
              <a:ext uri="{FF2B5EF4-FFF2-40B4-BE49-F238E27FC236}">
                <a16:creationId xmlns:a16="http://schemas.microsoft.com/office/drawing/2014/main" id="{743F3693-F4A6-413A-A5E4-6BFE28ADDD76}"/>
              </a:ext>
            </a:extLst>
          </p:cNvPr>
          <p:cNvSpPr/>
          <p:nvPr/>
        </p:nvSpPr>
        <p:spPr>
          <a:xfrm rot="16200000" flipH="1">
            <a:off x="4438216" y="2231231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698B3AEF-608E-43AC-BE8C-65C206514FA4}"/>
              </a:ext>
            </a:extLst>
          </p:cNvPr>
          <p:cNvCxnSpPr>
            <a:cxnSpLocks/>
          </p:cNvCxnSpPr>
          <p:nvPr/>
        </p:nvCxnSpPr>
        <p:spPr>
          <a:xfrm rot="16200000">
            <a:off x="7238007" y="3621947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0A625F5A-017F-40F8-BF5E-866F64CAEC3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435217" y="4204568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Circle: Hollow 487">
            <a:extLst>
              <a:ext uri="{FF2B5EF4-FFF2-40B4-BE49-F238E27FC236}">
                <a16:creationId xmlns:a16="http://schemas.microsoft.com/office/drawing/2014/main" id="{99FEF632-DF53-49CF-BE11-8E39157E0C1B}"/>
              </a:ext>
            </a:extLst>
          </p:cNvPr>
          <p:cNvSpPr/>
          <p:nvPr/>
        </p:nvSpPr>
        <p:spPr>
          <a:xfrm rot="16200000" flipV="1">
            <a:off x="7520765" y="4428520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89BB0156-F74F-456B-A550-A30C60BAC4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8007" y="2471245"/>
            <a:ext cx="0" cy="779831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8BA6BECA-9BC6-421A-A3EB-3726D9D60E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5217" y="2668455"/>
            <a:ext cx="385411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Circle: Hollow 484">
            <a:extLst>
              <a:ext uri="{FF2B5EF4-FFF2-40B4-BE49-F238E27FC236}">
                <a16:creationId xmlns:a16="http://schemas.microsoft.com/office/drawing/2014/main" id="{E4D2F0B7-9C92-41D5-B372-EE9FAD5DF4A6}"/>
              </a:ext>
            </a:extLst>
          </p:cNvPr>
          <p:cNvSpPr/>
          <p:nvPr/>
        </p:nvSpPr>
        <p:spPr>
          <a:xfrm rot="16200000" flipH="1" flipV="1">
            <a:off x="7520766" y="2230189"/>
            <a:ext cx="214314" cy="214314"/>
          </a:xfrm>
          <a:prstGeom prst="donut">
            <a:avLst>
              <a:gd name="adj" fmla="val 9724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61B2CF7A-4F0E-45E8-B93B-8C005C63A7DC}"/>
              </a:ext>
            </a:extLst>
          </p:cNvPr>
          <p:cNvGrpSpPr/>
          <p:nvPr/>
        </p:nvGrpSpPr>
        <p:grpSpPr>
          <a:xfrm>
            <a:off x="-4689386" y="104939"/>
            <a:ext cx="6638765" cy="6638765"/>
            <a:chOff x="3342001" y="675000"/>
            <a:chExt cx="5508000" cy="5508000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656195B-0E08-410B-B7C5-4EF0683B2CA0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6070CB81-4C16-4037-9EF4-5AAA40671D96}"/>
                </a:ext>
              </a:extLst>
            </p:cNvPr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A7FD2038-A734-41A5-800D-512C68F3E4F2}"/>
                </a:ext>
              </a:extLst>
            </p:cNvPr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w="762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93C1723-DFE4-4BE7-AED6-92F1061F2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431" y="99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Circle: Hollow 495">
              <a:extLst>
                <a:ext uri="{FF2B5EF4-FFF2-40B4-BE49-F238E27FC236}">
                  <a16:creationId xmlns:a16="http://schemas.microsoft.com/office/drawing/2014/main" id="{F4BEE66F-8A73-40E1-982A-BD9948D92099}"/>
                </a:ext>
              </a:extLst>
            </p:cNvPr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858F0AC-4B3C-44EF-8F61-9E72BB56A2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1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Circle: Hollow 497">
              <a:extLst>
                <a:ext uri="{FF2B5EF4-FFF2-40B4-BE49-F238E27FC236}">
                  <a16:creationId xmlns:a16="http://schemas.microsoft.com/office/drawing/2014/main" id="{EEA23DA0-F231-471F-A70B-A701CCE7F04A}"/>
                </a:ext>
              </a:extLst>
            </p:cNvPr>
            <p:cNvSpPr/>
            <p:nvPr/>
          </p:nvSpPr>
          <p:spPr>
            <a:xfrm flipV="1">
              <a:off x="5952000" y="589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03A5FD1-0378-4217-933F-1F7E1E0C65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86001" y="271528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0" name="Circle: Hollow 499">
              <a:extLst>
                <a:ext uri="{FF2B5EF4-FFF2-40B4-BE49-F238E27FC236}">
                  <a16:creationId xmlns:a16="http://schemas.microsoft.com/office/drawing/2014/main" id="{890F3EBF-6D1C-43E6-BD99-9C63F263633E}"/>
                </a:ext>
              </a:extLst>
            </p:cNvPr>
            <p:cNvSpPr/>
            <p:nvPr/>
          </p:nvSpPr>
          <p:spPr>
            <a:xfrm rot="16200000">
              <a:off x="3342001" y="329128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4C4C44E-F23B-4746-9D32-15BC15A6C7B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06001" y="270271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Circle: Hollow 501">
              <a:extLst>
                <a:ext uri="{FF2B5EF4-FFF2-40B4-BE49-F238E27FC236}">
                  <a16:creationId xmlns:a16="http://schemas.microsoft.com/office/drawing/2014/main" id="{988EB405-70A4-47CE-B64C-30415AEFCC45}"/>
                </a:ext>
              </a:extLst>
            </p:cNvPr>
            <p:cNvSpPr/>
            <p:nvPr/>
          </p:nvSpPr>
          <p:spPr>
            <a:xfrm rot="16200000" flipV="1">
              <a:off x="8562001" y="327871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AA8F105-9366-49C1-9377-612728307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45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Circle: Hollow 503">
              <a:extLst>
                <a:ext uri="{FF2B5EF4-FFF2-40B4-BE49-F238E27FC236}">
                  <a16:creationId xmlns:a16="http://schemas.microsoft.com/office/drawing/2014/main" id="{0A471FCE-6D11-492C-AF57-A7D194CA4C0F}"/>
                </a:ext>
              </a:extLst>
            </p:cNvPr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D87CD95-6E8D-4CB8-95C1-EAAF7A4BC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538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Circle: Hollow 505">
              <a:extLst>
                <a:ext uri="{FF2B5EF4-FFF2-40B4-BE49-F238E27FC236}">
                  <a16:creationId xmlns:a16="http://schemas.microsoft.com/office/drawing/2014/main" id="{D4F4F4F5-A819-4992-A548-CEE1A9D97EC2}"/>
                </a:ext>
              </a:extLst>
            </p:cNvPr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064918A-5AE9-459D-ABAD-C1C80E8C71E1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53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Circle: Hollow 507">
              <a:extLst>
                <a:ext uri="{FF2B5EF4-FFF2-40B4-BE49-F238E27FC236}">
                  <a16:creationId xmlns:a16="http://schemas.microsoft.com/office/drawing/2014/main" id="{AC6B31B6-FEA2-4A8C-A0F1-741A69922CBE}"/>
                </a:ext>
              </a:extLst>
            </p:cNvPr>
            <p:cNvSpPr/>
            <p:nvPr/>
          </p:nvSpPr>
          <p:spPr>
            <a:xfrm flipV="1">
              <a:off x="5668670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30551C44-4CEE-408A-9152-D42EF93EB13D}"/>
                </a:ext>
              </a:extLst>
            </p:cNvPr>
            <p:cNvCxnSpPr>
              <a:cxnSpLocks/>
            </p:cNvCxnSpPr>
            <p:nvPr/>
          </p:nvCxnSpPr>
          <p:spPr>
            <a:xfrm>
              <a:off x="6419646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Circle: Hollow 509">
              <a:extLst>
                <a:ext uri="{FF2B5EF4-FFF2-40B4-BE49-F238E27FC236}">
                  <a16:creationId xmlns:a16="http://schemas.microsoft.com/office/drawing/2014/main" id="{ED73957B-5BFE-4000-BD52-1654F32F93D7}"/>
                </a:ext>
              </a:extLst>
            </p:cNvPr>
            <p:cNvSpPr/>
            <p:nvPr/>
          </p:nvSpPr>
          <p:spPr>
            <a:xfrm flipV="1">
              <a:off x="6315963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185E52C-CDA8-4A0C-A3AE-4C3B3FD8BAE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3465933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Circle: Hollow 511">
              <a:extLst>
                <a:ext uri="{FF2B5EF4-FFF2-40B4-BE49-F238E27FC236}">
                  <a16:creationId xmlns:a16="http://schemas.microsoft.com/office/drawing/2014/main" id="{7E8FC213-7B94-4A4D-8A15-5DC1CC79AEDF}"/>
                </a:ext>
              </a:extLst>
            </p:cNvPr>
            <p:cNvSpPr/>
            <p:nvPr/>
          </p:nvSpPr>
          <p:spPr>
            <a:xfrm rot="16200000">
              <a:off x="4308078" y="362952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5D5F618-48A7-4EF2-9525-C79AF99DF4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2818640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Circle: Hollow 513">
              <a:extLst>
                <a:ext uri="{FF2B5EF4-FFF2-40B4-BE49-F238E27FC236}">
                  <a16:creationId xmlns:a16="http://schemas.microsoft.com/office/drawing/2014/main" id="{717E1D82-7C0C-4B5B-8E4B-1CE0DEC4BCFA}"/>
                </a:ext>
              </a:extLst>
            </p:cNvPr>
            <p:cNvSpPr/>
            <p:nvPr/>
          </p:nvSpPr>
          <p:spPr>
            <a:xfrm rot="16200000">
              <a:off x="4308078" y="2982235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F26E6489-1D7B-4A78-BE80-0BBB77BA26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346582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Circle: Hollow 515">
              <a:extLst>
                <a:ext uri="{FF2B5EF4-FFF2-40B4-BE49-F238E27FC236}">
                  <a16:creationId xmlns:a16="http://schemas.microsoft.com/office/drawing/2014/main" id="{38C8A5C5-3D58-4412-8A1D-423097A3BA29}"/>
                </a:ext>
              </a:extLst>
            </p:cNvPr>
            <p:cNvSpPr/>
            <p:nvPr/>
          </p:nvSpPr>
          <p:spPr>
            <a:xfrm rot="16200000" flipV="1">
              <a:off x="7676555" y="3629420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4B0A58D-DA2D-4519-8A36-89C20300482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2818532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8" name="Circle: Hollow 517">
              <a:extLst>
                <a:ext uri="{FF2B5EF4-FFF2-40B4-BE49-F238E27FC236}">
                  <a16:creationId xmlns:a16="http://schemas.microsoft.com/office/drawing/2014/main" id="{95E7CCE4-E7AA-400C-8278-E2BAE5F06ADC}"/>
                </a:ext>
              </a:extLst>
            </p:cNvPr>
            <p:cNvSpPr/>
            <p:nvPr/>
          </p:nvSpPr>
          <p:spPr>
            <a:xfrm rot="16200000" flipV="1">
              <a:off x="7676555" y="2982127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E1EA557D-1B4E-480A-9BBE-F00D3B686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431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355CB577-E89F-41AD-8326-050BA72C9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508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Circle: Hollow 520">
              <a:extLst>
                <a:ext uri="{FF2B5EF4-FFF2-40B4-BE49-F238E27FC236}">
                  <a16:creationId xmlns:a16="http://schemas.microsoft.com/office/drawing/2014/main" id="{4044642F-DB1B-4398-9CD1-157F79320284}"/>
                </a:ext>
              </a:extLst>
            </p:cNvPr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65E6771-47B9-4ABD-A555-E0CA18F9AB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770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31203F6-630F-4215-A85C-4AD5DAC39205}"/>
                </a:ext>
              </a:extLst>
            </p:cNvPr>
            <p:cNvCxnSpPr>
              <a:cxnSpLocks/>
            </p:cNvCxnSpPr>
            <p:nvPr/>
          </p:nvCxnSpPr>
          <p:spPr>
            <a:xfrm>
              <a:off x="6867770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Circle: Hollow 523">
              <a:extLst>
                <a:ext uri="{FF2B5EF4-FFF2-40B4-BE49-F238E27FC236}">
                  <a16:creationId xmlns:a16="http://schemas.microsoft.com/office/drawing/2014/main" id="{A3EB2CBB-69CC-4423-B398-957F176123F1}"/>
                </a:ext>
              </a:extLst>
            </p:cNvPr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DA80F03-0D45-46E7-AEDC-1236DDF1475C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30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2BE390-0DE2-46D3-ADB7-7549F286C0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907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Circle: Hollow 526">
              <a:extLst>
                <a:ext uri="{FF2B5EF4-FFF2-40B4-BE49-F238E27FC236}">
                  <a16:creationId xmlns:a16="http://schemas.microsoft.com/office/drawing/2014/main" id="{50E7458C-E66A-4794-858B-B4339ACB1E2A}"/>
                </a:ext>
              </a:extLst>
            </p:cNvPr>
            <p:cNvSpPr/>
            <p:nvPr/>
          </p:nvSpPr>
          <p:spPr>
            <a:xfrm flipV="1">
              <a:off x="4474917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CFFC3CE-3391-4F0A-BA85-1F7CBCE2A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69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302ED8-4713-4732-86F6-A63FC843F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169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Circle: Hollow 529">
              <a:extLst>
                <a:ext uri="{FF2B5EF4-FFF2-40B4-BE49-F238E27FC236}">
                  <a16:creationId xmlns:a16="http://schemas.microsoft.com/office/drawing/2014/main" id="{EDF977A3-D7CF-434B-ADA0-8CC1597573CD}"/>
                </a:ext>
              </a:extLst>
            </p:cNvPr>
            <p:cNvSpPr/>
            <p:nvPr/>
          </p:nvSpPr>
          <p:spPr>
            <a:xfrm flipH="1" flipV="1">
              <a:off x="7429082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4453E4E-91FB-4E53-A5BA-92BF383120C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36210" y="36896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DBCF6FA-15B4-43A7-A06C-15D1A88DF8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3271" y="44726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3" name="Circle: Hollow 532">
              <a:extLst>
                <a:ext uri="{FF2B5EF4-FFF2-40B4-BE49-F238E27FC236}">
                  <a16:creationId xmlns:a16="http://schemas.microsoft.com/office/drawing/2014/main" id="{C7A4BA2A-7EB8-41A6-A34B-8B555A7D9309}"/>
                </a:ext>
              </a:extLst>
            </p:cNvPr>
            <p:cNvSpPr/>
            <p:nvPr/>
          </p:nvSpPr>
          <p:spPr>
            <a:xfrm rot="16200000">
              <a:off x="3868233" y="47735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3CA8DEA-5036-41D1-80B6-9E4E7D3F304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36210" y="21433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D11153C-4A64-4629-B409-36E3477F3C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3271" y="24083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Circle: Hollow 535">
              <a:extLst>
                <a:ext uri="{FF2B5EF4-FFF2-40B4-BE49-F238E27FC236}">
                  <a16:creationId xmlns:a16="http://schemas.microsoft.com/office/drawing/2014/main" id="{41696520-D1C8-4C16-A870-DBC64FB3BB87}"/>
                </a:ext>
              </a:extLst>
            </p:cNvPr>
            <p:cNvSpPr/>
            <p:nvPr/>
          </p:nvSpPr>
          <p:spPr>
            <a:xfrm rot="16200000" flipH="1">
              <a:off x="3868233" y="18194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FE200B9-EE56-415D-B205-196267CC4D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30653" y="36882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F7FC2AB-21B2-4555-B116-414C8AE1405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895669" y="44712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Circle: Hollow 538">
              <a:extLst>
                <a:ext uri="{FF2B5EF4-FFF2-40B4-BE49-F238E27FC236}">
                  <a16:creationId xmlns:a16="http://schemas.microsoft.com/office/drawing/2014/main" id="{D2724A91-C03D-4472-A5EA-3AF23BBB3590}"/>
                </a:ext>
              </a:extLst>
            </p:cNvPr>
            <p:cNvSpPr/>
            <p:nvPr/>
          </p:nvSpPr>
          <p:spPr>
            <a:xfrm rot="16200000" flipV="1">
              <a:off x="8010630" y="47721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8220A43-3699-4A89-9C13-3F04B99173C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30654" y="21419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094B17D-29D1-4887-8560-0397F3FC6EF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5669" y="24069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Circle: Hollow 541">
              <a:extLst>
                <a:ext uri="{FF2B5EF4-FFF2-40B4-BE49-F238E27FC236}">
                  <a16:creationId xmlns:a16="http://schemas.microsoft.com/office/drawing/2014/main" id="{14B56502-FD1D-4B6B-9582-2CC45AF27B70}"/>
                </a:ext>
              </a:extLst>
            </p:cNvPr>
            <p:cNvSpPr/>
            <p:nvPr/>
          </p:nvSpPr>
          <p:spPr>
            <a:xfrm rot="16200000" flipH="1" flipV="1">
              <a:off x="8010631" y="18180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B53AE832-67C7-4A33-9BFF-E45FFBF3E0BE}"/>
              </a:ext>
            </a:extLst>
          </p:cNvPr>
          <p:cNvGrpSpPr/>
          <p:nvPr/>
        </p:nvGrpSpPr>
        <p:grpSpPr>
          <a:xfrm>
            <a:off x="10147749" y="212097"/>
            <a:ext cx="6638765" cy="6638765"/>
            <a:chOff x="3342001" y="675000"/>
            <a:chExt cx="5508000" cy="5508000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1FBE9DA-AFCA-44ED-B942-C09D457DB03A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23B4D98E-8B0B-48E0-8A19-018CBC03D098}"/>
                </a:ext>
              </a:extLst>
            </p:cNvPr>
            <p:cNvSpPr/>
            <p:nvPr/>
          </p:nvSpPr>
          <p:spPr>
            <a:xfrm>
              <a:off x="5520000" y="2853000"/>
              <a:ext cx="1152000" cy="1152000"/>
            </a:xfrm>
            <a:prstGeom prst="rect">
              <a:avLst/>
            </a:prstGeom>
            <a:noFill/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0A79175-6C0E-4D3B-9E79-3D5D0D902E4D}"/>
                </a:ext>
              </a:extLst>
            </p:cNvPr>
            <p:cNvSpPr/>
            <p:nvPr/>
          </p:nvSpPr>
          <p:spPr>
            <a:xfrm>
              <a:off x="5106000" y="2439000"/>
              <a:ext cx="1980000" cy="1980000"/>
            </a:xfrm>
            <a:prstGeom prst="rect">
              <a:avLst/>
            </a:prstGeom>
            <a:noFill/>
            <a:ln w="762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97C0F14-C817-4835-A1BE-245AC5A2E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3431" y="99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8" name="Circle: Hollow 547">
              <a:extLst>
                <a:ext uri="{FF2B5EF4-FFF2-40B4-BE49-F238E27FC236}">
                  <a16:creationId xmlns:a16="http://schemas.microsoft.com/office/drawing/2014/main" id="{AAD5BDAA-1E2C-4BDA-B4A3-B2F35CE9B066}"/>
                </a:ext>
              </a:extLst>
            </p:cNvPr>
            <p:cNvSpPr/>
            <p:nvPr/>
          </p:nvSpPr>
          <p:spPr>
            <a:xfrm>
              <a:off x="5939431" y="67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DEF24C7E-9910-4743-B018-DB6E3A5511A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419000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Circle: Hollow 549">
              <a:extLst>
                <a:ext uri="{FF2B5EF4-FFF2-40B4-BE49-F238E27FC236}">
                  <a16:creationId xmlns:a16="http://schemas.microsoft.com/office/drawing/2014/main" id="{BAB39566-6970-4768-9B68-09D65AFB7FAA}"/>
                </a:ext>
              </a:extLst>
            </p:cNvPr>
            <p:cNvSpPr/>
            <p:nvPr/>
          </p:nvSpPr>
          <p:spPr>
            <a:xfrm flipV="1">
              <a:off x="5952000" y="5895000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D219D5F-9D83-4B4E-B4F3-14AF552F6FD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386001" y="271528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2" name="Circle: Hollow 551">
              <a:extLst>
                <a:ext uri="{FF2B5EF4-FFF2-40B4-BE49-F238E27FC236}">
                  <a16:creationId xmlns:a16="http://schemas.microsoft.com/office/drawing/2014/main" id="{4522D530-AC23-4CA3-B29C-37D650C40D54}"/>
                </a:ext>
              </a:extLst>
            </p:cNvPr>
            <p:cNvSpPr/>
            <p:nvPr/>
          </p:nvSpPr>
          <p:spPr>
            <a:xfrm rot="16200000">
              <a:off x="3342001" y="329128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0B389BA-C048-4738-9D47-CDD2758588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806001" y="2702715"/>
              <a:ext cx="0" cy="144000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4" name="Circle: Hollow 553">
              <a:extLst>
                <a:ext uri="{FF2B5EF4-FFF2-40B4-BE49-F238E27FC236}">
                  <a16:creationId xmlns:a16="http://schemas.microsoft.com/office/drawing/2014/main" id="{AA243B86-1475-4047-950D-6AC82F956BE2}"/>
                </a:ext>
              </a:extLst>
            </p:cNvPr>
            <p:cNvSpPr/>
            <p:nvPr/>
          </p:nvSpPr>
          <p:spPr>
            <a:xfrm rot="16200000" flipV="1">
              <a:off x="8562001" y="327871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8EE644C-0B89-475D-901D-19D09AA71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245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Circle: Hollow 555">
              <a:extLst>
                <a:ext uri="{FF2B5EF4-FFF2-40B4-BE49-F238E27FC236}">
                  <a16:creationId xmlns:a16="http://schemas.microsoft.com/office/drawing/2014/main" id="{F3DA9AD4-7313-4FA8-AEDD-D07B3CAAC642}"/>
                </a:ext>
              </a:extLst>
            </p:cNvPr>
            <p:cNvSpPr/>
            <p:nvPr/>
          </p:nvSpPr>
          <p:spPr>
            <a:xfrm>
              <a:off x="5668562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9A1586FD-E065-4CD5-AF8C-3218C114B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538" y="187436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Circle: Hollow 557">
              <a:extLst>
                <a:ext uri="{FF2B5EF4-FFF2-40B4-BE49-F238E27FC236}">
                  <a16:creationId xmlns:a16="http://schemas.microsoft.com/office/drawing/2014/main" id="{78951215-5B1D-4CFB-8EE8-9DBA543F7B01}"/>
                </a:ext>
              </a:extLst>
            </p:cNvPr>
            <p:cNvSpPr/>
            <p:nvPr/>
          </p:nvSpPr>
          <p:spPr>
            <a:xfrm>
              <a:off x="6315855" y="164107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53238EF-6CBF-4F62-A921-09995CDA1BE8}"/>
                </a:ext>
              </a:extLst>
            </p:cNvPr>
            <p:cNvCxnSpPr>
              <a:cxnSpLocks/>
            </p:cNvCxnSpPr>
            <p:nvPr/>
          </p:nvCxnSpPr>
          <p:spPr>
            <a:xfrm>
              <a:off x="5772353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0" name="Circle: Hollow 559">
              <a:extLst>
                <a:ext uri="{FF2B5EF4-FFF2-40B4-BE49-F238E27FC236}">
                  <a16:creationId xmlns:a16="http://schemas.microsoft.com/office/drawing/2014/main" id="{966AA8A4-7E48-42E2-8DA3-B90DCB531DC1}"/>
                </a:ext>
              </a:extLst>
            </p:cNvPr>
            <p:cNvSpPr/>
            <p:nvPr/>
          </p:nvSpPr>
          <p:spPr>
            <a:xfrm flipV="1">
              <a:off x="5668670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E4BC3C5-E3AB-4508-8656-D0907017D391}"/>
                </a:ext>
              </a:extLst>
            </p:cNvPr>
            <p:cNvCxnSpPr>
              <a:cxnSpLocks/>
            </p:cNvCxnSpPr>
            <p:nvPr/>
          </p:nvCxnSpPr>
          <p:spPr>
            <a:xfrm>
              <a:off x="6419646" y="4449079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" name="Circle: Hollow 561">
              <a:extLst>
                <a:ext uri="{FF2B5EF4-FFF2-40B4-BE49-F238E27FC236}">
                  <a16:creationId xmlns:a16="http://schemas.microsoft.com/office/drawing/2014/main" id="{8BDF21BC-CA02-4E0E-A736-8FC5D3A8E6D1}"/>
                </a:ext>
              </a:extLst>
            </p:cNvPr>
            <p:cNvSpPr/>
            <p:nvPr/>
          </p:nvSpPr>
          <p:spPr>
            <a:xfrm flipV="1">
              <a:off x="6315963" y="5009556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4B4AD90-4819-445B-8AC6-8214B0E05C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3465933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Circle: Hollow 563">
              <a:extLst>
                <a:ext uri="{FF2B5EF4-FFF2-40B4-BE49-F238E27FC236}">
                  <a16:creationId xmlns:a16="http://schemas.microsoft.com/office/drawing/2014/main" id="{73F544F3-41BE-4CEB-ABF9-A3FE7B02A6C8}"/>
                </a:ext>
              </a:extLst>
            </p:cNvPr>
            <p:cNvSpPr/>
            <p:nvPr/>
          </p:nvSpPr>
          <p:spPr>
            <a:xfrm rot="16200000">
              <a:off x="4308078" y="3629528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6B78E95-02EC-4B33-9D2D-7B2DBD29FE3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08642" y="2818640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6" name="Circle: Hollow 565">
              <a:extLst>
                <a:ext uri="{FF2B5EF4-FFF2-40B4-BE49-F238E27FC236}">
                  <a16:creationId xmlns:a16="http://schemas.microsoft.com/office/drawing/2014/main" id="{E3FAF1C9-A926-4C2C-95EC-60D40528311F}"/>
                </a:ext>
              </a:extLst>
            </p:cNvPr>
            <p:cNvSpPr/>
            <p:nvPr/>
          </p:nvSpPr>
          <p:spPr>
            <a:xfrm rot="16200000">
              <a:off x="4308078" y="2982235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A35F6478-EA4F-4E76-BC30-6E2BFF490F3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3465825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Circle: Hollow 567">
              <a:extLst>
                <a:ext uri="{FF2B5EF4-FFF2-40B4-BE49-F238E27FC236}">
                  <a16:creationId xmlns:a16="http://schemas.microsoft.com/office/drawing/2014/main" id="{BB051A14-D144-42F3-8114-B53667C06C3B}"/>
                </a:ext>
              </a:extLst>
            </p:cNvPr>
            <p:cNvSpPr/>
            <p:nvPr/>
          </p:nvSpPr>
          <p:spPr>
            <a:xfrm rot="16200000" flipV="1">
              <a:off x="7676555" y="3629420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31A2C5D-E0BA-4EAE-B6E3-989CBB7B2E9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383357" y="2818532"/>
              <a:ext cx="0" cy="534556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Circle: Hollow 569">
              <a:extLst>
                <a:ext uri="{FF2B5EF4-FFF2-40B4-BE49-F238E27FC236}">
                  <a16:creationId xmlns:a16="http://schemas.microsoft.com/office/drawing/2014/main" id="{C0CC9D23-1E83-407F-B894-588DB57F8EA2}"/>
                </a:ext>
              </a:extLst>
            </p:cNvPr>
            <p:cNvSpPr/>
            <p:nvPr/>
          </p:nvSpPr>
          <p:spPr>
            <a:xfrm rot="16200000" flipV="1">
              <a:off x="7676555" y="2982127"/>
              <a:ext cx="207366" cy="207366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2A742A-4D69-46F7-A4A5-9A0B9F7C3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1431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132355C-3A46-4647-A77B-648FE4784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3508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Circle: Hollow 572">
              <a:extLst>
                <a:ext uri="{FF2B5EF4-FFF2-40B4-BE49-F238E27FC236}">
                  <a16:creationId xmlns:a16="http://schemas.microsoft.com/office/drawing/2014/main" id="{2885E121-3803-4A49-ACBC-F8798BDA6D90}"/>
                </a:ext>
              </a:extLst>
            </p:cNvPr>
            <p:cNvSpPr/>
            <p:nvPr/>
          </p:nvSpPr>
          <p:spPr>
            <a:xfrm>
              <a:off x="4473518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A1AE4F2-4EA8-4229-BB1C-39AA2FA5BC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770" y="136096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201361E-FC4B-4849-8888-D870C5C8E26D}"/>
                </a:ext>
              </a:extLst>
            </p:cNvPr>
            <p:cNvCxnSpPr>
              <a:cxnSpLocks/>
            </p:cNvCxnSpPr>
            <p:nvPr/>
          </p:nvCxnSpPr>
          <p:spPr>
            <a:xfrm>
              <a:off x="6867770" y="1360967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Circle: Hollow 575">
              <a:extLst>
                <a:ext uri="{FF2B5EF4-FFF2-40B4-BE49-F238E27FC236}">
                  <a16:creationId xmlns:a16="http://schemas.microsoft.com/office/drawing/2014/main" id="{D10004F9-A8CE-4219-AA10-39A96D54A222}"/>
                </a:ext>
              </a:extLst>
            </p:cNvPr>
            <p:cNvSpPr/>
            <p:nvPr/>
          </p:nvSpPr>
          <p:spPr>
            <a:xfrm flipH="1">
              <a:off x="7427683" y="121696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DC92B78-3D72-40C5-BB42-A55CDC6E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322830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64CDB082-C06F-4F92-93E7-46C410A2CC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04907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Circle: Hollow 578">
              <a:extLst>
                <a:ext uri="{FF2B5EF4-FFF2-40B4-BE49-F238E27FC236}">
                  <a16:creationId xmlns:a16="http://schemas.microsoft.com/office/drawing/2014/main" id="{CAD7F3DE-B880-4A43-A03B-AD9448282FF8}"/>
                </a:ext>
              </a:extLst>
            </p:cNvPr>
            <p:cNvSpPr/>
            <p:nvPr/>
          </p:nvSpPr>
          <p:spPr>
            <a:xfrm flipV="1">
              <a:off x="4474917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3CA10C79-5864-42CD-B2E8-F09F3DCA2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9169" y="4455411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B84EA50F-E500-492E-86B4-1E7A9B691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169" y="550336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Circle: Hollow 581">
              <a:extLst>
                <a:ext uri="{FF2B5EF4-FFF2-40B4-BE49-F238E27FC236}">
                  <a16:creationId xmlns:a16="http://schemas.microsoft.com/office/drawing/2014/main" id="{AD8AD5A6-F54E-44C5-8ED8-BAB919B28077}"/>
                </a:ext>
              </a:extLst>
            </p:cNvPr>
            <p:cNvSpPr/>
            <p:nvPr/>
          </p:nvSpPr>
          <p:spPr>
            <a:xfrm flipH="1" flipV="1">
              <a:off x="7429082" y="5359365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14C1A2F3-1AA0-4D02-AE78-66A216BB9C6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536210" y="36896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467FE2F5-9702-44D1-ADC1-23C9A2404A7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3271" y="44726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Circle: Hollow 584">
              <a:extLst>
                <a:ext uri="{FF2B5EF4-FFF2-40B4-BE49-F238E27FC236}">
                  <a16:creationId xmlns:a16="http://schemas.microsoft.com/office/drawing/2014/main" id="{865DBFAC-18DB-43FC-B85C-FCCE75FC7220}"/>
                </a:ext>
              </a:extLst>
            </p:cNvPr>
            <p:cNvSpPr/>
            <p:nvPr/>
          </p:nvSpPr>
          <p:spPr>
            <a:xfrm rot="16200000">
              <a:off x="3868233" y="47735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55313E1A-D06D-44C4-9AA5-479E385BDAA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536210" y="21433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47C03313-CEB9-43D8-B075-CD6756DA951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753271" y="24083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Circle: Hollow 587">
              <a:extLst>
                <a:ext uri="{FF2B5EF4-FFF2-40B4-BE49-F238E27FC236}">
                  <a16:creationId xmlns:a16="http://schemas.microsoft.com/office/drawing/2014/main" id="{2B765343-7729-4D6C-90C0-6635D096DEA7}"/>
                </a:ext>
              </a:extLst>
            </p:cNvPr>
            <p:cNvSpPr/>
            <p:nvPr/>
          </p:nvSpPr>
          <p:spPr>
            <a:xfrm rot="16200000" flipH="1">
              <a:off x="3868233" y="18194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D6275367-CEED-4A0B-A2A0-41E6F9C3D1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630653" y="3688287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E0C8F16-C833-4C2D-BD57-DC0C20078DC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895669" y="4471225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Circle: Hollow 590">
              <a:extLst>
                <a:ext uri="{FF2B5EF4-FFF2-40B4-BE49-F238E27FC236}">
                  <a16:creationId xmlns:a16="http://schemas.microsoft.com/office/drawing/2014/main" id="{1FC5BCCD-3404-4AC6-AD16-8864B2210A85}"/>
                </a:ext>
              </a:extLst>
            </p:cNvPr>
            <p:cNvSpPr/>
            <p:nvPr/>
          </p:nvSpPr>
          <p:spPr>
            <a:xfrm rot="16200000" flipV="1">
              <a:off x="8010630" y="4772177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1994B5F-A88F-4B27-856E-BEB7C25136E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30654" y="2141948"/>
              <a:ext cx="0" cy="1047954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D2C542C-C957-4386-B3AA-24FCB2624A6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95669" y="2406963"/>
              <a:ext cx="517923" cy="0"/>
            </a:xfrm>
            <a:prstGeom prst="line">
              <a:avLst/>
            </a:prstGeom>
            <a:ln>
              <a:solidFill>
                <a:schemeClr val="bg1">
                  <a:alpha val="1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Circle: Hollow 593">
              <a:extLst>
                <a:ext uri="{FF2B5EF4-FFF2-40B4-BE49-F238E27FC236}">
                  <a16:creationId xmlns:a16="http://schemas.microsoft.com/office/drawing/2014/main" id="{352A8F4D-7691-4833-AF30-A22C82DBA19A}"/>
                </a:ext>
              </a:extLst>
            </p:cNvPr>
            <p:cNvSpPr/>
            <p:nvPr/>
          </p:nvSpPr>
          <p:spPr>
            <a:xfrm rot="16200000" flipH="1" flipV="1">
              <a:off x="8010631" y="1818012"/>
              <a:ext cx="288000" cy="288000"/>
            </a:xfrm>
            <a:prstGeom prst="donut">
              <a:avLst>
                <a:gd name="adj" fmla="val 9724"/>
              </a:avLst>
            </a:prstGeom>
            <a:noFill/>
            <a:ln w="635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807B80B6-C4C2-4D6F-BD72-CB56391389AF}"/>
              </a:ext>
            </a:extLst>
          </p:cNvPr>
          <p:cNvSpPr txBox="1"/>
          <p:nvPr/>
        </p:nvSpPr>
        <p:spPr>
          <a:xfrm>
            <a:off x="2360098" y="748683"/>
            <a:ext cx="7484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spc="8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SOBRE MIM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A7C098FB-3E24-4C20-8DFD-76C104F5A75C}"/>
              </a:ext>
            </a:extLst>
          </p:cNvPr>
          <p:cNvSpPr txBox="1"/>
          <p:nvPr/>
        </p:nvSpPr>
        <p:spPr>
          <a:xfrm>
            <a:off x="8254693" y="3378086"/>
            <a:ext cx="871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CRIATIVIDADE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3D1F9BAB-AE0A-4F47-BABE-B11E40AA7955}"/>
              </a:ext>
            </a:extLst>
          </p:cNvPr>
          <p:cNvSpPr txBox="1"/>
          <p:nvPr/>
        </p:nvSpPr>
        <p:spPr>
          <a:xfrm>
            <a:off x="7309719" y="1919541"/>
            <a:ext cx="175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MUDANÇAS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0F607A32-D535-4CEF-A6F7-AE738589740D}"/>
              </a:ext>
            </a:extLst>
          </p:cNvPr>
          <p:cNvSpPr txBox="1"/>
          <p:nvPr/>
        </p:nvSpPr>
        <p:spPr>
          <a:xfrm>
            <a:off x="2114514" y="5763080"/>
            <a:ext cx="7962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600" spc="15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2945FB40-7CDF-458D-BDBD-E41896845984}"/>
              </a:ext>
            </a:extLst>
          </p:cNvPr>
          <p:cNvSpPr txBox="1"/>
          <p:nvPr/>
        </p:nvSpPr>
        <p:spPr>
          <a:xfrm>
            <a:off x="5794414" y="3157004"/>
            <a:ext cx="67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800" b="1" spc="600" dirty="0">
              <a:solidFill>
                <a:schemeClr val="bg1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3" name="TextBox 596">
            <a:extLst>
              <a:ext uri="{FF2B5EF4-FFF2-40B4-BE49-F238E27FC236}">
                <a16:creationId xmlns:a16="http://schemas.microsoft.com/office/drawing/2014/main" id="{9FD53D3D-89EC-4316-BD14-D53E1B647734}"/>
              </a:ext>
            </a:extLst>
          </p:cNvPr>
          <p:cNvSpPr txBox="1"/>
          <p:nvPr/>
        </p:nvSpPr>
        <p:spPr>
          <a:xfrm>
            <a:off x="3213840" y="3345421"/>
            <a:ext cx="175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EVOLUÇÃO</a:t>
            </a:r>
          </a:p>
          <a:p>
            <a:pPr algn="just"/>
            <a:endParaRPr lang="en-IN" sz="700" dirty="0">
              <a:solidFill>
                <a:schemeClr val="bg1">
                  <a:lumMod val="75000"/>
                  <a:alpha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4" name="TextBox 596">
            <a:extLst>
              <a:ext uri="{FF2B5EF4-FFF2-40B4-BE49-F238E27FC236}">
                <a16:creationId xmlns:a16="http://schemas.microsoft.com/office/drawing/2014/main" id="{AB92F83F-AAE2-440D-B246-CF37DF7313B6}"/>
              </a:ext>
            </a:extLst>
          </p:cNvPr>
          <p:cNvSpPr txBox="1"/>
          <p:nvPr/>
        </p:nvSpPr>
        <p:spPr>
          <a:xfrm>
            <a:off x="7309719" y="4822659"/>
            <a:ext cx="175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COMPARTILHAMENTO</a:t>
            </a:r>
          </a:p>
          <a:p>
            <a:pPr algn="just"/>
            <a:endParaRPr lang="en-IN" sz="700" dirty="0">
              <a:solidFill>
                <a:schemeClr val="bg1">
                  <a:lumMod val="75000"/>
                  <a:alpha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5" name="TextBox 596">
            <a:extLst>
              <a:ext uri="{FF2B5EF4-FFF2-40B4-BE49-F238E27FC236}">
                <a16:creationId xmlns:a16="http://schemas.microsoft.com/office/drawing/2014/main" id="{2C696877-9FE1-4F9F-9B4F-C8DAEDFC71D0}"/>
              </a:ext>
            </a:extLst>
          </p:cNvPr>
          <p:cNvSpPr txBox="1"/>
          <p:nvPr/>
        </p:nvSpPr>
        <p:spPr>
          <a:xfrm>
            <a:off x="3717004" y="4822078"/>
            <a:ext cx="175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PODER DE ESCOLHA</a:t>
            </a:r>
          </a:p>
          <a:p>
            <a:pPr algn="just"/>
            <a:endParaRPr lang="en-IN" sz="700" dirty="0">
              <a:solidFill>
                <a:schemeClr val="bg1">
                  <a:lumMod val="75000"/>
                  <a:alpha val="7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66" name="TextBox 596">
            <a:extLst>
              <a:ext uri="{FF2B5EF4-FFF2-40B4-BE49-F238E27FC236}">
                <a16:creationId xmlns:a16="http://schemas.microsoft.com/office/drawing/2014/main" id="{9D41D035-8E71-43CD-95BE-18237AEF3A97}"/>
              </a:ext>
            </a:extLst>
          </p:cNvPr>
          <p:cNvSpPr txBox="1"/>
          <p:nvPr/>
        </p:nvSpPr>
        <p:spPr>
          <a:xfrm>
            <a:off x="3322692" y="1975341"/>
            <a:ext cx="175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700" dirty="0">
                <a:solidFill>
                  <a:schemeClr val="bg1">
                    <a:lumMod val="75000"/>
                    <a:alpha val="75000"/>
                  </a:schemeClr>
                </a:solidFill>
                <a:latin typeface="Montserrat" panose="00000500000000000000" pitchFamily="2" charset="0"/>
              </a:rPr>
              <a:t>DIVERSIDADE / CURIOSIADADE</a:t>
            </a:r>
          </a:p>
        </p:txBody>
      </p:sp>
    </p:spTree>
    <p:extLst>
      <p:ext uri="{BB962C8B-B14F-4D97-AF65-F5344CB8AC3E}">
        <p14:creationId xmlns:p14="http://schemas.microsoft.com/office/powerpoint/2010/main" val="187798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1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1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" presetClass="entr" presetSubtype="2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1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de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2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25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2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25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25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grpId="0" nodeType="withEffect" nodePh="1">
                                  <p:stCondLst>
                                    <p:cond delay="4750"/>
                                  </p:stCondLst>
                                  <p:endCondLst>
                                    <p:cond evt="begin" delay="0">
                                      <p:tn val="2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25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 nodePh="1">
                                  <p:stCondLst>
                                    <p:cond delay="4750"/>
                                  </p:stCondLst>
                                  <p:endCondLst>
                                    <p:cond evt="begin" delay="0">
                                      <p:tn val="2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 animBg="1"/>
      <p:bldP spid="405" grpId="0" animBg="1"/>
      <p:bldP spid="406" grpId="0" animBg="1"/>
      <p:bldP spid="409" grpId="0" animBg="1"/>
      <p:bldP spid="416" grpId="0" animBg="1"/>
      <p:bldP spid="419" grpId="0" animBg="1"/>
      <p:bldP spid="422" grpId="0" animBg="1"/>
      <p:bldP spid="425" grpId="0" animBg="1"/>
      <p:bldP spid="430" grpId="0" animBg="1"/>
      <p:bldP spid="433" grpId="0" animBg="1"/>
      <p:bldP spid="436" grpId="0" animBg="1"/>
      <p:bldP spid="440" grpId="0" animBg="1"/>
      <p:bldP spid="443" grpId="0" animBg="1"/>
      <p:bldP spid="450" grpId="0" animBg="1"/>
      <p:bldP spid="448" grpId="0" animBg="1"/>
      <p:bldP spid="457" grpId="0" animBg="1"/>
      <p:bldP spid="462" grpId="0" animBg="1"/>
      <p:bldP spid="466" grpId="0" animBg="1"/>
      <p:bldP spid="470" grpId="0" animBg="1"/>
      <p:bldP spid="475" grpId="0" animBg="1"/>
      <p:bldP spid="479" grpId="0" animBg="1"/>
      <p:bldP spid="488" grpId="0" animBg="1"/>
      <p:bldP spid="485" grpId="0" animBg="1"/>
      <p:bldP spid="595" grpId="0"/>
      <p:bldP spid="596" grpId="0"/>
      <p:bldP spid="597" grpId="0"/>
      <p:bldP spid="598" grpId="0"/>
      <p:bldP spid="599" grpId="0"/>
      <p:bldP spid="163" grpId="0"/>
      <p:bldP spid="164" grpId="0"/>
      <p:bldP spid="165" grpId="0"/>
      <p:bldP spid="1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400">
            <a:extLst>
              <a:ext uri="{FF2B5EF4-FFF2-40B4-BE49-F238E27FC236}">
                <a16:creationId xmlns:a16="http://schemas.microsoft.com/office/drawing/2014/main" id="{F8943D49-06B0-4471-A2A1-4EA3FB339865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A2BE2"/>
              </a:gs>
              <a:gs pos="35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2B5C9-B57B-4C2A-9965-25FDE90B125F}"/>
              </a:ext>
            </a:extLst>
          </p:cNvPr>
          <p:cNvSpPr/>
          <p:nvPr/>
        </p:nvSpPr>
        <p:spPr>
          <a:xfrm>
            <a:off x="4112925" y="2106323"/>
            <a:ext cx="3369142" cy="5110984"/>
          </a:xfrm>
          <a:prstGeom prst="roundRect">
            <a:avLst>
              <a:gd name="adj" fmla="val 6245"/>
            </a:avLst>
          </a:prstGeom>
          <a:solidFill>
            <a:srgbClr val="1F273A"/>
          </a:solidFill>
          <a:ln>
            <a:noFill/>
          </a:ln>
          <a:effectLst>
            <a:softEdge rad="381000"/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3BE837-408D-424F-9429-080399D2CD28}"/>
              </a:ext>
            </a:extLst>
          </p:cNvPr>
          <p:cNvSpPr/>
          <p:nvPr/>
        </p:nvSpPr>
        <p:spPr>
          <a:xfrm>
            <a:off x="4332970" y="1953923"/>
            <a:ext cx="2929054" cy="4367684"/>
          </a:xfrm>
          <a:prstGeom prst="roundRect">
            <a:avLst>
              <a:gd name="adj" fmla="val 13291"/>
            </a:avLst>
          </a:prstGeom>
          <a:gradFill flip="none" rotWithShape="1">
            <a:gsLst>
              <a:gs pos="3000">
                <a:srgbClr val="313D4D"/>
              </a:gs>
              <a:gs pos="100000">
                <a:srgbClr val="4D5C73"/>
              </a:gs>
            </a:gsLst>
            <a:lin ang="9600000" scaled="0"/>
            <a:tileRect/>
          </a:gradFill>
          <a:ln>
            <a:noFill/>
          </a:ln>
          <a:scene3d>
            <a:camera prst="isometricTopUp"/>
            <a:lightRig rig="threePt" dir="t">
              <a:rot lat="0" lon="0" rev="600000"/>
            </a:lightRig>
          </a:scene3d>
          <a:sp3d prstMaterial="metal">
            <a:bevelT w="203200" h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BD6D86-2479-4EA9-85D7-2D50ADB56C75}"/>
              </a:ext>
            </a:extLst>
          </p:cNvPr>
          <p:cNvSpPr/>
          <p:nvPr/>
        </p:nvSpPr>
        <p:spPr>
          <a:xfrm>
            <a:off x="4553012" y="2249883"/>
            <a:ext cx="2488969" cy="3775764"/>
          </a:xfrm>
          <a:prstGeom prst="roundRect">
            <a:avLst>
              <a:gd name="adj" fmla="val 6245"/>
            </a:avLst>
          </a:prstGeom>
          <a:solidFill>
            <a:srgbClr val="313D4D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BC16F6-EDAC-48D4-8950-66686A60F5CB}"/>
              </a:ext>
            </a:extLst>
          </p:cNvPr>
          <p:cNvSpPr/>
          <p:nvPr/>
        </p:nvSpPr>
        <p:spPr>
          <a:xfrm>
            <a:off x="3707747" y="3389807"/>
            <a:ext cx="2133845" cy="328490"/>
          </a:xfrm>
          <a:prstGeom prst="roundRect">
            <a:avLst>
              <a:gd name="adj" fmla="val 50000"/>
            </a:avLst>
          </a:prstGeom>
          <a:solidFill>
            <a:srgbClr val="1F273A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18CC2C-E589-46E6-8BD5-232A75EAD5AF}"/>
              </a:ext>
            </a:extLst>
          </p:cNvPr>
          <p:cNvSpPr/>
          <p:nvPr/>
        </p:nvSpPr>
        <p:spPr>
          <a:xfrm>
            <a:off x="3955505" y="3628527"/>
            <a:ext cx="718617" cy="328490"/>
          </a:xfrm>
          <a:prstGeom prst="roundRect">
            <a:avLst>
              <a:gd name="adj" fmla="val 27085"/>
            </a:avLst>
          </a:prstGeom>
          <a:gradFill flip="none" rotWithShape="1">
            <a:gsLst>
              <a:gs pos="0">
                <a:srgbClr val="BD80E1"/>
              </a:gs>
              <a:gs pos="100000">
                <a:srgbClr val="8A2BE2"/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EA45C3F-F6B1-4858-AB83-95D4AC175DD0}"/>
              </a:ext>
            </a:extLst>
          </p:cNvPr>
          <p:cNvSpPr/>
          <p:nvPr/>
        </p:nvSpPr>
        <p:spPr>
          <a:xfrm>
            <a:off x="4056053" y="3603994"/>
            <a:ext cx="2133845" cy="328490"/>
          </a:xfrm>
          <a:prstGeom prst="roundRect">
            <a:avLst>
              <a:gd name="adj" fmla="val 50000"/>
            </a:avLst>
          </a:prstGeom>
          <a:solidFill>
            <a:srgbClr val="1F273A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EE0A1B-5E1B-4AE1-86D3-E8FCCBF39D92}"/>
              </a:ext>
            </a:extLst>
          </p:cNvPr>
          <p:cNvSpPr/>
          <p:nvPr/>
        </p:nvSpPr>
        <p:spPr>
          <a:xfrm>
            <a:off x="4285364" y="3837657"/>
            <a:ext cx="718617" cy="328490"/>
          </a:xfrm>
          <a:prstGeom prst="roundRect">
            <a:avLst>
              <a:gd name="adj" fmla="val 27085"/>
            </a:avLst>
          </a:prstGeom>
          <a:gradFill flip="none" rotWithShape="1">
            <a:gsLst>
              <a:gs pos="0">
                <a:srgbClr val="BD80E1"/>
              </a:gs>
              <a:gs pos="100000">
                <a:srgbClr val="8A2BE2"/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010685A-BDEE-4583-BD03-B31701F403DB}"/>
              </a:ext>
            </a:extLst>
          </p:cNvPr>
          <p:cNvSpPr/>
          <p:nvPr/>
        </p:nvSpPr>
        <p:spPr>
          <a:xfrm>
            <a:off x="4404359" y="3837657"/>
            <a:ext cx="2133845" cy="328490"/>
          </a:xfrm>
          <a:prstGeom prst="roundRect">
            <a:avLst>
              <a:gd name="adj" fmla="val 50000"/>
            </a:avLst>
          </a:prstGeom>
          <a:solidFill>
            <a:srgbClr val="1F273A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F45692-738C-4F5E-8672-1457F3F95576}"/>
              </a:ext>
            </a:extLst>
          </p:cNvPr>
          <p:cNvSpPr/>
          <p:nvPr/>
        </p:nvSpPr>
        <p:spPr>
          <a:xfrm>
            <a:off x="4616236" y="4060491"/>
            <a:ext cx="718617" cy="328490"/>
          </a:xfrm>
          <a:prstGeom prst="roundRect">
            <a:avLst>
              <a:gd name="adj" fmla="val 27085"/>
            </a:avLst>
          </a:prstGeom>
          <a:gradFill flip="none" rotWithShape="1">
            <a:gsLst>
              <a:gs pos="0">
                <a:srgbClr val="BD80E1"/>
              </a:gs>
              <a:gs pos="100000">
                <a:srgbClr val="8A2BE2"/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4CFE75-CDA4-40B1-A227-9C55C4E4CA76}"/>
              </a:ext>
            </a:extLst>
          </p:cNvPr>
          <p:cNvSpPr/>
          <p:nvPr/>
        </p:nvSpPr>
        <p:spPr>
          <a:xfrm>
            <a:off x="5666406" y="4424707"/>
            <a:ext cx="1764000" cy="360000"/>
          </a:xfrm>
          <a:prstGeom prst="roundRect">
            <a:avLst>
              <a:gd name="adj" fmla="val 50000"/>
            </a:avLst>
          </a:prstGeom>
          <a:solidFill>
            <a:srgbClr val="222B3E">
              <a:alpha val="58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A11E53-71E7-4C8F-BC73-087650F73EA3}"/>
              </a:ext>
            </a:extLst>
          </p:cNvPr>
          <p:cNvSpPr/>
          <p:nvPr/>
        </p:nvSpPr>
        <p:spPr>
          <a:xfrm>
            <a:off x="5666406" y="4319522"/>
            <a:ext cx="1764000" cy="36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C76EC"/>
              </a:gs>
              <a:gs pos="61000">
                <a:srgbClr val="8A2BE2"/>
              </a:gs>
            </a:gsLst>
            <a:lin ang="108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Graphic 24" descr="Money">
            <a:extLst>
              <a:ext uri="{FF2B5EF4-FFF2-40B4-BE49-F238E27FC236}">
                <a16:creationId xmlns:a16="http://schemas.microsoft.com/office/drawing/2014/main" id="{534EFA7B-7C07-4AEC-95D0-423B9A102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587" y="4098905"/>
            <a:ext cx="216000" cy="216000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38" name="Graphic 37" descr="Bank check">
            <a:extLst>
              <a:ext uri="{FF2B5EF4-FFF2-40B4-BE49-F238E27FC236}">
                <a16:creationId xmlns:a16="http://schemas.microsoft.com/office/drawing/2014/main" id="{7A5393D4-575F-42F4-886B-06B1A14F1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1346" y="3880711"/>
            <a:ext cx="216000" cy="216000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40" name="Graphic 39" descr="Diamond">
            <a:extLst>
              <a:ext uri="{FF2B5EF4-FFF2-40B4-BE49-F238E27FC236}">
                <a16:creationId xmlns:a16="http://schemas.microsoft.com/office/drawing/2014/main" id="{AEE5BEE0-F6B7-4966-A65C-C652B61BB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6813" y="3674105"/>
            <a:ext cx="216000" cy="216000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D8802E-8EEC-4C99-9FDE-3504C8205638}"/>
              </a:ext>
            </a:extLst>
          </p:cNvPr>
          <p:cNvSpPr txBox="1"/>
          <p:nvPr/>
        </p:nvSpPr>
        <p:spPr>
          <a:xfrm>
            <a:off x="5778211" y="4358668"/>
            <a:ext cx="1547037" cy="253916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GB" sz="1050" spc="600" dirty="0">
                <a:solidFill>
                  <a:schemeClr val="bg1"/>
                </a:solidFill>
                <a:latin typeface="Montserrat" panose="00000500000000000000" pitchFamily="2" charset="0"/>
              </a:rPr>
              <a:t>ENTRAR</a:t>
            </a:r>
            <a:endParaRPr lang="en-IN" sz="1050" spc="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A8884D-6AD0-4CA2-8B53-3D4BC2E734C5}"/>
              </a:ext>
            </a:extLst>
          </p:cNvPr>
          <p:cNvSpPr txBox="1"/>
          <p:nvPr/>
        </p:nvSpPr>
        <p:spPr>
          <a:xfrm>
            <a:off x="7097558" y="876009"/>
            <a:ext cx="1795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MISSÃO</a:t>
            </a:r>
            <a:endParaRPr lang="en-IN" sz="11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E253DF-5E83-449B-907B-87FD5AB92CA5}"/>
              </a:ext>
            </a:extLst>
          </p:cNvPr>
          <p:cNvSpPr txBox="1"/>
          <p:nvPr/>
        </p:nvSpPr>
        <p:spPr>
          <a:xfrm>
            <a:off x="7097558" y="1038044"/>
            <a:ext cx="228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HOJE EM DIA TENHO UMA MISSÃO DE AJUDAR AS PESSOAS, DE CONSTRUIR COISAS INCRIVEIS JUNTO COM A TECNOLOGIA.</a:t>
            </a:r>
            <a:endParaRPr lang="en-IN" sz="8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AA5397-CAE3-43E5-8DAC-79F84A11C282}"/>
              </a:ext>
            </a:extLst>
          </p:cNvPr>
          <p:cNvSpPr txBox="1"/>
          <p:nvPr/>
        </p:nvSpPr>
        <p:spPr>
          <a:xfrm>
            <a:off x="7483321" y="1614484"/>
            <a:ext cx="1795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VISÃO</a:t>
            </a:r>
            <a:endParaRPr lang="en-IN" sz="11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447F6B-045E-442A-9AE9-DECFB64C0443}"/>
              </a:ext>
            </a:extLst>
          </p:cNvPr>
          <p:cNvSpPr txBox="1"/>
          <p:nvPr/>
        </p:nvSpPr>
        <p:spPr>
          <a:xfrm>
            <a:off x="7483321" y="1776519"/>
            <a:ext cx="2285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VEJO UM GRANDE POTENCIAL NA TECNOLOGIA E SE EU CONSEGUIR TER O DOMINIO EU CONSIGO MUDAR A REALIDADE DE MUITAS PESSOAS.</a:t>
            </a:r>
            <a:endParaRPr lang="en-IN" sz="8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61F3C9-6C23-4178-A97F-469D5A05F715}"/>
              </a:ext>
            </a:extLst>
          </p:cNvPr>
          <p:cNvSpPr txBox="1"/>
          <p:nvPr/>
        </p:nvSpPr>
        <p:spPr>
          <a:xfrm>
            <a:off x="8140547" y="2352960"/>
            <a:ext cx="1795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VALORES</a:t>
            </a:r>
            <a:endParaRPr lang="en-IN" sz="11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FE913F-40D1-44E4-A03A-AA459783A1E9}"/>
              </a:ext>
            </a:extLst>
          </p:cNvPr>
          <p:cNvSpPr txBox="1"/>
          <p:nvPr/>
        </p:nvSpPr>
        <p:spPr>
          <a:xfrm>
            <a:off x="8140547" y="2514995"/>
            <a:ext cx="228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ACREDITAR NOS OUTROS, TER EMPATIA E MUITA VONTADE DE FAZER ACONTECER.</a:t>
            </a:r>
            <a:endParaRPr lang="en-IN" sz="800" dirty="0">
              <a:solidFill>
                <a:schemeClr val="tx2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7F616F-6E43-4629-8D2C-2471F03DF1AB}"/>
              </a:ext>
            </a:extLst>
          </p:cNvPr>
          <p:cNvSpPr/>
          <p:nvPr/>
        </p:nvSpPr>
        <p:spPr>
          <a:xfrm>
            <a:off x="5334853" y="3141112"/>
            <a:ext cx="108000" cy="108000"/>
          </a:xfrm>
          <a:prstGeom prst="ellipse">
            <a:avLst/>
          </a:prstGeom>
          <a:solidFill>
            <a:srgbClr val="4D5C73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60938C-7945-47CE-A1C0-F8920F661A29}"/>
              </a:ext>
            </a:extLst>
          </p:cNvPr>
          <p:cNvSpPr/>
          <p:nvPr/>
        </p:nvSpPr>
        <p:spPr>
          <a:xfrm>
            <a:off x="5670211" y="3383173"/>
            <a:ext cx="108000" cy="108000"/>
          </a:xfrm>
          <a:prstGeom prst="ellipse">
            <a:avLst/>
          </a:prstGeom>
          <a:solidFill>
            <a:srgbClr val="4D5C73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CF3FE87-CA2D-49E0-824C-F8DD337ADEDD}"/>
              </a:ext>
            </a:extLst>
          </p:cNvPr>
          <p:cNvSpPr/>
          <p:nvPr/>
        </p:nvSpPr>
        <p:spPr>
          <a:xfrm>
            <a:off x="6019695" y="3603250"/>
            <a:ext cx="108000" cy="108000"/>
          </a:xfrm>
          <a:prstGeom prst="ellipse">
            <a:avLst/>
          </a:prstGeom>
          <a:solidFill>
            <a:srgbClr val="4D5C73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6E69EB1-6608-4B58-B165-B29B934FFF47}"/>
              </a:ext>
            </a:extLst>
          </p:cNvPr>
          <p:cNvCxnSpPr>
            <a:stCxn id="56" idx="0"/>
            <a:endCxn id="57" idx="1"/>
          </p:cNvCxnSpPr>
          <p:nvPr/>
        </p:nvCxnSpPr>
        <p:spPr>
          <a:xfrm rot="5400000" flipH="1" flipV="1">
            <a:off x="5337865" y="1381420"/>
            <a:ext cx="1810680" cy="1708705"/>
          </a:xfrm>
          <a:prstGeom prst="bentConnector2">
            <a:avLst/>
          </a:prstGeom>
          <a:ln>
            <a:gradFill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4F4551A-D56D-405C-BA32-C0D0F278608A}"/>
              </a:ext>
            </a:extLst>
          </p:cNvPr>
          <p:cNvCxnSpPr>
            <a:cxnSpLocks/>
            <a:stCxn id="66" idx="0"/>
            <a:endCxn id="61" idx="1"/>
          </p:cNvCxnSpPr>
          <p:nvPr/>
        </p:nvCxnSpPr>
        <p:spPr>
          <a:xfrm rot="5400000" flipH="1" flipV="1">
            <a:off x="5946633" y="1846485"/>
            <a:ext cx="1314266" cy="1759110"/>
          </a:xfrm>
          <a:prstGeom prst="bentConnector2">
            <a:avLst/>
          </a:prstGeom>
          <a:ln>
            <a:gradFill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05070B-797D-44AC-A3DB-DB776C64A1E8}"/>
              </a:ext>
            </a:extLst>
          </p:cNvPr>
          <p:cNvCxnSpPr>
            <a:cxnSpLocks/>
            <a:stCxn id="67" idx="0"/>
            <a:endCxn id="64" idx="1"/>
          </p:cNvCxnSpPr>
          <p:nvPr/>
        </p:nvCxnSpPr>
        <p:spPr>
          <a:xfrm rot="5400000" flipH="1" flipV="1">
            <a:off x="6678410" y="2141113"/>
            <a:ext cx="857422" cy="2066852"/>
          </a:xfrm>
          <a:prstGeom prst="bentConnector2">
            <a:avLst/>
          </a:prstGeom>
          <a:ln>
            <a:gradFill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5400000" scaled="1"/>
            </a:gra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0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2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3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4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4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4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5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5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5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6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6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7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72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75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76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79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80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8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8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8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8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9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9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95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9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9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0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03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0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0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0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nodeType="withEffect" p14:presetBounceEnd="58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667">
                                          <p:cBhvr additive="base">
                                            <p:cTn id="11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667">
                                          <p:cBhvr additive="base">
                                            <p:cTn id="11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0" grpId="0" animBg="1"/>
          <p:bldP spid="12" grpId="0" animBg="1"/>
          <p:bldP spid="34" grpId="0" animBg="1"/>
          <p:bldP spid="35" grpId="0" animBg="1"/>
          <p:bldP spid="32" grpId="0" animBg="1"/>
          <p:bldP spid="33" grpId="0" animBg="1"/>
          <p:bldP spid="30" grpId="0" animBg="1"/>
          <p:bldP spid="31" grpId="0" animBg="1"/>
          <p:bldP spid="36" grpId="0" animBg="1"/>
          <p:bldP spid="17" grpId="0" animBg="1"/>
          <p:bldP spid="43" grpId="0"/>
          <p:bldP spid="54" grpId="0"/>
          <p:bldP spid="57" grpId="0"/>
          <p:bldP spid="60" grpId="0"/>
          <p:bldP spid="61" grpId="0"/>
          <p:bldP spid="63" grpId="0"/>
          <p:bldP spid="64" grpId="0"/>
          <p:bldP spid="56" grpId="0" animBg="1"/>
          <p:bldP spid="66" grpId="0" animBg="1"/>
          <p:bldP spid="6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0" grpId="0" animBg="1"/>
          <p:bldP spid="12" grpId="0" animBg="1"/>
          <p:bldP spid="34" grpId="0" animBg="1"/>
          <p:bldP spid="35" grpId="0" animBg="1"/>
          <p:bldP spid="32" grpId="0" animBg="1"/>
          <p:bldP spid="33" grpId="0" animBg="1"/>
          <p:bldP spid="30" grpId="0" animBg="1"/>
          <p:bldP spid="31" grpId="0" animBg="1"/>
          <p:bldP spid="36" grpId="0" animBg="1"/>
          <p:bldP spid="17" grpId="0" animBg="1"/>
          <p:bldP spid="43" grpId="0"/>
          <p:bldP spid="54" grpId="0"/>
          <p:bldP spid="57" grpId="0"/>
          <p:bldP spid="60" grpId="0"/>
          <p:bldP spid="61" grpId="0"/>
          <p:bldP spid="63" grpId="0"/>
          <p:bldP spid="64" grpId="0"/>
          <p:bldP spid="56" grpId="0" animBg="1"/>
          <p:bldP spid="66" grpId="0" animBg="1"/>
          <p:bldP spid="67" grpId="0" animBg="1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00">
            <a:extLst>
              <a:ext uri="{FF2B5EF4-FFF2-40B4-BE49-F238E27FC236}">
                <a16:creationId xmlns:a16="http://schemas.microsoft.com/office/drawing/2014/main" id="{596F34E4-7773-48A2-904C-3438EE7A3E9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60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DAC79EFE-C668-4650-906C-EA15D618FD7E}"/>
              </a:ext>
            </a:extLst>
          </p:cNvPr>
          <p:cNvSpPr/>
          <p:nvPr/>
        </p:nvSpPr>
        <p:spPr>
          <a:xfrm flipV="1">
            <a:off x="-1" y="0"/>
            <a:ext cx="6023006" cy="3453944"/>
          </a:xfrm>
          <a:prstGeom prst="rtTriangle">
            <a:avLst/>
          </a:prstGeom>
          <a:gradFill flip="none" rotWithShape="1">
            <a:gsLst>
              <a:gs pos="23000">
                <a:schemeClr val="tx1"/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D8E061-55A5-45E2-9BB9-169E8BF0D3D9}"/>
              </a:ext>
            </a:extLst>
          </p:cNvPr>
          <p:cNvSpPr/>
          <p:nvPr/>
        </p:nvSpPr>
        <p:spPr>
          <a:xfrm>
            <a:off x="470338" y="966173"/>
            <a:ext cx="2923266" cy="827659"/>
          </a:xfrm>
          <a:prstGeom prst="rect">
            <a:avLst/>
          </a:prstGeom>
          <a:gradFill flip="none" rotWithShape="1">
            <a:gsLst>
              <a:gs pos="0">
                <a:srgbClr val="F3F5FB">
                  <a:alpha val="19000"/>
                </a:srgbClr>
              </a:gs>
              <a:gs pos="91000">
                <a:srgbClr val="AEB6D6">
                  <a:alpha val="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370179D-3265-4DC1-9B89-B886C6255A6F}"/>
              </a:ext>
            </a:extLst>
          </p:cNvPr>
          <p:cNvSpPr/>
          <p:nvPr/>
        </p:nvSpPr>
        <p:spPr>
          <a:xfrm>
            <a:off x="-673987" y="-507811"/>
            <a:ext cx="14895070" cy="11737304"/>
          </a:xfrm>
          <a:prstGeom prst="roundRect">
            <a:avLst/>
          </a:prstGeom>
          <a:solidFill>
            <a:srgbClr val="002060">
              <a:alpha val="6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A03F855-55AA-471B-9034-CD819230DF5E}"/>
              </a:ext>
            </a:extLst>
          </p:cNvPr>
          <p:cNvSpPr/>
          <p:nvPr/>
        </p:nvSpPr>
        <p:spPr>
          <a:xfrm>
            <a:off x="7731849" y="4581128"/>
            <a:ext cx="3129379" cy="2974134"/>
          </a:xfrm>
          <a:prstGeom prst="roundRect">
            <a:avLst>
              <a:gd name="adj" fmla="val 9760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  <a:effectLst>
            <a:softEdge rad="990600"/>
          </a:effectLst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2F5A041-EF37-4BD5-BC81-4FC633BF60A9}"/>
              </a:ext>
            </a:extLst>
          </p:cNvPr>
          <p:cNvSpPr/>
          <p:nvPr/>
        </p:nvSpPr>
        <p:spPr>
          <a:xfrm>
            <a:off x="1994512" y="4845828"/>
            <a:ext cx="1560465" cy="1527834"/>
          </a:xfrm>
          <a:prstGeom prst="roundRect">
            <a:avLst>
              <a:gd name="adj" fmla="val 9760"/>
            </a:avLst>
          </a:prstGeom>
          <a:noFill/>
          <a:ln w="57150">
            <a:solidFill>
              <a:schemeClr val="bg1">
                <a:alpha val="63000"/>
              </a:schemeClr>
            </a:solidFill>
          </a:ln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9F8B034-B81C-4C8E-990D-4F0615C6421D}"/>
              </a:ext>
            </a:extLst>
          </p:cNvPr>
          <p:cNvSpPr/>
          <p:nvPr/>
        </p:nvSpPr>
        <p:spPr>
          <a:xfrm>
            <a:off x="2328670" y="4687621"/>
            <a:ext cx="905679" cy="12205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47000">
                <a:schemeClr val="bg1"/>
              </a:gs>
              <a:gs pos="100000">
                <a:srgbClr val="D3D7E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0380BA-DC9C-4C4F-A3FC-8E314A5E3573}"/>
              </a:ext>
            </a:extLst>
          </p:cNvPr>
          <p:cNvSpPr/>
          <p:nvPr/>
        </p:nvSpPr>
        <p:spPr>
          <a:xfrm>
            <a:off x="3776255" y="565331"/>
            <a:ext cx="4441183" cy="6937453"/>
          </a:xfrm>
          <a:prstGeom prst="roundRect">
            <a:avLst>
              <a:gd name="adj" fmla="val 9760"/>
            </a:avLst>
          </a:prstGeom>
          <a:solidFill>
            <a:schemeClr val="tx2">
              <a:lumMod val="50000"/>
              <a:alpha val="30000"/>
            </a:schemeClr>
          </a:solidFill>
          <a:ln>
            <a:noFill/>
          </a:ln>
          <a:effectLst>
            <a:softEdge rad="990600"/>
          </a:effectLst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4C8F8C1-EC54-465D-9E61-1B61E749D590}"/>
              </a:ext>
            </a:extLst>
          </p:cNvPr>
          <p:cNvSpPr/>
          <p:nvPr/>
        </p:nvSpPr>
        <p:spPr>
          <a:xfrm>
            <a:off x="4583528" y="1335760"/>
            <a:ext cx="2880320" cy="5398522"/>
          </a:xfrm>
          <a:prstGeom prst="roundRect">
            <a:avLst>
              <a:gd name="adj" fmla="val 9760"/>
            </a:avLst>
          </a:prstGeom>
          <a:noFill/>
          <a:ln w="76200">
            <a:solidFill>
              <a:schemeClr val="bg1"/>
            </a:solidFill>
          </a:ln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815567-212E-4470-AA32-3BC212F2277B}"/>
              </a:ext>
            </a:extLst>
          </p:cNvPr>
          <p:cNvSpPr/>
          <p:nvPr/>
        </p:nvSpPr>
        <p:spPr>
          <a:xfrm>
            <a:off x="4556687" y="716808"/>
            <a:ext cx="2880320" cy="5398522"/>
          </a:xfrm>
          <a:prstGeom prst="roundRect">
            <a:avLst>
              <a:gd name="adj" fmla="val 9760"/>
            </a:avLst>
          </a:prstGeom>
          <a:solidFill>
            <a:schemeClr val="bg1"/>
          </a:solidFill>
          <a:ln>
            <a:noFill/>
          </a:ln>
          <a:scene3d>
            <a:camera prst="isometricTopUp"/>
            <a:lightRig rig="threePt" dir="t">
              <a:rot lat="0" lon="0" rev="1800000"/>
            </a:lightRig>
          </a:scene3d>
          <a:sp3d extrusionH="266700"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4685D-5049-4FFF-A334-07690C89D939}"/>
              </a:ext>
            </a:extLst>
          </p:cNvPr>
          <p:cNvSpPr/>
          <p:nvPr/>
        </p:nvSpPr>
        <p:spPr>
          <a:xfrm>
            <a:off x="6240016" y="4712628"/>
            <a:ext cx="45719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0161A6-688A-411C-A817-FE378E07655E}"/>
              </a:ext>
            </a:extLst>
          </p:cNvPr>
          <p:cNvGrpSpPr/>
          <p:nvPr/>
        </p:nvGrpSpPr>
        <p:grpSpPr>
          <a:xfrm>
            <a:off x="7078604" y="4928473"/>
            <a:ext cx="486265" cy="88737"/>
            <a:chOff x="2279576" y="1268760"/>
            <a:chExt cx="2367555" cy="432048"/>
          </a:xfrm>
          <a:solidFill>
            <a:srgbClr val="4B5057"/>
          </a:solidFill>
          <a:scene3d>
            <a:camera prst="isometricRightUp"/>
            <a:lightRig rig="threePt" dir="t"/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15C5BE-07E6-4A53-B528-8CCA2EDE1A24}"/>
                </a:ext>
              </a:extLst>
            </p:cNvPr>
            <p:cNvSpPr/>
            <p:nvPr/>
          </p:nvSpPr>
          <p:spPr>
            <a:xfrm>
              <a:off x="2279576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214EE5-C0DA-405F-8862-07BE179DAA36}"/>
                </a:ext>
              </a:extLst>
            </p:cNvPr>
            <p:cNvSpPr/>
            <p:nvPr/>
          </p:nvSpPr>
          <p:spPr>
            <a:xfrm>
              <a:off x="2763453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9FA8AF-3EC7-486E-9CDF-1B20C7E8F9E6}"/>
                </a:ext>
              </a:extLst>
            </p:cNvPr>
            <p:cNvSpPr/>
            <p:nvPr/>
          </p:nvSpPr>
          <p:spPr>
            <a:xfrm>
              <a:off x="3247330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C7CD8A-C18E-4807-B5DF-3E82BF84E72D}"/>
                </a:ext>
              </a:extLst>
            </p:cNvPr>
            <p:cNvSpPr/>
            <p:nvPr/>
          </p:nvSpPr>
          <p:spPr>
            <a:xfrm>
              <a:off x="3731207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E59B64-051D-47B6-8D88-C772C2C9299C}"/>
                </a:ext>
              </a:extLst>
            </p:cNvPr>
            <p:cNvSpPr/>
            <p:nvPr/>
          </p:nvSpPr>
          <p:spPr>
            <a:xfrm>
              <a:off x="4215083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323CC6-8206-4D35-904C-80AB56450A4C}"/>
              </a:ext>
            </a:extLst>
          </p:cNvPr>
          <p:cNvGrpSpPr/>
          <p:nvPr/>
        </p:nvGrpSpPr>
        <p:grpSpPr>
          <a:xfrm>
            <a:off x="8167519" y="4298722"/>
            <a:ext cx="486265" cy="88737"/>
            <a:chOff x="2279576" y="1268760"/>
            <a:chExt cx="2367555" cy="432048"/>
          </a:xfrm>
          <a:solidFill>
            <a:srgbClr val="4B5057"/>
          </a:solidFill>
          <a:scene3d>
            <a:camera prst="isometricRightUp"/>
            <a:lightRig rig="threePt" dir="t"/>
          </a:scene3d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3A98E4-AC87-4FF5-9A97-CCDD5C69F995}"/>
                </a:ext>
              </a:extLst>
            </p:cNvPr>
            <p:cNvSpPr/>
            <p:nvPr/>
          </p:nvSpPr>
          <p:spPr>
            <a:xfrm>
              <a:off x="2279576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38EE55-D75C-4AF6-8138-9EF0BA2CFCE6}"/>
                </a:ext>
              </a:extLst>
            </p:cNvPr>
            <p:cNvSpPr/>
            <p:nvPr/>
          </p:nvSpPr>
          <p:spPr>
            <a:xfrm>
              <a:off x="2763453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0943B8-CE05-4628-BF22-AE8FF5BDAF0F}"/>
                </a:ext>
              </a:extLst>
            </p:cNvPr>
            <p:cNvSpPr/>
            <p:nvPr/>
          </p:nvSpPr>
          <p:spPr>
            <a:xfrm>
              <a:off x="3247330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88F41F-04A6-4F98-8176-16BA1D61F3C8}"/>
                </a:ext>
              </a:extLst>
            </p:cNvPr>
            <p:cNvSpPr/>
            <p:nvPr/>
          </p:nvSpPr>
          <p:spPr>
            <a:xfrm>
              <a:off x="3731207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40CE37-D5FD-463F-8E9A-B51AFAD92FD7}"/>
                </a:ext>
              </a:extLst>
            </p:cNvPr>
            <p:cNvSpPr/>
            <p:nvPr/>
          </p:nvSpPr>
          <p:spPr>
            <a:xfrm>
              <a:off x="4215083" y="1268760"/>
              <a:ext cx="432048" cy="432048"/>
            </a:xfrm>
            <a:prstGeom prst="ellipse">
              <a:avLst/>
            </a:prstGeom>
            <a:grpFill/>
            <a:ln>
              <a:noFill/>
            </a:ln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687222-7B56-459E-8A23-B974A187EF56}"/>
              </a:ext>
            </a:extLst>
          </p:cNvPr>
          <p:cNvSpPr/>
          <p:nvPr/>
        </p:nvSpPr>
        <p:spPr>
          <a:xfrm>
            <a:off x="7659757" y="4601380"/>
            <a:ext cx="504000" cy="72000"/>
          </a:xfrm>
          <a:prstGeom prst="roundRect">
            <a:avLst>
              <a:gd name="adj" fmla="val 50000"/>
            </a:avLst>
          </a:prstGeom>
          <a:solidFill>
            <a:srgbClr val="5E636A"/>
          </a:solidFill>
          <a:ln>
            <a:noFill/>
          </a:ln>
          <a:scene3d>
            <a:camera prst="isometricRightUp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42492A-9996-438B-B3C6-E6704FEC2CBC}"/>
              </a:ext>
            </a:extLst>
          </p:cNvPr>
          <p:cNvSpPr/>
          <p:nvPr/>
        </p:nvSpPr>
        <p:spPr>
          <a:xfrm>
            <a:off x="3585639" y="3189958"/>
            <a:ext cx="45719" cy="26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5F43B8-E285-4407-BEB0-B0EF03F5D4C6}"/>
              </a:ext>
            </a:extLst>
          </p:cNvPr>
          <p:cNvSpPr/>
          <p:nvPr/>
        </p:nvSpPr>
        <p:spPr>
          <a:xfrm>
            <a:off x="3891674" y="2372569"/>
            <a:ext cx="792000" cy="72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9991553-2E22-44FE-8F1C-14973CCEBC57}"/>
              </a:ext>
            </a:extLst>
          </p:cNvPr>
          <p:cNvSpPr/>
          <p:nvPr/>
        </p:nvSpPr>
        <p:spPr>
          <a:xfrm>
            <a:off x="3716160" y="3471429"/>
            <a:ext cx="396000" cy="72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82A698-35F2-4927-ADEC-490739726ED4}"/>
              </a:ext>
            </a:extLst>
          </p:cNvPr>
          <p:cNvSpPr/>
          <p:nvPr/>
        </p:nvSpPr>
        <p:spPr>
          <a:xfrm>
            <a:off x="4617725" y="1224833"/>
            <a:ext cx="2628000" cy="4297407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54000">
                <a:srgbClr val="BD80E1"/>
              </a:gs>
              <a:gs pos="100000">
                <a:srgbClr val="EC76EC"/>
              </a:gs>
            </a:gsLst>
            <a:lin ang="270000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BC7C6C-1A4E-47E6-9E46-94674F61C517}"/>
              </a:ext>
            </a:extLst>
          </p:cNvPr>
          <p:cNvSpPr/>
          <p:nvPr/>
        </p:nvSpPr>
        <p:spPr>
          <a:xfrm>
            <a:off x="4100655" y="2561143"/>
            <a:ext cx="970854" cy="959785"/>
          </a:xfrm>
          <a:prstGeom prst="roundRect">
            <a:avLst/>
          </a:prstGeom>
          <a:solidFill>
            <a:schemeClr val="bg1">
              <a:alpha val="23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4F4CE-1727-461F-8967-A3D1ADD1DE8B}"/>
              </a:ext>
            </a:extLst>
          </p:cNvPr>
          <p:cNvSpPr/>
          <p:nvPr/>
        </p:nvSpPr>
        <p:spPr>
          <a:xfrm>
            <a:off x="4919439" y="2113149"/>
            <a:ext cx="970854" cy="959785"/>
          </a:xfrm>
          <a:prstGeom prst="roundRect">
            <a:avLst/>
          </a:prstGeom>
          <a:solidFill>
            <a:schemeClr val="bg1">
              <a:alpha val="23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C10460-9AF4-454F-B933-CB36AFA989D4}"/>
              </a:ext>
            </a:extLst>
          </p:cNvPr>
          <p:cNvSpPr/>
          <p:nvPr/>
        </p:nvSpPr>
        <p:spPr>
          <a:xfrm>
            <a:off x="4983910" y="3074273"/>
            <a:ext cx="970854" cy="959785"/>
          </a:xfrm>
          <a:prstGeom prst="roundRect">
            <a:avLst/>
          </a:prstGeom>
          <a:solidFill>
            <a:schemeClr val="bg1">
              <a:alpha val="18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90BBA2-D5B4-47BE-8BB5-EB147FDA46DC}"/>
              </a:ext>
            </a:extLst>
          </p:cNvPr>
          <p:cNvSpPr/>
          <p:nvPr/>
        </p:nvSpPr>
        <p:spPr>
          <a:xfrm>
            <a:off x="5802694" y="2626279"/>
            <a:ext cx="970854" cy="959785"/>
          </a:xfrm>
          <a:prstGeom prst="roundRect">
            <a:avLst/>
          </a:prstGeom>
          <a:solidFill>
            <a:schemeClr val="bg1">
              <a:alpha val="18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F71CBE5-FED7-4A77-B4AE-07D7ED5B03B0}"/>
              </a:ext>
            </a:extLst>
          </p:cNvPr>
          <p:cNvSpPr/>
          <p:nvPr/>
        </p:nvSpPr>
        <p:spPr>
          <a:xfrm>
            <a:off x="5879267" y="3606051"/>
            <a:ext cx="970854" cy="959785"/>
          </a:xfrm>
          <a:prstGeom prst="roundRect">
            <a:avLst/>
          </a:prstGeom>
          <a:solidFill>
            <a:schemeClr val="bg1">
              <a:alpha val="22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26C459F-242A-4299-AEA5-3E901135958F}"/>
              </a:ext>
            </a:extLst>
          </p:cNvPr>
          <p:cNvSpPr/>
          <p:nvPr/>
        </p:nvSpPr>
        <p:spPr>
          <a:xfrm>
            <a:off x="6698051" y="3158057"/>
            <a:ext cx="970854" cy="959785"/>
          </a:xfrm>
          <a:prstGeom prst="roundRect">
            <a:avLst/>
          </a:prstGeom>
          <a:solidFill>
            <a:schemeClr val="bg1">
              <a:alpha val="22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89904B1-3BE7-4C78-9230-0FB087A193BB}"/>
              </a:ext>
            </a:extLst>
          </p:cNvPr>
          <p:cNvSpPr/>
          <p:nvPr/>
        </p:nvSpPr>
        <p:spPr>
          <a:xfrm>
            <a:off x="5048318" y="1144681"/>
            <a:ext cx="2067669" cy="4169918"/>
          </a:xfrm>
          <a:custGeom>
            <a:avLst/>
            <a:gdLst>
              <a:gd name="connsiteX0" fmla="*/ 0 w 2067669"/>
              <a:gd name="connsiteY0" fmla="*/ 0 h 3694252"/>
              <a:gd name="connsiteX1" fmla="*/ 2067669 w 2067669"/>
              <a:gd name="connsiteY1" fmla="*/ 0 h 3694252"/>
              <a:gd name="connsiteX2" fmla="*/ 2067669 w 2067669"/>
              <a:gd name="connsiteY2" fmla="*/ 3694252 h 369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7669" h="3694252">
                <a:moveTo>
                  <a:pt x="0" y="0"/>
                </a:moveTo>
                <a:lnTo>
                  <a:pt x="2067669" y="0"/>
                </a:lnTo>
                <a:lnTo>
                  <a:pt x="2067669" y="3694252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FD69C8-ACF0-49C0-9C29-0814DF829BE5}"/>
              </a:ext>
            </a:extLst>
          </p:cNvPr>
          <p:cNvSpPr/>
          <p:nvPr/>
        </p:nvSpPr>
        <p:spPr>
          <a:xfrm>
            <a:off x="4921027" y="826388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00FF00"/>
              </a:gs>
              <a:gs pos="47000">
                <a:srgbClr val="00CC00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8A9D375-6074-4520-AA08-1703F43F9994}"/>
              </a:ext>
            </a:extLst>
          </p:cNvPr>
          <p:cNvSpPr/>
          <p:nvPr/>
        </p:nvSpPr>
        <p:spPr>
          <a:xfrm>
            <a:off x="3057024" y="1724872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FFC000"/>
              </a:gs>
              <a:gs pos="47000">
                <a:srgbClr val="FFCC00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2CE03A6-459A-447B-A8D3-C12FDC8178AF}"/>
              </a:ext>
            </a:extLst>
          </p:cNvPr>
          <p:cNvSpPr/>
          <p:nvPr/>
        </p:nvSpPr>
        <p:spPr>
          <a:xfrm>
            <a:off x="5235162" y="1433579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6666FF"/>
              </a:gs>
              <a:gs pos="34000">
                <a:srgbClr val="FF0066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00D087-3D0A-413B-A6A1-EA1B41651C7D}"/>
              </a:ext>
            </a:extLst>
          </p:cNvPr>
          <p:cNvSpPr/>
          <p:nvPr/>
        </p:nvSpPr>
        <p:spPr>
          <a:xfrm>
            <a:off x="3584797" y="2254386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FFC000"/>
              </a:gs>
              <a:gs pos="47000">
                <a:srgbClr val="F16C26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7311440-7FD7-40C9-B9D7-574E300DA4B6}"/>
              </a:ext>
            </a:extLst>
          </p:cNvPr>
          <p:cNvSpPr/>
          <p:nvPr/>
        </p:nvSpPr>
        <p:spPr>
          <a:xfrm>
            <a:off x="4449815" y="1854078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EE1256"/>
              </a:gs>
              <a:gs pos="47000">
                <a:srgbClr val="E533BF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95ACE7E-1CC4-43FC-8136-0A392F050085}"/>
              </a:ext>
            </a:extLst>
          </p:cNvPr>
          <p:cNvSpPr/>
          <p:nvPr/>
        </p:nvSpPr>
        <p:spPr>
          <a:xfrm>
            <a:off x="3999564" y="1191880"/>
            <a:ext cx="720000" cy="720000"/>
          </a:xfrm>
          <a:prstGeom prst="roundRect">
            <a:avLst/>
          </a:prstGeom>
          <a:gradFill flip="none" rotWithShape="1">
            <a:gsLst>
              <a:gs pos="100000">
                <a:srgbClr val="00FFCC"/>
              </a:gs>
              <a:gs pos="47000">
                <a:srgbClr val="0000FF"/>
              </a:gs>
            </a:gsLst>
            <a:lin ang="2700000" scaled="1"/>
            <a:tileRect/>
          </a:gradFill>
          <a:ln>
            <a:noFill/>
          </a:ln>
          <a:scene3d>
            <a:camera prst="isometricRightUp"/>
            <a:lightRig rig="threePt" dir="t">
              <a:rot lat="0" lon="0" rev="5400000"/>
            </a:lightRig>
          </a:scene3d>
          <a:sp3d extrusionH="8890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6" name="Graphic 45" descr="Cloud Computing">
            <a:extLst>
              <a:ext uri="{FF2B5EF4-FFF2-40B4-BE49-F238E27FC236}">
                <a16:creationId xmlns:a16="http://schemas.microsoft.com/office/drawing/2014/main" id="{33A97734-4FBF-4F91-8614-688FCDE1C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2191" y="1335880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48" name="Graphic 47" descr="USB">
            <a:extLst>
              <a:ext uri="{FF2B5EF4-FFF2-40B4-BE49-F238E27FC236}">
                <a16:creationId xmlns:a16="http://schemas.microsoft.com/office/drawing/2014/main" id="{E1D7AC06-41B3-475F-8D47-7B0ED45CB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2881" y="980133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0" name="Graphic 49" descr="Headphones">
            <a:extLst>
              <a:ext uri="{FF2B5EF4-FFF2-40B4-BE49-F238E27FC236}">
                <a16:creationId xmlns:a16="http://schemas.microsoft.com/office/drawing/2014/main" id="{2C1449D6-4183-47DF-84A5-09B47D2AA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6570" y="1976338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2" name="Graphic 51" descr="Bluetooth">
            <a:extLst>
              <a:ext uri="{FF2B5EF4-FFF2-40B4-BE49-F238E27FC236}">
                <a16:creationId xmlns:a16="http://schemas.microsoft.com/office/drawing/2014/main" id="{13D82102-D791-431F-9E19-F267B7DEA6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3590" y="1570675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4" name="Graphic 53" descr="Plug">
            <a:extLst>
              <a:ext uri="{FF2B5EF4-FFF2-40B4-BE49-F238E27FC236}">
                <a16:creationId xmlns:a16="http://schemas.microsoft.com/office/drawing/2014/main" id="{A257895D-20BA-45BE-9911-7634A5E11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17442" y="1865752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8" name="Graphic 57" descr="Projector screen">
            <a:extLst>
              <a:ext uri="{FF2B5EF4-FFF2-40B4-BE49-F238E27FC236}">
                <a16:creationId xmlns:a16="http://schemas.microsoft.com/office/drawing/2014/main" id="{8A9FC018-5F12-47BA-9325-881E4EA7BD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48778" y="2411713"/>
            <a:ext cx="432000" cy="4320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7212D16-FBD1-4B51-ABAE-B9A7CE866445}"/>
              </a:ext>
            </a:extLst>
          </p:cNvPr>
          <p:cNvSpPr/>
          <p:nvPr/>
        </p:nvSpPr>
        <p:spPr>
          <a:xfrm>
            <a:off x="7193175" y="4245535"/>
            <a:ext cx="900000" cy="288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4EC2A2F-72B2-4069-B54C-CD9F11F58D34}"/>
              </a:ext>
            </a:extLst>
          </p:cNvPr>
          <p:cNvSpPr/>
          <p:nvPr/>
        </p:nvSpPr>
        <p:spPr>
          <a:xfrm>
            <a:off x="5008276" y="5599665"/>
            <a:ext cx="682034" cy="667772"/>
          </a:xfrm>
          <a:prstGeom prst="roundRect">
            <a:avLst>
              <a:gd name="adj" fmla="val 9760"/>
            </a:avLst>
          </a:prstGeom>
          <a:noFill/>
          <a:ln w="50800">
            <a:solidFill>
              <a:schemeClr val="bg1"/>
            </a:solidFill>
          </a:ln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687024C-35E1-4FC2-B1E2-1B09A76CEF4C}"/>
              </a:ext>
            </a:extLst>
          </p:cNvPr>
          <p:cNvSpPr/>
          <p:nvPr/>
        </p:nvSpPr>
        <p:spPr>
          <a:xfrm>
            <a:off x="7608168" y="1456446"/>
            <a:ext cx="1333513" cy="1305628"/>
          </a:xfrm>
          <a:prstGeom prst="roundRect">
            <a:avLst>
              <a:gd name="adj" fmla="val 9760"/>
            </a:avLst>
          </a:prstGeom>
          <a:noFill/>
          <a:ln w="50800">
            <a:solidFill>
              <a:schemeClr val="bg1">
                <a:alpha val="41000"/>
              </a:schemeClr>
            </a:solidFill>
          </a:ln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97C0A33-D55C-4BCC-9F66-18F54EB5EC02}"/>
              </a:ext>
            </a:extLst>
          </p:cNvPr>
          <p:cNvSpPr/>
          <p:nvPr/>
        </p:nvSpPr>
        <p:spPr>
          <a:xfrm>
            <a:off x="8941234" y="3035986"/>
            <a:ext cx="1333513" cy="1305628"/>
          </a:xfrm>
          <a:prstGeom prst="roundRect">
            <a:avLst>
              <a:gd name="adj" fmla="val 9760"/>
            </a:avLst>
          </a:prstGeom>
          <a:noFill/>
          <a:ln w="50800">
            <a:solidFill>
              <a:schemeClr val="bg1">
                <a:alpha val="66000"/>
              </a:schemeClr>
            </a:solidFill>
          </a:ln>
          <a:scene3d>
            <a:camera prst="isometricTopUp"/>
            <a:lightRig rig="threePt" dir="t">
              <a:rot lat="0" lon="0" rev="1800000"/>
            </a:lightRig>
          </a:scene3d>
          <a:sp3d prstMaterial="metal">
            <a:extrusionClr>
              <a:schemeClr val="accent1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0D1B9C-1F00-4C39-AD00-05C8FE25FC56}"/>
              </a:ext>
            </a:extLst>
          </p:cNvPr>
          <p:cNvCxnSpPr>
            <a:cxnSpLocks/>
          </p:cNvCxnSpPr>
          <p:nvPr/>
        </p:nvCxnSpPr>
        <p:spPr>
          <a:xfrm flipV="1">
            <a:off x="3021021" y="4341617"/>
            <a:ext cx="1445334" cy="7688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111C82-1B9B-4E93-A3BE-0B44C918D280}"/>
              </a:ext>
            </a:extLst>
          </p:cNvPr>
          <p:cNvCxnSpPr>
            <a:cxnSpLocks/>
          </p:cNvCxnSpPr>
          <p:nvPr/>
        </p:nvCxnSpPr>
        <p:spPr>
          <a:xfrm flipV="1">
            <a:off x="5540662" y="5360841"/>
            <a:ext cx="721231" cy="3886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A52325-0CF4-4060-90F3-ADB4FE920BEB}"/>
              </a:ext>
            </a:extLst>
          </p:cNvPr>
          <p:cNvCxnSpPr>
            <a:cxnSpLocks/>
          </p:cNvCxnSpPr>
          <p:nvPr/>
        </p:nvCxnSpPr>
        <p:spPr>
          <a:xfrm flipV="1">
            <a:off x="8670573" y="4034057"/>
            <a:ext cx="598198" cy="353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BCBA31-5145-49EA-8E2A-8F076C047AB4}"/>
              </a:ext>
            </a:extLst>
          </p:cNvPr>
          <p:cNvCxnSpPr>
            <a:cxnSpLocks/>
          </p:cNvCxnSpPr>
          <p:nvPr/>
        </p:nvCxnSpPr>
        <p:spPr>
          <a:xfrm flipH="1" flipV="1">
            <a:off x="8346317" y="2593041"/>
            <a:ext cx="1134059" cy="636599"/>
          </a:xfrm>
          <a:prstGeom prst="line">
            <a:avLst/>
          </a:prstGeom>
          <a:ln w="38100">
            <a:solidFill>
              <a:schemeClr val="bg1">
                <a:alpha val="4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1BF4F960-B987-4D69-BCA5-45265646DBDA}"/>
              </a:ext>
            </a:extLst>
          </p:cNvPr>
          <p:cNvSpPr/>
          <p:nvPr/>
        </p:nvSpPr>
        <p:spPr>
          <a:xfrm>
            <a:off x="2330309" y="4229252"/>
            <a:ext cx="905679" cy="905679"/>
          </a:xfrm>
          <a:prstGeom prst="donut">
            <a:avLst>
              <a:gd name="adj" fmla="val 13166"/>
            </a:avLst>
          </a:prstGeom>
          <a:gradFill flip="none" rotWithShape="1">
            <a:gsLst>
              <a:gs pos="23000">
                <a:srgbClr val="F3F5FB"/>
              </a:gs>
              <a:gs pos="91000">
                <a:srgbClr val="D3D7E9"/>
              </a:gs>
            </a:gsLst>
            <a:lin ang="2700000" scaled="1"/>
            <a:tileRect/>
          </a:gradFill>
          <a:ln>
            <a:noFill/>
          </a:ln>
          <a:effectLst/>
          <a:scene3d>
            <a:camera prst="isometricTopUp"/>
            <a:lightRig rig="threePt" dir="t">
              <a:rot lat="0" lon="0" rev="0"/>
            </a:lightRig>
          </a:scene3d>
          <a:sp3d extrusionH="3048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DACF75D-A5B3-4449-B1CE-250AD8911901}"/>
              </a:ext>
            </a:extLst>
          </p:cNvPr>
          <p:cNvSpPr/>
          <p:nvPr/>
        </p:nvSpPr>
        <p:spPr>
          <a:xfrm>
            <a:off x="5060142" y="5392772"/>
            <a:ext cx="510495" cy="9244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47000">
                <a:schemeClr val="bg1"/>
              </a:gs>
              <a:gs pos="100000">
                <a:srgbClr val="D3D7E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00E75972-DC4F-41F6-814B-710B9CAF5D1B}"/>
              </a:ext>
            </a:extLst>
          </p:cNvPr>
          <p:cNvSpPr/>
          <p:nvPr/>
        </p:nvSpPr>
        <p:spPr>
          <a:xfrm>
            <a:off x="5061066" y="5132700"/>
            <a:ext cx="510496" cy="510495"/>
          </a:xfrm>
          <a:prstGeom prst="donut">
            <a:avLst>
              <a:gd name="adj" fmla="val 13166"/>
            </a:avLst>
          </a:prstGeom>
          <a:gradFill flip="none" rotWithShape="1">
            <a:gsLst>
              <a:gs pos="23000">
                <a:srgbClr val="F3F5FB"/>
              </a:gs>
              <a:gs pos="91000">
                <a:srgbClr val="D3D7E9"/>
              </a:gs>
            </a:gsLst>
            <a:lin ang="2700000" scaled="1"/>
            <a:tileRect/>
          </a:gradFill>
          <a:ln>
            <a:noFill/>
          </a:ln>
          <a:effectLst/>
          <a:scene3d>
            <a:camera prst="isometricTopUp"/>
            <a:lightRig rig="threePt" dir="t">
              <a:rot lat="0" lon="0" rev="0"/>
            </a:lightRig>
          </a:scene3d>
          <a:sp3d extrusionH="2222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3309583-A311-43DB-8A3A-36F79F7D919D}"/>
              </a:ext>
            </a:extLst>
          </p:cNvPr>
          <p:cNvSpPr/>
          <p:nvPr/>
        </p:nvSpPr>
        <p:spPr>
          <a:xfrm>
            <a:off x="7853135" y="1167954"/>
            <a:ext cx="905679" cy="12205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47000">
                <a:schemeClr val="bg1"/>
              </a:gs>
              <a:gs pos="100000">
                <a:srgbClr val="D3D7E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Circle: Hollow 82">
            <a:extLst>
              <a:ext uri="{FF2B5EF4-FFF2-40B4-BE49-F238E27FC236}">
                <a16:creationId xmlns:a16="http://schemas.microsoft.com/office/drawing/2014/main" id="{D3B7825A-198A-4AAF-9E56-EE73E3A96FFF}"/>
              </a:ext>
            </a:extLst>
          </p:cNvPr>
          <p:cNvSpPr/>
          <p:nvPr/>
        </p:nvSpPr>
        <p:spPr>
          <a:xfrm>
            <a:off x="7854774" y="709585"/>
            <a:ext cx="905679" cy="905679"/>
          </a:xfrm>
          <a:prstGeom prst="donut">
            <a:avLst>
              <a:gd name="adj" fmla="val 13166"/>
            </a:avLst>
          </a:prstGeom>
          <a:gradFill flip="none" rotWithShape="1">
            <a:gsLst>
              <a:gs pos="23000">
                <a:srgbClr val="F3F5FB"/>
              </a:gs>
              <a:gs pos="91000">
                <a:srgbClr val="D3D7E9"/>
              </a:gs>
            </a:gsLst>
            <a:lin ang="2700000" scaled="1"/>
            <a:tileRect/>
          </a:gradFill>
          <a:ln>
            <a:noFill/>
          </a:ln>
          <a:effectLst/>
          <a:scene3d>
            <a:camera prst="isometricTopUp"/>
            <a:lightRig rig="threePt" dir="t">
              <a:rot lat="0" lon="0" rev="0"/>
            </a:lightRig>
          </a:scene3d>
          <a:sp3d extrusionH="3048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71E6869-857D-4172-9D7E-DCF5A1FA5B20}"/>
              </a:ext>
            </a:extLst>
          </p:cNvPr>
          <p:cNvSpPr/>
          <p:nvPr/>
        </p:nvSpPr>
        <p:spPr>
          <a:xfrm>
            <a:off x="9167975" y="2822483"/>
            <a:ext cx="905679" cy="1220589"/>
          </a:xfrm>
          <a:prstGeom prst="roundRect">
            <a:avLst>
              <a:gd name="adj" fmla="val 0"/>
            </a:avLst>
          </a:prstGeom>
          <a:gradFill flip="none" rotWithShape="1">
            <a:gsLst>
              <a:gs pos="47000">
                <a:schemeClr val="bg1"/>
              </a:gs>
              <a:gs pos="100000">
                <a:srgbClr val="D3D7E9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Circle: Hollow 84">
            <a:extLst>
              <a:ext uri="{FF2B5EF4-FFF2-40B4-BE49-F238E27FC236}">
                <a16:creationId xmlns:a16="http://schemas.microsoft.com/office/drawing/2014/main" id="{BDE55C28-6E03-4A65-A3BC-EC4434ED023C}"/>
              </a:ext>
            </a:extLst>
          </p:cNvPr>
          <p:cNvSpPr/>
          <p:nvPr/>
        </p:nvSpPr>
        <p:spPr>
          <a:xfrm>
            <a:off x="9169614" y="2364114"/>
            <a:ext cx="905679" cy="905679"/>
          </a:xfrm>
          <a:prstGeom prst="donut">
            <a:avLst>
              <a:gd name="adj" fmla="val 13166"/>
            </a:avLst>
          </a:prstGeom>
          <a:gradFill flip="none" rotWithShape="1">
            <a:gsLst>
              <a:gs pos="23000">
                <a:srgbClr val="F3F5FB"/>
              </a:gs>
              <a:gs pos="91000">
                <a:srgbClr val="D3D7E9"/>
              </a:gs>
            </a:gsLst>
            <a:lin ang="2700000" scaled="1"/>
            <a:tileRect/>
          </a:gradFill>
          <a:ln>
            <a:noFill/>
          </a:ln>
          <a:effectLst/>
          <a:scene3d>
            <a:camera prst="isometricTopUp"/>
            <a:lightRig rig="threePt" dir="t">
              <a:rot lat="0" lon="0" rev="0"/>
            </a:lightRig>
          </a:scene3d>
          <a:sp3d extrusionH="3048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ED3A2CB-405E-423F-B93C-2A7464422F84}"/>
              </a:ext>
            </a:extLst>
          </p:cNvPr>
          <p:cNvSpPr/>
          <p:nvPr/>
        </p:nvSpPr>
        <p:spPr>
          <a:xfrm>
            <a:off x="8342474" y="4769543"/>
            <a:ext cx="1827809" cy="1827809"/>
          </a:xfrm>
          <a:prstGeom prst="roundRect">
            <a:avLst/>
          </a:prstGeom>
          <a:gradFill>
            <a:gsLst>
              <a:gs pos="0">
                <a:srgbClr val="BD80E1"/>
              </a:gs>
              <a:gs pos="100000">
                <a:srgbClr val="8A2BE2"/>
              </a:gs>
            </a:gsLst>
            <a:path path="circle">
              <a:fillToRect l="50000" t="50000" r="50000" b="50000"/>
            </a:path>
          </a:gradFill>
          <a:ln>
            <a:noFill/>
          </a:ln>
          <a:scene3d>
            <a:camera prst="isometricTopUp"/>
            <a:lightRig rig="threePt" dir="t">
              <a:rot lat="0" lon="0" rev="0"/>
            </a:lightRig>
          </a:scene3d>
          <a:sp3d extrusionH="95250" prstMaterial="metal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6E6B7C03-06AC-4EE5-ABC2-DA2B32EBDD80}"/>
              </a:ext>
            </a:extLst>
          </p:cNvPr>
          <p:cNvSpPr/>
          <p:nvPr/>
        </p:nvSpPr>
        <p:spPr>
          <a:xfrm>
            <a:off x="8825657" y="5155213"/>
            <a:ext cx="996267" cy="596259"/>
          </a:xfrm>
          <a:custGeom>
            <a:avLst/>
            <a:gdLst>
              <a:gd name="connsiteX0" fmla="*/ 1413022 w 3333198"/>
              <a:gd name="connsiteY0" fmla="*/ 0 h 1934405"/>
              <a:gd name="connsiteX1" fmla="*/ 1892108 w 3333198"/>
              <a:gd name="connsiteY1" fmla="*/ 190890 h 1934405"/>
              <a:gd name="connsiteX2" fmla="*/ 1893748 w 3333198"/>
              <a:gd name="connsiteY2" fmla="*/ 192802 h 1934405"/>
              <a:gd name="connsiteX3" fmla="*/ 2033451 w 3333198"/>
              <a:gd name="connsiteY3" fmla="*/ 130108 h 1934405"/>
              <a:gd name="connsiteX4" fmla="*/ 2366004 w 3333198"/>
              <a:gd name="connsiteY4" fmla="*/ 73653 h 1934405"/>
              <a:gd name="connsiteX5" fmla="*/ 3333198 w 3333198"/>
              <a:gd name="connsiteY5" fmla="*/ 1004029 h 1934405"/>
              <a:gd name="connsiteX6" fmla="*/ 2366004 w 3333198"/>
              <a:gd name="connsiteY6" fmla="*/ 1934405 h 1934405"/>
              <a:gd name="connsiteX7" fmla="*/ 2351350 w 3333198"/>
              <a:gd name="connsiteY7" fmla="*/ 1933693 h 1934405"/>
              <a:gd name="connsiteX8" fmla="*/ 2350926 w 3333198"/>
              <a:gd name="connsiteY8" fmla="*/ 1933736 h 1934405"/>
              <a:gd name="connsiteX9" fmla="*/ 714788 w 3333198"/>
              <a:gd name="connsiteY9" fmla="*/ 1933736 h 1934405"/>
              <a:gd name="connsiteX10" fmla="*/ 616670 w 3333198"/>
              <a:gd name="connsiteY10" fmla="*/ 1923845 h 1934405"/>
              <a:gd name="connsiteX11" fmla="*/ 612104 w 3333198"/>
              <a:gd name="connsiteY11" fmla="*/ 1922428 h 1934405"/>
              <a:gd name="connsiteX12" fmla="*/ 540984 w 3333198"/>
              <a:gd name="connsiteY12" fmla="*/ 1915531 h 1934405"/>
              <a:gd name="connsiteX13" fmla="*/ 0 w 3333198"/>
              <a:gd name="connsiteY13" fmla="*/ 1277033 h 1934405"/>
              <a:gd name="connsiteX14" fmla="*/ 677530 w 3333198"/>
              <a:gd name="connsiteY14" fmla="*/ 625294 h 1934405"/>
              <a:gd name="connsiteX15" fmla="*/ 737880 w 3333198"/>
              <a:gd name="connsiteY15" fmla="*/ 628956 h 1934405"/>
              <a:gd name="connsiteX16" fmla="*/ 749257 w 3333198"/>
              <a:gd name="connsiteY16" fmla="*/ 520391 h 1934405"/>
              <a:gd name="connsiteX17" fmla="*/ 1413022 w 3333198"/>
              <a:gd name="connsiteY17" fmla="*/ 0 h 19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33198" h="1934405">
                <a:moveTo>
                  <a:pt x="1413022" y="0"/>
                </a:moveTo>
                <a:cubicBezTo>
                  <a:pt x="1600117" y="0"/>
                  <a:pt x="1769499" y="72948"/>
                  <a:pt x="1892108" y="190890"/>
                </a:cubicBezTo>
                <a:lnTo>
                  <a:pt x="1893748" y="192802"/>
                </a:lnTo>
                <a:lnTo>
                  <a:pt x="2033451" y="130108"/>
                </a:lnTo>
                <a:cubicBezTo>
                  <a:pt x="2137146" y="93585"/>
                  <a:pt x="2249155" y="73653"/>
                  <a:pt x="2366004" y="73653"/>
                </a:cubicBezTo>
                <a:cubicBezTo>
                  <a:pt x="2900170" y="73653"/>
                  <a:pt x="3333198" y="490197"/>
                  <a:pt x="3333198" y="1004029"/>
                </a:cubicBezTo>
                <a:cubicBezTo>
                  <a:pt x="3333198" y="1517861"/>
                  <a:pt x="2900170" y="1934405"/>
                  <a:pt x="2366004" y="1934405"/>
                </a:cubicBezTo>
                <a:lnTo>
                  <a:pt x="2351350" y="1933693"/>
                </a:lnTo>
                <a:lnTo>
                  <a:pt x="2350926" y="1933736"/>
                </a:lnTo>
                <a:lnTo>
                  <a:pt x="714788" y="1933736"/>
                </a:lnTo>
                <a:cubicBezTo>
                  <a:pt x="681178" y="1933736"/>
                  <a:pt x="648363" y="1930330"/>
                  <a:pt x="616670" y="1923845"/>
                </a:cubicBezTo>
                <a:lnTo>
                  <a:pt x="612104" y="1922428"/>
                </a:lnTo>
                <a:lnTo>
                  <a:pt x="540984" y="1915531"/>
                </a:lnTo>
                <a:cubicBezTo>
                  <a:pt x="232246" y="1854759"/>
                  <a:pt x="0" y="1591986"/>
                  <a:pt x="0" y="1277033"/>
                </a:cubicBezTo>
                <a:cubicBezTo>
                  <a:pt x="0" y="917087"/>
                  <a:pt x="303341" y="625294"/>
                  <a:pt x="677530" y="625294"/>
                </a:cubicBezTo>
                <a:lnTo>
                  <a:pt x="737880" y="628956"/>
                </a:lnTo>
                <a:lnTo>
                  <a:pt x="749257" y="520391"/>
                </a:lnTo>
                <a:cubicBezTo>
                  <a:pt x="812434" y="223404"/>
                  <a:pt x="1085607" y="0"/>
                  <a:pt x="14130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reflection blurRad="203200" stA="50000" endA="275" endPos="53000" dist="101600" dir="5400000" sy="-100000" algn="bl" rotWithShape="0"/>
          </a:effectLst>
          <a:scene3d>
            <a:camera prst="isometricRightUp"/>
            <a:lightRig rig="threePt" dir="t"/>
          </a:scene3d>
          <a:sp3d extrusionH="133350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DEFC29-B774-4672-A020-6149B4C19CC5}"/>
              </a:ext>
            </a:extLst>
          </p:cNvPr>
          <p:cNvSpPr txBox="1"/>
          <p:nvPr/>
        </p:nvSpPr>
        <p:spPr>
          <a:xfrm>
            <a:off x="-782860" y="654090"/>
            <a:ext cx="4797605" cy="646331"/>
          </a:xfrm>
          <a:prstGeom prst="rect">
            <a:avLst/>
          </a:prstGeom>
          <a:noFill/>
          <a:effectLst>
            <a:reflection blurRad="228600" stA="72000" endPos="66000" dist="50800" dir="5400000" sy="-100000" algn="bl" rotWithShape="0"/>
          </a:effectLst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3600" b="1" spc="600" dirty="0">
                <a:solidFill>
                  <a:schemeClr val="bg1">
                    <a:alpha val="84000"/>
                  </a:schemeClr>
                </a:solidFill>
                <a:latin typeface="Oswald" panose="00000500000000000000" pitchFamily="2" charset="0"/>
              </a:rPr>
              <a:t>ATOM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E2321-2895-4334-92FB-0441FAFDA48B}"/>
              </a:ext>
            </a:extLst>
          </p:cNvPr>
          <p:cNvSpPr txBox="1"/>
          <p:nvPr/>
        </p:nvSpPr>
        <p:spPr>
          <a:xfrm>
            <a:off x="-117547" y="1109784"/>
            <a:ext cx="3859199" cy="307777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IN" sz="1400" spc="1000" dirty="0">
                <a:solidFill>
                  <a:schemeClr val="bg1"/>
                </a:solidFill>
                <a:latin typeface="Oswald" panose="00000500000000000000" pitchFamily="2" charset="0"/>
              </a:rPr>
              <a:t>VIRTUAL GROUP</a:t>
            </a:r>
          </a:p>
        </p:txBody>
      </p:sp>
    </p:spTree>
    <p:extLst>
      <p:ext uri="{BB962C8B-B14F-4D97-AF65-F5344CB8AC3E}">
        <p14:creationId xmlns:p14="http://schemas.microsoft.com/office/powerpoint/2010/main" val="300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5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6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9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0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7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8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3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3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3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3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3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4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4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51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52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5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5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5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6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6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6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6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6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7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7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7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8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87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8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91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92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95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96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99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00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03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04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07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08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1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5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16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0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2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2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3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3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3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3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39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40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43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44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4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4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5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52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55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56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59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60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3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64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67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68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7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75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76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7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8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8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8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87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88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91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92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95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196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199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00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0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07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08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 p14:presetBounceEnd="8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8000">
                                          <p:cBhvr additive="base">
                                            <p:cTn id="215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8000">
                                          <p:cBhvr additive="base">
                                            <p:cTn id="216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87" grpId="0" animBg="1"/>
          <p:bldP spid="62" grpId="0" animBg="1"/>
          <p:bldP spid="77" grpId="0" animBg="1"/>
          <p:bldP spid="31" grpId="0" animBg="1"/>
          <p:bldP spid="61" grpId="0" animBg="1"/>
          <p:bldP spid="5" grpId="0" animBg="1"/>
          <p:bldP spid="6" grpId="0" animBg="1"/>
          <p:bldP spid="13" grpId="0" animBg="1"/>
          <p:bldP spid="21" grpId="0" animBg="1"/>
          <p:bldP spid="22" grpId="0" animBg="1"/>
          <p:bldP spid="20" grpId="0" animBg="1"/>
          <p:bldP spid="23" grpId="0" animBg="1"/>
          <p:bldP spid="24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59" grpId="0" animBg="1"/>
          <p:bldP spid="63" grpId="0" animBg="1"/>
          <p:bldP spid="64" grpId="0" animBg="1"/>
          <p:bldP spid="65" grpId="0" animBg="1"/>
          <p:bldP spid="76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1" grpId="0" animBg="1"/>
          <p:bldP spid="92" grpId="0" animBg="1"/>
          <p:bldP spid="32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1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2" dur="1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5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1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9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0" dur="1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3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4" dur="1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5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7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8" dur="1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1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2" dur="1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5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6" dur="1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9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0" dur="1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3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4" dur="1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7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8" dur="1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1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2" dur="1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5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6" dur="1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7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9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0" dur="1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3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4" dur="1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5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1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9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3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5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6" dur="1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87" grpId="0" animBg="1"/>
          <p:bldP spid="62" grpId="0" animBg="1"/>
          <p:bldP spid="77" grpId="0" animBg="1"/>
          <p:bldP spid="31" grpId="0" animBg="1"/>
          <p:bldP spid="61" grpId="0" animBg="1"/>
          <p:bldP spid="5" grpId="0" animBg="1"/>
          <p:bldP spid="6" grpId="0" animBg="1"/>
          <p:bldP spid="13" grpId="0" animBg="1"/>
          <p:bldP spid="21" grpId="0" animBg="1"/>
          <p:bldP spid="22" grpId="0" animBg="1"/>
          <p:bldP spid="20" grpId="0" animBg="1"/>
          <p:bldP spid="23" grpId="0" animBg="1"/>
          <p:bldP spid="24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59" grpId="0" animBg="1"/>
          <p:bldP spid="63" grpId="0" animBg="1"/>
          <p:bldP spid="64" grpId="0" animBg="1"/>
          <p:bldP spid="65" grpId="0" animBg="1"/>
          <p:bldP spid="76" grpId="0" animBg="1"/>
          <p:bldP spid="79" grpId="0" animBg="1"/>
          <p:bldP spid="80" grpId="0" animBg="1"/>
          <p:bldP spid="82" grpId="0" animBg="1"/>
          <p:bldP spid="83" grpId="0" animBg="1"/>
          <p:bldP spid="84" grpId="0" animBg="1"/>
          <p:bldP spid="85" grpId="0" animBg="1"/>
          <p:bldP spid="81" grpId="0" animBg="1"/>
          <p:bldP spid="92" grpId="0" animBg="1"/>
          <p:bldP spid="32" grpId="0"/>
          <p:bldP spid="3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400">
            <a:extLst>
              <a:ext uri="{FF2B5EF4-FFF2-40B4-BE49-F238E27FC236}">
                <a16:creationId xmlns:a16="http://schemas.microsoft.com/office/drawing/2014/main" id="{A4A328F5-06E5-4410-997F-960E7857DBEC}"/>
              </a:ext>
            </a:extLst>
          </p:cNvPr>
          <p:cNvSpPr/>
          <p:nvPr/>
        </p:nvSpPr>
        <p:spPr>
          <a:xfrm>
            <a:off x="0" y="-49634"/>
            <a:ext cx="12192000" cy="6907633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31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66FA61-17FB-4C15-B5FF-60FF7E649F48}"/>
              </a:ext>
            </a:extLst>
          </p:cNvPr>
          <p:cNvSpPr/>
          <p:nvPr/>
        </p:nvSpPr>
        <p:spPr>
          <a:xfrm>
            <a:off x="5136808" y="1188582"/>
            <a:ext cx="1455982" cy="1455982"/>
          </a:xfrm>
          <a:prstGeom prst="roundRect">
            <a:avLst>
              <a:gd name="adj" fmla="val 50000"/>
            </a:avLst>
          </a:prstGeom>
          <a:solidFill>
            <a:srgbClr val="16001E"/>
          </a:solidFill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  <a:prstDash val="dashDot"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D01AF25-9B5C-4AB5-B179-6D393C76562C}"/>
              </a:ext>
            </a:extLst>
          </p:cNvPr>
          <p:cNvSpPr/>
          <p:nvPr/>
        </p:nvSpPr>
        <p:spPr>
          <a:xfrm>
            <a:off x="1938819" y="2890701"/>
            <a:ext cx="1455982" cy="1455982"/>
          </a:xfrm>
          <a:prstGeom prst="roundRect">
            <a:avLst>
              <a:gd name="adj" fmla="val 50000"/>
            </a:avLst>
          </a:prstGeom>
          <a:solidFill>
            <a:srgbClr val="16001E"/>
          </a:solidFill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  <a:prstDash val="dashDot"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7C80385-1914-4779-A6C0-1976B6E977BB}"/>
              </a:ext>
            </a:extLst>
          </p:cNvPr>
          <p:cNvSpPr/>
          <p:nvPr/>
        </p:nvSpPr>
        <p:spPr>
          <a:xfrm>
            <a:off x="1414868" y="520487"/>
            <a:ext cx="2340000" cy="2340000"/>
          </a:xfrm>
          <a:prstGeom prst="roundRect">
            <a:avLst>
              <a:gd name="adj" fmla="val 50000"/>
            </a:avLst>
          </a:prstGeom>
          <a:solidFill>
            <a:srgbClr val="16001E"/>
          </a:solidFill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49BAE2-7377-4AFA-884D-40B4B563F710}"/>
              </a:ext>
            </a:extLst>
          </p:cNvPr>
          <p:cNvGrpSpPr/>
          <p:nvPr/>
        </p:nvGrpSpPr>
        <p:grpSpPr>
          <a:xfrm>
            <a:off x="1830551" y="255176"/>
            <a:ext cx="1442330" cy="2166591"/>
            <a:chOff x="778245" y="2820344"/>
            <a:chExt cx="684000" cy="1027467"/>
          </a:xfrm>
        </p:grpSpPr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C623D1D5-D69C-4E32-9EA9-B1D66D9C9C5B}"/>
                </a:ext>
              </a:extLst>
            </p:cNvPr>
            <p:cNvSpPr/>
            <p:nvPr/>
          </p:nvSpPr>
          <p:spPr>
            <a:xfrm>
              <a:off x="778245" y="3163811"/>
              <a:ext cx="684000" cy="684000"/>
            </a:xfrm>
            <a:prstGeom prst="donut">
              <a:avLst>
                <a:gd name="adj" fmla="val 29526"/>
              </a:avLst>
            </a:prstGeom>
            <a:noFill/>
            <a:ln>
              <a:solidFill>
                <a:srgbClr val="8A2BE2">
                  <a:alpha val="45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4CD25259-BE7B-44C4-85B4-D77D1EB630CF}"/>
                </a:ext>
              </a:extLst>
            </p:cNvPr>
            <p:cNvSpPr/>
            <p:nvPr/>
          </p:nvSpPr>
          <p:spPr>
            <a:xfrm>
              <a:off x="778245" y="3087000"/>
              <a:ext cx="684000" cy="684000"/>
            </a:xfrm>
            <a:prstGeom prst="donut">
              <a:avLst>
                <a:gd name="adj" fmla="val 35895"/>
              </a:avLst>
            </a:prstGeom>
            <a:noFill/>
            <a:ln>
              <a:solidFill>
                <a:srgbClr val="8A2BE2">
                  <a:alpha val="81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6265BC37-46A2-4DEA-94D2-01C02985A641}"/>
                </a:ext>
              </a:extLst>
            </p:cNvPr>
            <p:cNvSpPr/>
            <p:nvPr/>
          </p:nvSpPr>
          <p:spPr>
            <a:xfrm>
              <a:off x="778245" y="2820344"/>
              <a:ext cx="684000" cy="684000"/>
            </a:xfrm>
            <a:prstGeom prst="donut">
              <a:avLst>
                <a:gd name="adj" fmla="val 16341"/>
              </a:avLst>
            </a:prstGeom>
            <a:gradFill>
              <a:gsLst>
                <a:gs pos="0">
                  <a:srgbClr val="EC76EC"/>
                </a:gs>
                <a:gs pos="100000">
                  <a:srgbClr val="8A2BE2"/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508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3CDF33F4-D822-42A9-9CBF-B958659EB618}"/>
              </a:ext>
            </a:extLst>
          </p:cNvPr>
          <p:cNvSpPr/>
          <p:nvPr/>
        </p:nvSpPr>
        <p:spPr>
          <a:xfrm>
            <a:off x="4941226" y="4415395"/>
            <a:ext cx="6120000" cy="1260000"/>
          </a:xfrm>
          <a:prstGeom prst="rect">
            <a:avLst/>
          </a:prstGeom>
          <a:gradFill flip="none" rotWithShape="1">
            <a:gsLst>
              <a:gs pos="100000">
                <a:srgbClr val="66FFFF">
                  <a:alpha val="0"/>
                </a:srgbClr>
              </a:gs>
              <a:gs pos="0">
                <a:srgbClr val="66FFFF">
                  <a:alpha val="0"/>
                </a:srgbClr>
              </a:gs>
              <a:gs pos="50000">
                <a:srgbClr val="66FFFF">
                  <a:alpha val="11000"/>
                </a:srgbClr>
              </a:gs>
            </a:gsLst>
            <a:lin ang="0" scaled="1"/>
            <a:tileRect/>
          </a:gra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ACF9F9-CA8C-445F-82A8-AA71C7C26E3A}"/>
              </a:ext>
            </a:extLst>
          </p:cNvPr>
          <p:cNvSpPr/>
          <p:nvPr/>
        </p:nvSpPr>
        <p:spPr>
          <a:xfrm>
            <a:off x="7250775" y="4144916"/>
            <a:ext cx="1689932" cy="1689932"/>
          </a:xfrm>
          <a:prstGeom prst="roundRect">
            <a:avLst>
              <a:gd name="adj" fmla="val 10022"/>
            </a:avLst>
          </a:prstGeom>
          <a:noFill/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AD63125-BE79-4988-BD38-E746CC18D6B8}"/>
              </a:ext>
            </a:extLst>
          </p:cNvPr>
          <p:cNvSpPr/>
          <p:nvPr/>
        </p:nvSpPr>
        <p:spPr>
          <a:xfrm>
            <a:off x="3905689" y="-1208065"/>
            <a:ext cx="4276015" cy="9914130"/>
          </a:xfrm>
          <a:prstGeom prst="roundRect">
            <a:avLst>
              <a:gd name="adj" fmla="val 10022"/>
            </a:avLst>
          </a:prstGeom>
          <a:noFill/>
          <a:ln>
            <a:gradFill flip="none" rotWithShape="1"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2700000" scaled="1"/>
              <a:tileRect/>
            </a:gra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C2B86D-0D5C-4D46-8CB0-D440946C7330}"/>
              </a:ext>
            </a:extLst>
          </p:cNvPr>
          <p:cNvSpPr/>
          <p:nvPr/>
        </p:nvSpPr>
        <p:spPr>
          <a:xfrm>
            <a:off x="6483952" y="2782683"/>
            <a:ext cx="2114160" cy="3862288"/>
          </a:xfrm>
          <a:prstGeom prst="roundRect">
            <a:avLst>
              <a:gd name="adj" fmla="val 10022"/>
            </a:avLst>
          </a:prstGeom>
          <a:noFill/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653670B-3855-443D-BE29-D2C484178AD1}"/>
              </a:ext>
            </a:extLst>
          </p:cNvPr>
          <p:cNvSpPr/>
          <p:nvPr/>
        </p:nvSpPr>
        <p:spPr>
          <a:xfrm>
            <a:off x="5035741" y="3398564"/>
            <a:ext cx="5930970" cy="3134702"/>
          </a:xfrm>
          <a:prstGeom prst="roundRect">
            <a:avLst>
              <a:gd name="adj" fmla="val 10022"/>
            </a:avLst>
          </a:prstGeom>
          <a:noFill/>
          <a:ln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3500000" scaled="1"/>
              <a:tileRect/>
            </a:gra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D5FF45-B235-4792-A17F-06B79C82CEDB}"/>
              </a:ext>
            </a:extLst>
          </p:cNvPr>
          <p:cNvSpPr/>
          <p:nvPr/>
        </p:nvSpPr>
        <p:spPr>
          <a:xfrm>
            <a:off x="7250775" y="3832827"/>
            <a:ext cx="1689932" cy="1689932"/>
          </a:xfrm>
          <a:prstGeom prst="roundRect">
            <a:avLst>
              <a:gd name="adj" fmla="val 10022"/>
            </a:avLst>
          </a:prstGeom>
          <a:solidFill>
            <a:srgbClr val="8A2BE2">
              <a:alpha val="32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BC7CEC-ED00-495C-9EB2-5873BA9E329A}"/>
              </a:ext>
            </a:extLst>
          </p:cNvPr>
          <p:cNvSpPr/>
          <p:nvPr/>
        </p:nvSpPr>
        <p:spPr>
          <a:xfrm>
            <a:off x="7250775" y="3673688"/>
            <a:ext cx="1689932" cy="1689932"/>
          </a:xfrm>
          <a:prstGeom prst="roundRect">
            <a:avLst>
              <a:gd name="adj" fmla="val 10022"/>
            </a:avLst>
          </a:prstGeom>
          <a:solidFill>
            <a:srgbClr val="8A2BE2">
              <a:alpha val="52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0B33D6-A464-49C6-A2B9-9A1D5F299EF5}"/>
              </a:ext>
            </a:extLst>
          </p:cNvPr>
          <p:cNvSpPr/>
          <p:nvPr/>
        </p:nvSpPr>
        <p:spPr>
          <a:xfrm>
            <a:off x="7250775" y="3514549"/>
            <a:ext cx="1689932" cy="1689932"/>
          </a:xfrm>
          <a:prstGeom prst="roundRect">
            <a:avLst>
              <a:gd name="adj" fmla="val 10022"/>
            </a:avLst>
          </a:prstGeom>
          <a:solidFill>
            <a:srgbClr val="8A2BE2">
              <a:alpha val="73000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7A18D5-F409-4D36-89FD-FD78488F071C}"/>
              </a:ext>
            </a:extLst>
          </p:cNvPr>
          <p:cNvSpPr/>
          <p:nvPr/>
        </p:nvSpPr>
        <p:spPr>
          <a:xfrm>
            <a:off x="7250775" y="3236450"/>
            <a:ext cx="1689932" cy="1689932"/>
          </a:xfrm>
          <a:prstGeom prst="roundRect">
            <a:avLst>
              <a:gd name="adj" fmla="val 10022"/>
            </a:avLst>
          </a:prstGeom>
          <a:gradFill flip="none" rotWithShape="1">
            <a:gsLst>
              <a:gs pos="0">
                <a:srgbClr val="BD80E1"/>
              </a:gs>
              <a:gs pos="74000">
                <a:srgbClr val="8A2BE2"/>
              </a:gs>
            </a:gsLst>
            <a:lin ang="2700000" scaled="1"/>
            <a:tileRect/>
          </a:gradFill>
          <a:scene3d>
            <a:camera prst="isometricTopUp"/>
            <a:lightRig rig="threePt" dir="t">
              <a:rot lat="0" lon="0" rev="2400000"/>
            </a:lightRig>
          </a:scene3d>
          <a:sp3d extrusionH="139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7C730-28CA-4583-891E-F9F2EF78BD13}"/>
              </a:ext>
            </a:extLst>
          </p:cNvPr>
          <p:cNvSpPr/>
          <p:nvPr/>
        </p:nvSpPr>
        <p:spPr>
          <a:xfrm>
            <a:off x="7250775" y="1997546"/>
            <a:ext cx="1689932" cy="1689932"/>
          </a:xfrm>
          <a:prstGeom prst="roundRect">
            <a:avLst>
              <a:gd name="adj" fmla="val 0"/>
            </a:avLst>
          </a:prstGeom>
          <a:solidFill>
            <a:srgbClr val="8A2BE2">
              <a:alpha val="74902"/>
            </a:srgbClr>
          </a:solidFill>
          <a:ln>
            <a:noFill/>
          </a:ln>
          <a:scene3d>
            <a:camera prst="isometricTopUp"/>
            <a:lightRig rig="threePt" dir="t">
              <a:rot lat="0" lon="0" rev="0"/>
            </a:lightRig>
          </a:scene3d>
          <a:sp3d extrusionH="1270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CE1BBE-E604-49E4-A10C-14AC8C0ECD72}"/>
              </a:ext>
            </a:extLst>
          </p:cNvPr>
          <p:cNvSpPr/>
          <p:nvPr/>
        </p:nvSpPr>
        <p:spPr>
          <a:xfrm>
            <a:off x="7530594" y="2249073"/>
            <a:ext cx="1130294" cy="1130294"/>
          </a:xfrm>
          <a:prstGeom prst="roundRect">
            <a:avLst>
              <a:gd name="adj" fmla="val 0"/>
            </a:avLst>
          </a:prstGeom>
          <a:solidFill>
            <a:srgbClr val="16001E">
              <a:alpha val="68000"/>
            </a:srgbClr>
          </a:solidFill>
          <a:ln>
            <a:noFill/>
          </a:ln>
          <a:effectLst>
            <a:innerShdw blurRad="520700">
              <a:prstClr val="black"/>
            </a:innerShdw>
          </a:effectLst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917DCE-D0FB-451E-9FED-E5E81C7ECA96}"/>
              </a:ext>
            </a:extLst>
          </p:cNvPr>
          <p:cNvSpPr/>
          <p:nvPr/>
        </p:nvSpPr>
        <p:spPr>
          <a:xfrm>
            <a:off x="7483965" y="763116"/>
            <a:ext cx="1236587" cy="2046582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100000">
                <a:srgbClr val="BD80E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D59FAE2-6415-4172-AC8C-1B9431010E55}"/>
              </a:ext>
            </a:extLst>
          </p:cNvPr>
          <p:cNvSpPr/>
          <p:nvPr/>
        </p:nvSpPr>
        <p:spPr>
          <a:xfrm>
            <a:off x="7666157" y="2374959"/>
            <a:ext cx="869478" cy="869478"/>
          </a:xfrm>
          <a:prstGeom prst="roundRect">
            <a:avLst>
              <a:gd name="adj" fmla="val 0"/>
            </a:avLst>
          </a:prstGeom>
          <a:gradFill flip="none" rotWithShape="1">
            <a:gsLst>
              <a:gs pos="27000">
                <a:srgbClr val="BD80E1"/>
              </a:gs>
              <a:gs pos="62000">
                <a:srgbClr val="8A2BE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3B320-17B2-4485-98BA-6505B099FE54}"/>
              </a:ext>
            </a:extLst>
          </p:cNvPr>
          <p:cNvSpPr/>
          <p:nvPr/>
        </p:nvSpPr>
        <p:spPr>
          <a:xfrm>
            <a:off x="7428729" y="1601890"/>
            <a:ext cx="1334024" cy="1334024"/>
          </a:xfrm>
          <a:prstGeom prst="roundRect">
            <a:avLst>
              <a:gd name="adj" fmla="val 0"/>
            </a:avLst>
          </a:prstGeom>
          <a:noFill/>
          <a:ln w="63500" cap="rnd">
            <a:gradFill flip="none" rotWithShape="1">
              <a:gsLst>
                <a:gs pos="0">
                  <a:srgbClr val="EC76EC"/>
                </a:gs>
                <a:gs pos="100000">
                  <a:srgbClr val="8A2BE2"/>
                </a:gs>
              </a:gsLst>
              <a:lin ang="17400000" scaled="0"/>
              <a:tileRect/>
            </a:gradFill>
            <a:round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407C97-337D-4F11-BC52-CCE38DC07BC9}"/>
              </a:ext>
            </a:extLst>
          </p:cNvPr>
          <p:cNvSpPr txBox="1"/>
          <p:nvPr/>
        </p:nvSpPr>
        <p:spPr>
          <a:xfrm>
            <a:off x="3217710" y="2185671"/>
            <a:ext cx="1638590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IN" sz="5400" spc="600" dirty="0">
                <a:solidFill>
                  <a:srgbClr val="8A2BE2"/>
                </a:solidFill>
                <a:latin typeface="Impact" panose="020B0806030902050204" pitchFamily="34" charset="0"/>
              </a:rPr>
              <a:t>50%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D3207B-EF39-4798-BBB2-EFE128E6EF1D}"/>
              </a:ext>
            </a:extLst>
          </p:cNvPr>
          <p:cNvSpPr txBox="1"/>
          <p:nvPr/>
        </p:nvSpPr>
        <p:spPr>
          <a:xfrm>
            <a:off x="4100087" y="2832737"/>
            <a:ext cx="150938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</a:bodyPr>
          <a:lstStyle/>
          <a:p>
            <a:r>
              <a:rPr lang="en-IN" sz="2800" spc="600" dirty="0">
                <a:solidFill>
                  <a:srgbClr val="8A2BE2"/>
                </a:solidFill>
                <a:latin typeface="Oswald" panose="00000500000000000000" pitchFamily="2" charset="0"/>
                <a:cs typeface="Poppins" panose="00000500000000000000" pitchFamily="2" charset="0"/>
              </a:rPr>
              <a:t>START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CBFF3BE-D583-4BC3-906B-8FB442DF3387}"/>
              </a:ext>
            </a:extLst>
          </p:cNvPr>
          <p:cNvGrpSpPr/>
          <p:nvPr/>
        </p:nvGrpSpPr>
        <p:grpSpPr>
          <a:xfrm>
            <a:off x="2444103" y="3113572"/>
            <a:ext cx="453281" cy="761357"/>
            <a:chOff x="778245" y="2698925"/>
            <a:chExt cx="684000" cy="1148886"/>
          </a:xfrm>
        </p:grpSpPr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5AC6403C-32C2-4B3C-9D49-444F2C9B4CD8}"/>
                </a:ext>
              </a:extLst>
            </p:cNvPr>
            <p:cNvSpPr/>
            <p:nvPr/>
          </p:nvSpPr>
          <p:spPr>
            <a:xfrm>
              <a:off x="778245" y="3163811"/>
              <a:ext cx="684000" cy="684000"/>
            </a:xfrm>
            <a:prstGeom prst="donut">
              <a:avLst>
                <a:gd name="adj" fmla="val 29526"/>
              </a:avLst>
            </a:prstGeom>
            <a:noFill/>
            <a:ln>
              <a:solidFill>
                <a:srgbClr val="8A2BE2">
                  <a:alpha val="45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4" name="Circle: Hollow 83">
              <a:extLst>
                <a:ext uri="{FF2B5EF4-FFF2-40B4-BE49-F238E27FC236}">
                  <a16:creationId xmlns:a16="http://schemas.microsoft.com/office/drawing/2014/main" id="{C07F3399-0688-4DA7-9A00-63BC31098442}"/>
                </a:ext>
              </a:extLst>
            </p:cNvPr>
            <p:cNvSpPr/>
            <p:nvPr/>
          </p:nvSpPr>
          <p:spPr>
            <a:xfrm>
              <a:off x="778245" y="3087000"/>
              <a:ext cx="684000" cy="684000"/>
            </a:xfrm>
            <a:prstGeom prst="donut">
              <a:avLst>
                <a:gd name="adj" fmla="val 35895"/>
              </a:avLst>
            </a:prstGeom>
            <a:noFill/>
            <a:ln>
              <a:solidFill>
                <a:srgbClr val="8A2BE2">
                  <a:alpha val="81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2" name="Circle: Hollow 81">
              <a:extLst>
                <a:ext uri="{FF2B5EF4-FFF2-40B4-BE49-F238E27FC236}">
                  <a16:creationId xmlns:a16="http://schemas.microsoft.com/office/drawing/2014/main" id="{CD5720A2-8349-4BF6-A2CB-D7D550C8DD43}"/>
                </a:ext>
              </a:extLst>
            </p:cNvPr>
            <p:cNvSpPr/>
            <p:nvPr/>
          </p:nvSpPr>
          <p:spPr>
            <a:xfrm>
              <a:off x="778245" y="2698925"/>
              <a:ext cx="684000" cy="684000"/>
            </a:xfrm>
            <a:prstGeom prst="donut">
              <a:avLst>
                <a:gd name="adj" fmla="val 16341"/>
              </a:avLst>
            </a:prstGeom>
            <a:gradFill>
              <a:gsLst>
                <a:gs pos="0">
                  <a:srgbClr val="EC76EC"/>
                </a:gs>
                <a:gs pos="100000">
                  <a:srgbClr val="8A2BE2"/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C93736F-F9F2-4637-B665-B7DE723930BD}"/>
              </a:ext>
            </a:extLst>
          </p:cNvPr>
          <p:cNvGrpSpPr/>
          <p:nvPr/>
        </p:nvGrpSpPr>
        <p:grpSpPr>
          <a:xfrm>
            <a:off x="5642719" y="1432144"/>
            <a:ext cx="453281" cy="761356"/>
            <a:chOff x="778245" y="2698925"/>
            <a:chExt cx="684000" cy="1148886"/>
          </a:xfrm>
        </p:grpSpPr>
        <p:sp>
          <p:nvSpPr>
            <p:cNvPr id="89" name="Circle: Hollow 88">
              <a:extLst>
                <a:ext uri="{FF2B5EF4-FFF2-40B4-BE49-F238E27FC236}">
                  <a16:creationId xmlns:a16="http://schemas.microsoft.com/office/drawing/2014/main" id="{155810F7-D245-4C16-B9AE-267C99D022AB}"/>
                </a:ext>
              </a:extLst>
            </p:cNvPr>
            <p:cNvSpPr/>
            <p:nvPr/>
          </p:nvSpPr>
          <p:spPr>
            <a:xfrm>
              <a:off x="778245" y="3163811"/>
              <a:ext cx="684000" cy="684000"/>
            </a:xfrm>
            <a:prstGeom prst="donut">
              <a:avLst>
                <a:gd name="adj" fmla="val 29526"/>
              </a:avLst>
            </a:prstGeom>
            <a:noFill/>
            <a:ln>
              <a:solidFill>
                <a:srgbClr val="8A2BE2">
                  <a:alpha val="45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0" name="Circle: Hollow 89">
              <a:extLst>
                <a:ext uri="{FF2B5EF4-FFF2-40B4-BE49-F238E27FC236}">
                  <a16:creationId xmlns:a16="http://schemas.microsoft.com/office/drawing/2014/main" id="{9D2333D5-0B4E-4467-8007-F9180341109C}"/>
                </a:ext>
              </a:extLst>
            </p:cNvPr>
            <p:cNvSpPr/>
            <p:nvPr/>
          </p:nvSpPr>
          <p:spPr>
            <a:xfrm>
              <a:off x="778245" y="3087000"/>
              <a:ext cx="684000" cy="684000"/>
            </a:xfrm>
            <a:prstGeom prst="donut">
              <a:avLst>
                <a:gd name="adj" fmla="val 35895"/>
              </a:avLst>
            </a:prstGeom>
            <a:noFill/>
            <a:ln>
              <a:solidFill>
                <a:srgbClr val="8A2BE2">
                  <a:alpha val="81000"/>
                </a:srgbClr>
              </a:solidFill>
            </a:ln>
            <a:scene3d>
              <a:camera prst="isometricTopUp"/>
              <a:lightRig rig="threePt" dir="t">
                <a:rot lat="0" lon="0" rev="1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1" name="Circle: Hollow 90">
              <a:extLst>
                <a:ext uri="{FF2B5EF4-FFF2-40B4-BE49-F238E27FC236}">
                  <a16:creationId xmlns:a16="http://schemas.microsoft.com/office/drawing/2014/main" id="{EE4031A4-6889-468B-A322-A02D8FBD11CC}"/>
                </a:ext>
              </a:extLst>
            </p:cNvPr>
            <p:cNvSpPr/>
            <p:nvPr/>
          </p:nvSpPr>
          <p:spPr>
            <a:xfrm>
              <a:off x="778245" y="2698925"/>
              <a:ext cx="684000" cy="684000"/>
            </a:xfrm>
            <a:prstGeom prst="donut">
              <a:avLst>
                <a:gd name="adj" fmla="val 16341"/>
              </a:avLst>
            </a:prstGeom>
            <a:gradFill>
              <a:gsLst>
                <a:gs pos="0">
                  <a:srgbClr val="EC76EC"/>
                </a:gs>
                <a:gs pos="100000">
                  <a:srgbClr val="8A2BE2"/>
                </a:gs>
              </a:gsLst>
              <a:path path="circle">
                <a:fillToRect l="100000" t="100000"/>
              </a:path>
            </a:gradFill>
            <a:ln>
              <a:noFill/>
            </a:ln>
            <a:scene3d>
              <a:camera prst="isometricTopUp"/>
              <a:lightRig rig="threePt" dir="t">
                <a:rot lat="0" lon="0" rev="1200000"/>
              </a:lightRig>
            </a:scene3d>
            <a:sp3d extrusionH="254000"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55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1" dur="22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2" dur="22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5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6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7000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9" dur="2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0" dur="2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3" dur="2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4" dur="2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1" dur="2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2" dur="2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5" dur="2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36" dur="2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39" dur="2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0" dur="2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3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4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47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48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1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2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5" dur="2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56" dur="2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59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0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63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4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67" dur="2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68" dur="2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1" dur="2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2" dur="2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5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76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9" dur="2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0" dur="2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7000" fill="hold" grpId="0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83" dur="2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4" dur="2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7000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87" dur="2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8" dur="2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7000" fill="hold" nodeType="withEffect" p14:presetBounceEnd="6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91" dur="2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92" dur="2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animBg="1"/>
          <p:bldP spid="67" grpId="0" animBg="1"/>
          <p:bldP spid="66" grpId="0" animBg="1"/>
          <p:bldP spid="94" grpId="0" animBg="1"/>
          <p:bldP spid="9" grpId="0" animBg="1"/>
          <p:bldP spid="59" grpId="0" animBg="1"/>
          <p:bldP spid="60" grpId="0" animBg="1"/>
          <p:bldP spid="61" grpId="0" animBg="1"/>
          <p:bldP spid="8" grpId="0" animBg="1"/>
          <p:bldP spid="7" grpId="0" animBg="1"/>
          <p:bldP spid="6" grpId="0" animBg="1"/>
          <p:bldP spid="4" grpId="0" animBg="1"/>
          <p:bldP spid="10" grpId="0" animBg="1"/>
          <p:bldP spid="11" grpId="0" animBg="1"/>
          <p:bldP spid="64" grpId="0" animBg="1"/>
          <p:bldP spid="63" grpId="0" animBg="1"/>
          <p:bldP spid="12" grpId="0" animBg="1"/>
          <p:bldP spid="79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25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2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2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2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17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2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250" fill="hold"/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2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2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2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2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2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2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2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2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2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2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2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22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2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22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2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2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22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accel="1700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2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225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accel="17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2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225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4" accel="17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2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22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8" grpId="0" animBg="1"/>
          <p:bldP spid="67" grpId="0" animBg="1"/>
          <p:bldP spid="66" grpId="0" animBg="1"/>
          <p:bldP spid="94" grpId="0" animBg="1"/>
          <p:bldP spid="9" grpId="0" animBg="1"/>
          <p:bldP spid="59" grpId="0" animBg="1"/>
          <p:bldP spid="60" grpId="0" animBg="1"/>
          <p:bldP spid="61" grpId="0" animBg="1"/>
          <p:bldP spid="8" grpId="0" animBg="1"/>
          <p:bldP spid="7" grpId="0" animBg="1"/>
          <p:bldP spid="6" grpId="0" animBg="1"/>
          <p:bldP spid="4" grpId="0" animBg="1"/>
          <p:bldP spid="10" grpId="0" animBg="1"/>
          <p:bldP spid="11" grpId="0" animBg="1"/>
          <p:bldP spid="64" grpId="0" animBg="1"/>
          <p:bldP spid="63" grpId="0" animBg="1"/>
          <p:bldP spid="12" grpId="0" animBg="1"/>
          <p:bldP spid="79" grpId="0"/>
          <p:bldP spid="8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00">
            <a:extLst>
              <a:ext uri="{FF2B5EF4-FFF2-40B4-BE49-F238E27FC236}">
                <a16:creationId xmlns:a16="http://schemas.microsoft.com/office/drawing/2014/main" id="{FB3329E0-D2DF-499D-AEB6-A0EBCDC4597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A2BE2"/>
              </a:gs>
              <a:gs pos="76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8A3F1-CAE8-4B8F-96A1-8DA7977B6A6B}"/>
              </a:ext>
            </a:extLst>
          </p:cNvPr>
          <p:cNvSpPr txBox="1"/>
          <p:nvPr/>
        </p:nvSpPr>
        <p:spPr>
          <a:xfrm>
            <a:off x="39915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1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D73BA0-F3E3-40BA-944E-61291BAEA2B6}"/>
              </a:ext>
            </a:extLst>
          </p:cNvPr>
          <p:cNvSpPr/>
          <p:nvPr/>
        </p:nvSpPr>
        <p:spPr>
          <a:xfrm>
            <a:off x="659658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8A2BE2"/>
              </a:solidFill>
              <a:highlight>
                <a:srgbClr val="8A2BE2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2E337-1CA8-4E4C-99FF-AAA2A85C4858}"/>
              </a:ext>
            </a:extLst>
          </p:cNvPr>
          <p:cNvSpPr txBox="1"/>
          <p:nvPr/>
        </p:nvSpPr>
        <p:spPr>
          <a:xfrm>
            <a:off x="596158" y="2721954"/>
            <a:ext cx="396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ANÁLISE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411E-CD51-4454-ABD0-7405D7EDB1D6}"/>
              </a:ext>
            </a:extLst>
          </p:cNvPr>
          <p:cNvSpPr txBox="1"/>
          <p:nvPr/>
        </p:nvSpPr>
        <p:spPr>
          <a:xfrm>
            <a:off x="596157" y="4688696"/>
            <a:ext cx="2968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UM DOS MAIORES DESAFIOS, POIS SEMPRE TIVE A PARTE DO  DESENVOLVIMENTOBEM FORTE NA MINHA CABEÇA, MAS A PARTE NÃO TÉCNICA NÃO TINHA NOÇÃO.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D62488-E350-4A55-8541-8E8A8BBB4F8F}"/>
              </a:ext>
            </a:extLst>
          </p:cNvPr>
          <p:cNvCxnSpPr/>
          <p:nvPr/>
        </p:nvCxnSpPr>
        <p:spPr>
          <a:xfrm>
            <a:off x="659658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822761-7F11-4915-91D8-089F203D09E6}"/>
              </a:ext>
            </a:extLst>
          </p:cNvPr>
          <p:cNvSpPr txBox="1"/>
          <p:nvPr/>
        </p:nvSpPr>
        <p:spPr>
          <a:xfrm>
            <a:off x="3835401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2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81892-72A5-4456-B1E2-766EFA8E9EC4}"/>
              </a:ext>
            </a:extLst>
          </p:cNvPr>
          <p:cNvSpPr/>
          <p:nvPr/>
        </p:nvSpPr>
        <p:spPr>
          <a:xfrm>
            <a:off x="4455144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EE551-EBD6-47BE-AA82-2F571A985D5C}"/>
              </a:ext>
            </a:extLst>
          </p:cNvPr>
          <p:cNvSpPr txBox="1"/>
          <p:nvPr/>
        </p:nvSpPr>
        <p:spPr>
          <a:xfrm>
            <a:off x="4391644" y="2721954"/>
            <a:ext cx="396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COLETIVIDADE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39FDB-54C2-4B71-9EEE-2688E32A546D}"/>
              </a:ext>
            </a:extLst>
          </p:cNvPr>
          <p:cNvSpPr txBox="1"/>
          <p:nvPr/>
        </p:nvSpPr>
        <p:spPr>
          <a:xfrm>
            <a:off x="4391643" y="4688696"/>
            <a:ext cx="296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MESMO QUE EU JA TENHA TRABALHADO COM OUTRAS PESSOAS, O FATOR DE SER ALGO MUITO MAIOR FOI DESAFIADOR.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8BFB86-3573-486C-B592-70F13D3A0997}"/>
              </a:ext>
            </a:extLst>
          </p:cNvPr>
          <p:cNvCxnSpPr/>
          <p:nvPr/>
        </p:nvCxnSpPr>
        <p:spPr>
          <a:xfrm>
            <a:off x="4455144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BC0E04-5216-437F-B101-C6966A68CAA5}"/>
              </a:ext>
            </a:extLst>
          </p:cNvPr>
          <p:cNvSpPr txBox="1"/>
          <p:nvPr/>
        </p:nvSpPr>
        <p:spPr>
          <a:xfrm>
            <a:off x="7630886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3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C3C6B4-5B36-4A0D-8D80-BBA9A68775B3}"/>
              </a:ext>
            </a:extLst>
          </p:cNvPr>
          <p:cNvSpPr/>
          <p:nvPr/>
        </p:nvSpPr>
        <p:spPr>
          <a:xfrm>
            <a:off x="8250629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3B9F0-197F-4AC8-9E02-0C2EC1ACFAB4}"/>
              </a:ext>
            </a:extLst>
          </p:cNvPr>
          <p:cNvSpPr txBox="1"/>
          <p:nvPr/>
        </p:nvSpPr>
        <p:spPr>
          <a:xfrm>
            <a:off x="8187129" y="2721954"/>
            <a:ext cx="396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POTENCIAL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B2925-A468-458C-A982-4D16FA3B4C00}"/>
              </a:ext>
            </a:extLst>
          </p:cNvPr>
          <p:cNvSpPr txBox="1"/>
          <p:nvPr/>
        </p:nvSpPr>
        <p:spPr>
          <a:xfrm>
            <a:off x="8187128" y="4688696"/>
            <a:ext cx="2968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LIDAR COM PROJETOS QUE SÃO MAIS DIFICEIS É ALGO NOVO PRA MIM, NUNCA TIVE TANTAS RESPONSABILIDADES E TANTA IMPORTANICA COMO QUALQUER UM.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1FFBD7-7C87-4617-ABAD-4363EB073AFA}"/>
              </a:ext>
            </a:extLst>
          </p:cNvPr>
          <p:cNvCxnSpPr/>
          <p:nvPr/>
        </p:nvCxnSpPr>
        <p:spPr>
          <a:xfrm>
            <a:off x="8250629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7BF72-603F-4750-93C7-3E6FC1FB2210}"/>
              </a:ext>
            </a:extLst>
          </p:cNvPr>
          <p:cNvSpPr txBox="1"/>
          <p:nvPr/>
        </p:nvSpPr>
        <p:spPr>
          <a:xfrm>
            <a:off x="8954344" y="360950"/>
            <a:ext cx="832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rgbClr val="8A2BE2"/>
                </a:solidFill>
                <a:latin typeface="Montserrat Light" panose="00000400000000000000" pitchFamily="2" charset="0"/>
              </a:rPr>
              <a:t>3 SUPERAÇÕES</a:t>
            </a:r>
          </a:p>
        </p:txBody>
      </p:sp>
    </p:spTree>
    <p:extLst>
      <p:ext uri="{BB962C8B-B14F-4D97-AF65-F5344CB8AC3E}">
        <p14:creationId xmlns:p14="http://schemas.microsoft.com/office/powerpoint/2010/main" val="40237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repeatCount="indefinite" accel="50000" decel="5000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-2.59259E-6 L 0.19558 -2.59259E-6 " pathEditMode="relative" rAng="0" ptsTypes="AA">
                                      <p:cBhvr>
                                        <p:cTn id="6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repeatCount="indefinite" accel="50000" decel="50000" autoRev="1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5.55112E-17 -2.59259E-6 L 0.2 -2.59259E-6 " pathEditMode="relative" rAng="0" ptsTypes="AA">
                                      <p:cBhvr>
                                        <p:cTn id="69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repeatCount="indefinite" accel="50000" decel="50000" autoRev="1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1.875E-6 -2.59259E-6 L 0.20638 -2.59259E-6 " pathEditMode="relative" rAng="0" ptsTypes="AA">
                                      <p:cBhvr>
                                        <p:cTn id="71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5" grpId="0"/>
      <p:bldP spid="6" grpId="0"/>
      <p:bldP spid="11" grpId="0"/>
      <p:bldP spid="12" grpId="0" animBg="1"/>
      <p:bldP spid="12" grpId="1" animBg="1"/>
      <p:bldP spid="13" grpId="0"/>
      <p:bldP spid="14" grpId="0"/>
      <p:bldP spid="17" grpId="0"/>
      <p:bldP spid="18" grpId="0" animBg="1"/>
      <p:bldP spid="18" grpId="1" animBg="1"/>
      <p:bldP spid="19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00">
            <a:extLst>
              <a:ext uri="{FF2B5EF4-FFF2-40B4-BE49-F238E27FC236}">
                <a16:creationId xmlns:a16="http://schemas.microsoft.com/office/drawing/2014/main" id="{FB3329E0-D2DF-499D-AEB6-A0EBCDC4597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8A2BE2"/>
              </a:gs>
              <a:gs pos="76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8A3F1-CAE8-4B8F-96A1-8DA7977B6A6B}"/>
              </a:ext>
            </a:extLst>
          </p:cNvPr>
          <p:cNvSpPr txBox="1"/>
          <p:nvPr/>
        </p:nvSpPr>
        <p:spPr>
          <a:xfrm>
            <a:off x="39915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1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D73BA0-F3E3-40BA-944E-61291BAEA2B6}"/>
              </a:ext>
            </a:extLst>
          </p:cNvPr>
          <p:cNvSpPr/>
          <p:nvPr/>
        </p:nvSpPr>
        <p:spPr>
          <a:xfrm>
            <a:off x="659658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8A2BE2"/>
              </a:solidFill>
              <a:highlight>
                <a:srgbClr val="8A2BE2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2E337-1CA8-4E4C-99FF-AAA2A85C4858}"/>
              </a:ext>
            </a:extLst>
          </p:cNvPr>
          <p:cNvSpPr txBox="1"/>
          <p:nvPr/>
        </p:nvSpPr>
        <p:spPr>
          <a:xfrm>
            <a:off x="596158" y="2721954"/>
            <a:ext cx="3858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SOLUÇÃO DE PROBLEMAS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411E-CD51-4454-ABD0-7405D7EDB1D6}"/>
              </a:ext>
            </a:extLst>
          </p:cNvPr>
          <p:cNvSpPr txBox="1"/>
          <p:nvPr/>
        </p:nvSpPr>
        <p:spPr>
          <a:xfrm>
            <a:off x="596157" y="4688696"/>
            <a:ext cx="29681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AO LONGO DESSE SEMESTRE EU ME VI TENDO QUE SOLUCIONAR MUITOS PROBLEMAS E VARIADOS, ONDE ISSO ENRIQUECEU O PROJETO.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D62488-E350-4A55-8541-8E8A8BBB4F8F}"/>
              </a:ext>
            </a:extLst>
          </p:cNvPr>
          <p:cNvCxnSpPr/>
          <p:nvPr/>
        </p:nvCxnSpPr>
        <p:spPr>
          <a:xfrm>
            <a:off x="659658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822761-7F11-4915-91D8-089F203D09E6}"/>
              </a:ext>
            </a:extLst>
          </p:cNvPr>
          <p:cNvSpPr txBox="1"/>
          <p:nvPr/>
        </p:nvSpPr>
        <p:spPr>
          <a:xfrm>
            <a:off x="3835401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2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81892-72A5-4456-B1E2-766EFA8E9EC4}"/>
              </a:ext>
            </a:extLst>
          </p:cNvPr>
          <p:cNvSpPr/>
          <p:nvPr/>
        </p:nvSpPr>
        <p:spPr>
          <a:xfrm>
            <a:off x="4455144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EE551-EBD6-47BE-AA82-2F571A985D5C}"/>
              </a:ext>
            </a:extLst>
          </p:cNvPr>
          <p:cNvSpPr txBox="1"/>
          <p:nvPr/>
        </p:nvSpPr>
        <p:spPr>
          <a:xfrm>
            <a:off x="4391644" y="2721954"/>
            <a:ext cx="396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FRONT-END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39FDB-54C2-4B71-9EEE-2688E32A546D}"/>
              </a:ext>
            </a:extLst>
          </p:cNvPr>
          <p:cNvSpPr txBox="1"/>
          <p:nvPr/>
        </p:nvSpPr>
        <p:spPr>
          <a:xfrm>
            <a:off x="4391643" y="4688696"/>
            <a:ext cx="2968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SEMPRE GOSTEI DE ESTILIZAR AS COISAS, TRABALHAR COM CORES E DE TER UM CONTATO BEM PRÓXIMO DO USUÁRIO.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8BFB86-3573-486C-B592-70F13D3A0997}"/>
              </a:ext>
            </a:extLst>
          </p:cNvPr>
          <p:cNvCxnSpPr/>
          <p:nvPr/>
        </p:nvCxnSpPr>
        <p:spPr>
          <a:xfrm>
            <a:off x="4455144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BC0E04-5216-437F-B101-C6966A68CAA5}"/>
              </a:ext>
            </a:extLst>
          </p:cNvPr>
          <p:cNvSpPr txBox="1"/>
          <p:nvPr/>
        </p:nvSpPr>
        <p:spPr>
          <a:xfrm>
            <a:off x="7630886" y="1042254"/>
            <a:ext cx="42545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900" b="1" dirty="0">
                <a:solidFill>
                  <a:srgbClr val="BD80E1"/>
                </a:solidFill>
                <a:latin typeface="Montserrat" panose="00000500000000000000" pitchFamily="2" charset="0"/>
              </a:rPr>
              <a:t>3</a:t>
            </a:r>
            <a:endParaRPr lang="en-IN" sz="16600" b="1" dirty="0">
              <a:solidFill>
                <a:srgbClr val="BD80E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C3C6B4-5B36-4A0D-8D80-BBA9A68775B3}"/>
              </a:ext>
            </a:extLst>
          </p:cNvPr>
          <p:cNvSpPr/>
          <p:nvPr/>
        </p:nvSpPr>
        <p:spPr>
          <a:xfrm>
            <a:off x="8250629" y="1866900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3B9F0-197F-4AC8-9E02-0C2EC1ACFAB4}"/>
              </a:ext>
            </a:extLst>
          </p:cNvPr>
          <p:cNvSpPr txBox="1"/>
          <p:nvPr/>
        </p:nvSpPr>
        <p:spPr>
          <a:xfrm>
            <a:off x="8187129" y="2721954"/>
            <a:ext cx="3964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600" dirty="0">
                <a:solidFill>
                  <a:srgbClr val="8A2BE2"/>
                </a:solidFill>
                <a:latin typeface="Montserrat" panose="00000500000000000000" pitchFamily="2" charset="0"/>
              </a:rPr>
              <a:t>DAR IDÉIAS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B2925-A468-458C-A982-4D16FA3B4C00}"/>
              </a:ext>
            </a:extLst>
          </p:cNvPr>
          <p:cNvSpPr txBox="1"/>
          <p:nvPr/>
        </p:nvSpPr>
        <p:spPr>
          <a:xfrm>
            <a:off x="8187128" y="4688696"/>
            <a:ext cx="2968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dirty="0">
                <a:solidFill>
                  <a:srgbClr val="8A2BE2"/>
                </a:solidFill>
                <a:latin typeface="Montserrat" panose="00000500000000000000" pitchFamily="2" charset="0"/>
              </a:rPr>
              <a:t>BOA IDÉIAS QUE FORAM IMPLANTADAS E ELOGIADAS.</a:t>
            </a:r>
          </a:p>
          <a:p>
            <a:pPr algn="just"/>
            <a:endParaRPr lang="en-IN" sz="1000" dirty="0">
              <a:solidFill>
                <a:srgbClr val="FF3366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1FFBD7-7C87-4617-ABAD-4363EB073AFA}"/>
              </a:ext>
            </a:extLst>
          </p:cNvPr>
          <p:cNvCxnSpPr/>
          <p:nvPr/>
        </p:nvCxnSpPr>
        <p:spPr>
          <a:xfrm>
            <a:off x="8250629" y="3183619"/>
            <a:ext cx="0" cy="1312181"/>
          </a:xfrm>
          <a:prstGeom prst="line">
            <a:avLst/>
          </a:prstGeom>
          <a:ln>
            <a:solidFill>
              <a:srgbClr val="8A2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7BF72-603F-4750-93C7-3E6FC1FB2210}"/>
              </a:ext>
            </a:extLst>
          </p:cNvPr>
          <p:cNvSpPr txBox="1"/>
          <p:nvPr/>
        </p:nvSpPr>
        <p:spPr>
          <a:xfrm>
            <a:off x="8954344" y="360950"/>
            <a:ext cx="832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rgbClr val="8A2BE2"/>
                </a:solidFill>
                <a:latin typeface="Montserrat Light" panose="00000400000000000000" pitchFamily="2" charset="0"/>
              </a:rPr>
              <a:t>3 EVOLUÇÕES</a:t>
            </a:r>
          </a:p>
        </p:txBody>
      </p:sp>
    </p:spTree>
    <p:extLst>
      <p:ext uri="{BB962C8B-B14F-4D97-AF65-F5344CB8AC3E}">
        <p14:creationId xmlns:p14="http://schemas.microsoft.com/office/powerpoint/2010/main" val="103911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decel="10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path" presetSubtype="0" repeatCount="indefinite" accel="50000" decel="5000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6 -2.59259E-6 L 0.19558 -2.59259E-6 " pathEditMode="relative" rAng="0" ptsTypes="AA">
                                      <p:cBhvr>
                                        <p:cTn id="6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9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repeatCount="indefinite" accel="50000" decel="50000" autoRev="1" fill="hold" grpId="1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5.55112E-17 -2.59259E-6 L 0.2 -2.59259E-6 " pathEditMode="relative" rAng="0" ptsTypes="AA">
                                      <p:cBhvr>
                                        <p:cTn id="69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repeatCount="indefinite" accel="50000" decel="50000" autoRev="1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1.875E-6 -2.59259E-6 L 0.20638 -2.59259E-6 " pathEditMode="relative" rAng="0" ptsTypes="AA">
                                      <p:cBhvr>
                                        <p:cTn id="71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5" grpId="0"/>
      <p:bldP spid="6" grpId="0"/>
      <p:bldP spid="11" grpId="0"/>
      <p:bldP spid="12" grpId="0" animBg="1"/>
      <p:bldP spid="12" grpId="1" animBg="1"/>
      <p:bldP spid="13" grpId="0"/>
      <p:bldP spid="14" grpId="0"/>
      <p:bldP spid="17" grpId="0"/>
      <p:bldP spid="18" grpId="0" animBg="1"/>
      <p:bldP spid="18" grpId="1" animBg="1"/>
      <p:bldP spid="19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00">
            <a:extLst>
              <a:ext uri="{FF2B5EF4-FFF2-40B4-BE49-F238E27FC236}">
                <a16:creationId xmlns:a16="http://schemas.microsoft.com/office/drawing/2014/main" id="{ACB29903-D57B-46C5-A59B-31994DB8FCE6}"/>
              </a:ext>
            </a:extLst>
          </p:cNvPr>
          <p:cNvSpPr/>
          <p:nvPr/>
        </p:nvSpPr>
        <p:spPr>
          <a:xfrm>
            <a:off x="-84044" y="0"/>
            <a:ext cx="12276043" cy="7023738"/>
          </a:xfrm>
          <a:prstGeom prst="rect">
            <a:avLst/>
          </a:prstGeom>
          <a:gradFill flip="none" rotWithShape="1">
            <a:gsLst>
              <a:gs pos="0">
                <a:srgbClr val="8A2BE2"/>
              </a:gs>
              <a:gs pos="70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9D4D07-F327-4266-A92A-49546407C7E8}"/>
              </a:ext>
            </a:extLst>
          </p:cNvPr>
          <p:cNvSpPr/>
          <p:nvPr/>
        </p:nvSpPr>
        <p:spPr>
          <a:xfrm>
            <a:off x="6266922" y="4541941"/>
            <a:ext cx="139418" cy="1951857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3A4DA0C-71E0-4B8C-A3FF-A1ACE90B42B0}"/>
              </a:ext>
            </a:extLst>
          </p:cNvPr>
          <p:cNvSpPr/>
          <p:nvPr/>
        </p:nvSpPr>
        <p:spPr>
          <a:xfrm>
            <a:off x="8070508" y="3524790"/>
            <a:ext cx="139418" cy="1951857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0B123F-9BA2-4DEF-BE1B-985BD21F1ECB}"/>
              </a:ext>
            </a:extLst>
          </p:cNvPr>
          <p:cNvSpPr/>
          <p:nvPr/>
        </p:nvSpPr>
        <p:spPr>
          <a:xfrm>
            <a:off x="9795561" y="2487256"/>
            <a:ext cx="139418" cy="1951857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072BC0-CC85-4B61-87B7-6BF81F147E10}"/>
              </a:ext>
            </a:extLst>
          </p:cNvPr>
          <p:cNvSpPr/>
          <p:nvPr/>
        </p:nvSpPr>
        <p:spPr>
          <a:xfrm>
            <a:off x="6232947" y="4810129"/>
            <a:ext cx="5074829" cy="144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96A955-ED9C-4639-8ED0-EA9EEEB34E83}"/>
              </a:ext>
            </a:extLst>
          </p:cNvPr>
          <p:cNvSpPr/>
          <p:nvPr/>
        </p:nvSpPr>
        <p:spPr>
          <a:xfrm>
            <a:off x="4812631" y="4005594"/>
            <a:ext cx="5164657" cy="144000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ECAA71-D61D-4070-8997-18FB48962767}"/>
              </a:ext>
            </a:extLst>
          </p:cNvPr>
          <p:cNvSpPr/>
          <p:nvPr/>
        </p:nvSpPr>
        <p:spPr>
          <a:xfrm>
            <a:off x="6293962" y="3557201"/>
            <a:ext cx="2237630" cy="1292852"/>
          </a:xfrm>
          <a:prstGeom prst="roundRect">
            <a:avLst>
              <a:gd name="adj" fmla="val 4187"/>
            </a:avLst>
          </a:prstGeom>
          <a:solidFill>
            <a:srgbClr val="000066">
              <a:alpha val="25000"/>
            </a:srgbClr>
          </a:solidFill>
          <a:ln>
            <a:noFill/>
          </a:ln>
          <a:scene3d>
            <a:camera prst="isometricTopUp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C7ACAA-8F6A-4DAE-9821-08C891AB9C09}"/>
              </a:ext>
            </a:extLst>
          </p:cNvPr>
          <p:cNvSpPr/>
          <p:nvPr/>
        </p:nvSpPr>
        <p:spPr>
          <a:xfrm>
            <a:off x="5823275" y="2472614"/>
            <a:ext cx="2237630" cy="1292852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5986DD-7B40-4046-B082-D5F824A2B5B1}"/>
              </a:ext>
            </a:extLst>
          </p:cNvPr>
          <p:cNvSpPr/>
          <p:nvPr/>
        </p:nvSpPr>
        <p:spPr>
          <a:xfrm>
            <a:off x="6277343" y="3268608"/>
            <a:ext cx="2237630" cy="1292852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BD80E1"/>
              </a:gs>
              <a:gs pos="0">
                <a:srgbClr val="8A2BE2"/>
              </a:gs>
            </a:gsLst>
            <a:lin ang="13500000" scaled="1"/>
          </a:gradFill>
          <a:ln>
            <a:noFill/>
          </a:ln>
          <a:scene3d>
            <a:camera prst="isometricTopUp"/>
            <a:lightRig rig="threePt" dir="t"/>
          </a:scene3d>
          <a:sp3d extrusionH="5080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47CB2C-8C83-455D-B9FD-DEEB7790628D}"/>
              </a:ext>
            </a:extLst>
          </p:cNvPr>
          <p:cNvGrpSpPr/>
          <p:nvPr/>
        </p:nvGrpSpPr>
        <p:grpSpPr>
          <a:xfrm>
            <a:off x="6293962" y="3602682"/>
            <a:ext cx="1916508" cy="457007"/>
            <a:chOff x="1530015" y="601582"/>
            <a:chExt cx="2775029" cy="539896"/>
          </a:xfrm>
          <a:solidFill>
            <a:srgbClr val="000066">
              <a:alpha val="31000"/>
            </a:srgbClr>
          </a:solidFill>
          <a:scene3d>
            <a:camera prst="isometricTopUp"/>
            <a:lightRig rig="threeP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795268-A2B2-4FB6-BEDE-C9136D84C27E}"/>
                </a:ext>
              </a:extLst>
            </p:cNvPr>
            <p:cNvSpPr/>
            <p:nvPr/>
          </p:nvSpPr>
          <p:spPr>
            <a:xfrm>
              <a:off x="1530015" y="601582"/>
              <a:ext cx="2775029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D13548A-24AB-4CC5-9C92-DD6D34E12DCB}"/>
                </a:ext>
              </a:extLst>
            </p:cNvPr>
            <p:cNvSpPr/>
            <p:nvPr/>
          </p:nvSpPr>
          <p:spPr>
            <a:xfrm>
              <a:off x="1530015" y="718558"/>
              <a:ext cx="2775029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157F52-7135-4187-8DE2-3BC379B7ED7B}"/>
                </a:ext>
              </a:extLst>
            </p:cNvPr>
            <p:cNvSpPr/>
            <p:nvPr/>
          </p:nvSpPr>
          <p:spPr>
            <a:xfrm>
              <a:off x="1530015" y="835533"/>
              <a:ext cx="2775029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EBC5B8-53A5-4428-A50E-4CF600D749E4}"/>
                </a:ext>
              </a:extLst>
            </p:cNvPr>
            <p:cNvSpPr/>
            <p:nvPr/>
          </p:nvSpPr>
          <p:spPr>
            <a:xfrm>
              <a:off x="1530015" y="952509"/>
              <a:ext cx="2775029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F1391-A2C4-4114-AF28-E9C0A0C0DF53}"/>
                </a:ext>
              </a:extLst>
            </p:cNvPr>
            <p:cNvSpPr/>
            <p:nvPr/>
          </p:nvSpPr>
          <p:spPr>
            <a:xfrm>
              <a:off x="1783528" y="1069478"/>
              <a:ext cx="2267999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92D2A8-929E-4933-97A2-3A2829F92827}"/>
              </a:ext>
            </a:extLst>
          </p:cNvPr>
          <p:cNvSpPr/>
          <p:nvPr/>
        </p:nvSpPr>
        <p:spPr>
          <a:xfrm>
            <a:off x="7216361" y="3862921"/>
            <a:ext cx="844544" cy="393548"/>
          </a:xfrm>
          <a:prstGeom prst="roundRect">
            <a:avLst>
              <a:gd name="adj" fmla="val 4187"/>
            </a:avLst>
          </a:prstGeom>
          <a:solidFill>
            <a:srgbClr val="000066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08842B-50C2-42EE-9D52-62F54D86B59D}"/>
              </a:ext>
            </a:extLst>
          </p:cNvPr>
          <p:cNvSpPr/>
          <p:nvPr/>
        </p:nvSpPr>
        <p:spPr>
          <a:xfrm>
            <a:off x="6382682" y="2830448"/>
            <a:ext cx="1118815" cy="646426"/>
          </a:xfrm>
          <a:prstGeom prst="roundRect">
            <a:avLst>
              <a:gd name="adj" fmla="val 4187"/>
            </a:avLst>
          </a:prstGeom>
          <a:solidFill>
            <a:schemeClr val="tx1">
              <a:alpha val="3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3FEDD7-9E34-457F-AE17-8342491FDB32}"/>
              </a:ext>
            </a:extLst>
          </p:cNvPr>
          <p:cNvSpPr/>
          <p:nvPr/>
        </p:nvSpPr>
        <p:spPr>
          <a:xfrm>
            <a:off x="6457465" y="2918185"/>
            <a:ext cx="1118815" cy="646426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7030A0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111B43-F841-41BA-84F4-32FAA27002E7}"/>
              </a:ext>
            </a:extLst>
          </p:cNvPr>
          <p:cNvSpPr/>
          <p:nvPr/>
        </p:nvSpPr>
        <p:spPr>
          <a:xfrm>
            <a:off x="6683969" y="3237588"/>
            <a:ext cx="258121" cy="25812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5751F3-141B-45CF-B49B-B3230A4EB0CA}"/>
              </a:ext>
            </a:extLst>
          </p:cNvPr>
          <p:cNvSpPr/>
          <p:nvPr/>
        </p:nvSpPr>
        <p:spPr>
          <a:xfrm>
            <a:off x="6911003" y="3112338"/>
            <a:ext cx="258121" cy="25812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DD2371-7939-491C-9D14-66E9D85BC103}"/>
              </a:ext>
            </a:extLst>
          </p:cNvPr>
          <p:cNvSpPr/>
          <p:nvPr/>
        </p:nvSpPr>
        <p:spPr>
          <a:xfrm>
            <a:off x="7123155" y="2983907"/>
            <a:ext cx="258121" cy="258121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6BE7C06-3A13-436A-8046-8F3F771E775D}"/>
              </a:ext>
            </a:extLst>
          </p:cNvPr>
          <p:cNvSpPr/>
          <p:nvPr/>
        </p:nvSpPr>
        <p:spPr>
          <a:xfrm>
            <a:off x="8641895" y="2872342"/>
            <a:ext cx="1359458" cy="785464"/>
          </a:xfrm>
          <a:prstGeom prst="roundRect">
            <a:avLst>
              <a:gd name="adj" fmla="val 4187"/>
            </a:avLst>
          </a:prstGeom>
          <a:solidFill>
            <a:srgbClr val="000066">
              <a:alpha val="25000"/>
            </a:srgbClr>
          </a:solidFill>
          <a:ln>
            <a:noFill/>
          </a:ln>
          <a:scene3d>
            <a:camera prst="isometricTopUp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0BE5DD-03F4-42AA-952A-B7A8FB596347}"/>
              </a:ext>
            </a:extLst>
          </p:cNvPr>
          <p:cNvSpPr/>
          <p:nvPr/>
        </p:nvSpPr>
        <p:spPr>
          <a:xfrm>
            <a:off x="8355932" y="2120214"/>
            <a:ext cx="1359458" cy="785464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BDE922-9D01-4A6B-876B-2F105ACED6AF}"/>
              </a:ext>
            </a:extLst>
          </p:cNvPr>
          <p:cNvSpPr/>
          <p:nvPr/>
        </p:nvSpPr>
        <p:spPr>
          <a:xfrm>
            <a:off x="8631798" y="2603815"/>
            <a:ext cx="1359458" cy="785464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13500000" scaled="1"/>
          </a:gradFill>
          <a:ln>
            <a:noFill/>
          </a:ln>
          <a:scene3d>
            <a:camera prst="isometricTopUp"/>
            <a:lightRig rig="threePt" dir="t"/>
          </a:scene3d>
          <a:sp3d extrusionH="317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ECA60B-0016-4D6C-818D-3B4E0F0F9A4E}"/>
              </a:ext>
            </a:extLst>
          </p:cNvPr>
          <p:cNvGrpSpPr/>
          <p:nvPr/>
        </p:nvGrpSpPr>
        <p:grpSpPr>
          <a:xfrm>
            <a:off x="8641895" y="2806780"/>
            <a:ext cx="1164363" cy="277656"/>
            <a:chOff x="1530015" y="601577"/>
            <a:chExt cx="2775030" cy="539901"/>
          </a:xfrm>
          <a:solidFill>
            <a:srgbClr val="000066">
              <a:alpha val="31000"/>
            </a:srgbClr>
          </a:solidFill>
          <a:scene3d>
            <a:camera prst="isometricTopUp"/>
            <a:lightRig rig="threePt" dir="t"/>
          </a:scene3d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0F9078-089B-4F08-B209-1915469B08CC}"/>
                </a:ext>
              </a:extLst>
            </p:cNvPr>
            <p:cNvSpPr/>
            <p:nvPr/>
          </p:nvSpPr>
          <p:spPr>
            <a:xfrm>
              <a:off x="1530015" y="601577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BA0C4E-CFA3-40B0-80E3-5DEC8F14F530}"/>
                </a:ext>
              </a:extLst>
            </p:cNvPr>
            <p:cNvSpPr/>
            <p:nvPr/>
          </p:nvSpPr>
          <p:spPr>
            <a:xfrm>
              <a:off x="1530015" y="718552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DAA8CF-C777-44C2-A349-87B55971C2C0}"/>
                </a:ext>
              </a:extLst>
            </p:cNvPr>
            <p:cNvSpPr/>
            <p:nvPr/>
          </p:nvSpPr>
          <p:spPr>
            <a:xfrm>
              <a:off x="1530015" y="835527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B523FF-E694-414E-8AEE-E4EF99E13D29}"/>
                </a:ext>
              </a:extLst>
            </p:cNvPr>
            <p:cNvSpPr/>
            <p:nvPr/>
          </p:nvSpPr>
          <p:spPr>
            <a:xfrm>
              <a:off x="1530015" y="952506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1CD26E-C461-4E18-BDC0-6FFC2004A965}"/>
                </a:ext>
              </a:extLst>
            </p:cNvPr>
            <p:cNvSpPr/>
            <p:nvPr/>
          </p:nvSpPr>
          <p:spPr>
            <a:xfrm>
              <a:off x="1783529" y="1069477"/>
              <a:ext cx="2268001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B8584A3-A8CC-4CA8-B047-AF4EECA86A1C}"/>
              </a:ext>
            </a:extLst>
          </p:cNvPr>
          <p:cNvSpPr/>
          <p:nvPr/>
        </p:nvSpPr>
        <p:spPr>
          <a:xfrm>
            <a:off x="9202293" y="2964887"/>
            <a:ext cx="513097" cy="239098"/>
          </a:xfrm>
          <a:prstGeom prst="roundRect">
            <a:avLst>
              <a:gd name="adj" fmla="val 4187"/>
            </a:avLst>
          </a:prstGeom>
          <a:solidFill>
            <a:srgbClr val="000066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F249DA-A183-46E6-85D6-74A77BB5BEF6}"/>
              </a:ext>
            </a:extLst>
          </p:cNvPr>
          <p:cNvSpPr/>
          <p:nvPr/>
        </p:nvSpPr>
        <p:spPr>
          <a:xfrm>
            <a:off x="8695796" y="2337614"/>
            <a:ext cx="679729" cy="392732"/>
          </a:xfrm>
          <a:prstGeom prst="roundRect">
            <a:avLst>
              <a:gd name="adj" fmla="val 4187"/>
            </a:avLst>
          </a:prstGeom>
          <a:solidFill>
            <a:schemeClr val="tx1">
              <a:alpha val="3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A9DE8D-848D-4FB4-A4F2-6082B7B5BB63}"/>
              </a:ext>
            </a:extLst>
          </p:cNvPr>
          <p:cNvSpPr/>
          <p:nvPr/>
        </p:nvSpPr>
        <p:spPr>
          <a:xfrm>
            <a:off x="8741230" y="2390918"/>
            <a:ext cx="679729" cy="392732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7030A0"/>
              </a:gs>
              <a:gs pos="0">
                <a:srgbClr val="8A2BE2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FBDC6B-7DFA-423F-84A4-A0DF497CD900}"/>
              </a:ext>
            </a:extLst>
          </p:cNvPr>
          <p:cNvSpPr/>
          <p:nvPr/>
        </p:nvSpPr>
        <p:spPr>
          <a:xfrm>
            <a:off x="8878841" y="2584969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73A401-F279-47B3-A244-5E11ABEE3DBB}"/>
              </a:ext>
            </a:extLst>
          </p:cNvPr>
          <p:cNvSpPr/>
          <p:nvPr/>
        </p:nvSpPr>
        <p:spPr>
          <a:xfrm>
            <a:off x="9016774" y="2508874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3E8695-360E-4D15-BD3A-94F7D2346AF2}"/>
              </a:ext>
            </a:extLst>
          </p:cNvPr>
          <p:cNvSpPr/>
          <p:nvPr/>
        </p:nvSpPr>
        <p:spPr>
          <a:xfrm>
            <a:off x="9145666" y="2430847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2C36460-3552-450E-8861-2D8FD22883F8}"/>
              </a:ext>
            </a:extLst>
          </p:cNvPr>
          <p:cNvSpPr/>
          <p:nvPr/>
        </p:nvSpPr>
        <p:spPr>
          <a:xfrm>
            <a:off x="5004586" y="5024996"/>
            <a:ext cx="1359458" cy="785464"/>
          </a:xfrm>
          <a:prstGeom prst="roundRect">
            <a:avLst>
              <a:gd name="adj" fmla="val 4187"/>
            </a:avLst>
          </a:prstGeom>
          <a:solidFill>
            <a:srgbClr val="000066">
              <a:alpha val="25000"/>
            </a:srgbClr>
          </a:solidFill>
          <a:ln>
            <a:noFill/>
          </a:ln>
          <a:scene3d>
            <a:camera prst="isometricTopUp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F5D83EA-EDEC-4499-A3E7-DCF307A067C8}"/>
              </a:ext>
            </a:extLst>
          </p:cNvPr>
          <p:cNvSpPr/>
          <p:nvPr/>
        </p:nvSpPr>
        <p:spPr>
          <a:xfrm>
            <a:off x="4718623" y="4272868"/>
            <a:ext cx="1359458" cy="785464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  <a:sp3d extrusionH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54EF449-74B0-495E-84B7-A83B3B2A9335}"/>
              </a:ext>
            </a:extLst>
          </p:cNvPr>
          <p:cNvSpPr/>
          <p:nvPr/>
        </p:nvSpPr>
        <p:spPr>
          <a:xfrm>
            <a:off x="4994489" y="4756469"/>
            <a:ext cx="1359458" cy="785464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13500000" scaled="1"/>
          </a:gradFill>
          <a:ln>
            <a:noFill/>
          </a:ln>
          <a:scene3d>
            <a:camera prst="isometricTopUp"/>
            <a:lightRig rig="threePt" dir="t"/>
          </a:scene3d>
          <a:sp3d extrusionH="31750"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AEBF48-CDE3-4D03-B4D5-83476D59DDB6}"/>
              </a:ext>
            </a:extLst>
          </p:cNvPr>
          <p:cNvGrpSpPr/>
          <p:nvPr/>
        </p:nvGrpSpPr>
        <p:grpSpPr>
          <a:xfrm>
            <a:off x="5004586" y="4959434"/>
            <a:ext cx="1164363" cy="277656"/>
            <a:chOff x="1530015" y="601577"/>
            <a:chExt cx="2775030" cy="539901"/>
          </a:xfrm>
          <a:solidFill>
            <a:srgbClr val="000066">
              <a:alpha val="31000"/>
            </a:srgbClr>
          </a:solidFill>
          <a:scene3d>
            <a:camera prst="isometricTopUp"/>
            <a:lightRig rig="threePt" dir="t"/>
          </a:scene3d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3227D43-CA40-4444-8563-29C7D21F4547}"/>
                </a:ext>
              </a:extLst>
            </p:cNvPr>
            <p:cNvSpPr/>
            <p:nvPr/>
          </p:nvSpPr>
          <p:spPr>
            <a:xfrm>
              <a:off x="1530015" y="601577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D17593-3415-4FA8-ACD4-A9048CFA1CB1}"/>
                </a:ext>
              </a:extLst>
            </p:cNvPr>
            <p:cNvSpPr/>
            <p:nvPr/>
          </p:nvSpPr>
          <p:spPr>
            <a:xfrm>
              <a:off x="1530015" y="718552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9CCEA14-D19E-49C1-BC0C-11AC923C1E0E}"/>
                </a:ext>
              </a:extLst>
            </p:cNvPr>
            <p:cNvSpPr/>
            <p:nvPr/>
          </p:nvSpPr>
          <p:spPr>
            <a:xfrm>
              <a:off x="1530015" y="835527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19B869-BDD5-4332-9A7A-931AD21B744E}"/>
                </a:ext>
              </a:extLst>
            </p:cNvPr>
            <p:cNvSpPr/>
            <p:nvPr/>
          </p:nvSpPr>
          <p:spPr>
            <a:xfrm>
              <a:off x="1530015" y="952506"/>
              <a:ext cx="2775030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25D1336-7528-435B-8897-3262C8221F36}"/>
                </a:ext>
              </a:extLst>
            </p:cNvPr>
            <p:cNvSpPr/>
            <p:nvPr/>
          </p:nvSpPr>
          <p:spPr>
            <a:xfrm>
              <a:off x="1783529" y="1069477"/>
              <a:ext cx="2268001" cy="72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F3065B5-45A1-4B6A-A6DB-0BAC87B29966}"/>
              </a:ext>
            </a:extLst>
          </p:cNvPr>
          <p:cNvSpPr/>
          <p:nvPr/>
        </p:nvSpPr>
        <p:spPr>
          <a:xfrm>
            <a:off x="5564984" y="5117541"/>
            <a:ext cx="513097" cy="239098"/>
          </a:xfrm>
          <a:prstGeom prst="roundRect">
            <a:avLst>
              <a:gd name="adj" fmla="val 4187"/>
            </a:avLst>
          </a:prstGeom>
          <a:solidFill>
            <a:srgbClr val="000066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9AEF0EE-AB07-4403-AEF3-4A8D3C918ED8}"/>
              </a:ext>
            </a:extLst>
          </p:cNvPr>
          <p:cNvSpPr/>
          <p:nvPr/>
        </p:nvSpPr>
        <p:spPr>
          <a:xfrm>
            <a:off x="5058487" y="4490268"/>
            <a:ext cx="679729" cy="392732"/>
          </a:xfrm>
          <a:prstGeom prst="roundRect">
            <a:avLst>
              <a:gd name="adj" fmla="val 4187"/>
            </a:avLst>
          </a:prstGeom>
          <a:solidFill>
            <a:schemeClr val="tx1">
              <a:alpha val="35000"/>
            </a:schemeClr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6161F85-64E1-4D58-B5F4-012152407958}"/>
              </a:ext>
            </a:extLst>
          </p:cNvPr>
          <p:cNvSpPr/>
          <p:nvPr/>
        </p:nvSpPr>
        <p:spPr>
          <a:xfrm>
            <a:off x="5103921" y="4543572"/>
            <a:ext cx="679729" cy="392732"/>
          </a:xfrm>
          <a:prstGeom prst="roundRect">
            <a:avLst>
              <a:gd name="adj" fmla="val 4187"/>
            </a:avLst>
          </a:prstGeom>
          <a:gradFill>
            <a:gsLst>
              <a:gs pos="100000">
                <a:srgbClr val="7030A0"/>
              </a:gs>
              <a:gs pos="0">
                <a:srgbClr val="8A2BE2"/>
              </a:gs>
            </a:gsLst>
            <a:lin ang="13500000" scaled="1"/>
          </a:gra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248591-C0FB-4F20-B494-5703E2722B25}"/>
              </a:ext>
            </a:extLst>
          </p:cNvPr>
          <p:cNvSpPr/>
          <p:nvPr/>
        </p:nvSpPr>
        <p:spPr>
          <a:xfrm>
            <a:off x="5241532" y="4737623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D44280F-EA7B-443B-A3BD-5BFE0E29E2CC}"/>
              </a:ext>
            </a:extLst>
          </p:cNvPr>
          <p:cNvSpPr/>
          <p:nvPr/>
        </p:nvSpPr>
        <p:spPr>
          <a:xfrm>
            <a:off x="5379465" y="4661528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06F3AE-6CB6-4939-9DF8-EA2274F0C7D2}"/>
              </a:ext>
            </a:extLst>
          </p:cNvPr>
          <p:cNvSpPr/>
          <p:nvPr/>
        </p:nvSpPr>
        <p:spPr>
          <a:xfrm>
            <a:off x="5508357" y="4583501"/>
            <a:ext cx="156820" cy="15682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88B09F3-BDE6-4AA1-B8EB-28F55C6CF30A}"/>
              </a:ext>
            </a:extLst>
          </p:cNvPr>
          <p:cNvSpPr/>
          <p:nvPr/>
        </p:nvSpPr>
        <p:spPr>
          <a:xfrm>
            <a:off x="8343096" y="4616600"/>
            <a:ext cx="660110" cy="660111"/>
          </a:xfrm>
          <a:prstGeom prst="ellipse">
            <a:avLst/>
          </a:prstGeom>
          <a:solidFill>
            <a:schemeClr val="tx1">
              <a:alpha val="4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645AB0B-2E1D-4953-BE22-8BBE99A28376}"/>
              </a:ext>
            </a:extLst>
          </p:cNvPr>
          <p:cNvSpPr/>
          <p:nvPr/>
        </p:nvSpPr>
        <p:spPr>
          <a:xfrm>
            <a:off x="8401600" y="4503558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5D1C0D-1CD5-4275-9D3F-EE2FD03CB75B}"/>
              </a:ext>
            </a:extLst>
          </p:cNvPr>
          <p:cNvSpPr/>
          <p:nvPr/>
        </p:nvSpPr>
        <p:spPr>
          <a:xfrm>
            <a:off x="8401278" y="4386257"/>
            <a:ext cx="543102" cy="543103"/>
          </a:xfrm>
          <a:prstGeom prst="ellipse">
            <a:avLst/>
          </a:prstGeom>
          <a:gradFill flip="none" rotWithShape="1"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0FEC97-C8E5-4097-B294-BDFF9C569A88}"/>
              </a:ext>
            </a:extLst>
          </p:cNvPr>
          <p:cNvSpPr/>
          <p:nvPr/>
        </p:nvSpPr>
        <p:spPr>
          <a:xfrm>
            <a:off x="8400956" y="4258757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F591977-5CCF-4E9E-8D82-8DE168D322B9}"/>
              </a:ext>
            </a:extLst>
          </p:cNvPr>
          <p:cNvSpPr/>
          <p:nvPr/>
        </p:nvSpPr>
        <p:spPr>
          <a:xfrm>
            <a:off x="8405429" y="4124401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D4B952B-F29C-45A8-A6D4-9732B0D5F249}"/>
              </a:ext>
            </a:extLst>
          </p:cNvPr>
          <p:cNvSpPr/>
          <p:nvPr/>
        </p:nvSpPr>
        <p:spPr>
          <a:xfrm>
            <a:off x="10100401" y="3607635"/>
            <a:ext cx="660110" cy="660111"/>
          </a:xfrm>
          <a:prstGeom prst="ellipse">
            <a:avLst/>
          </a:prstGeom>
          <a:solidFill>
            <a:schemeClr val="tx1">
              <a:alpha val="4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13FE1-EE5B-4C54-91B2-F91391A6FB79}"/>
              </a:ext>
            </a:extLst>
          </p:cNvPr>
          <p:cNvSpPr/>
          <p:nvPr/>
        </p:nvSpPr>
        <p:spPr>
          <a:xfrm>
            <a:off x="10158905" y="3494593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67D99B-953F-40DB-8DC5-3FA1D29CCB16}"/>
              </a:ext>
            </a:extLst>
          </p:cNvPr>
          <p:cNvSpPr/>
          <p:nvPr/>
        </p:nvSpPr>
        <p:spPr>
          <a:xfrm>
            <a:off x="10158583" y="3377292"/>
            <a:ext cx="543102" cy="543103"/>
          </a:xfrm>
          <a:prstGeom prst="ellipse">
            <a:avLst/>
          </a:prstGeom>
          <a:gradFill flip="none" rotWithShape="1"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EF704A-D251-47D8-BF5C-1B8A80625754}"/>
              </a:ext>
            </a:extLst>
          </p:cNvPr>
          <p:cNvSpPr/>
          <p:nvPr/>
        </p:nvSpPr>
        <p:spPr>
          <a:xfrm>
            <a:off x="10158261" y="3249792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846B79-BC1E-4E82-99C6-8667704262C4}"/>
              </a:ext>
            </a:extLst>
          </p:cNvPr>
          <p:cNvSpPr/>
          <p:nvPr/>
        </p:nvSpPr>
        <p:spPr>
          <a:xfrm>
            <a:off x="10162734" y="3115436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B005AA4-9D4C-4D32-AD7D-40F0CD100089}"/>
              </a:ext>
            </a:extLst>
          </p:cNvPr>
          <p:cNvSpPr/>
          <p:nvPr/>
        </p:nvSpPr>
        <p:spPr>
          <a:xfrm>
            <a:off x="6686818" y="5562938"/>
            <a:ext cx="660110" cy="660111"/>
          </a:xfrm>
          <a:prstGeom prst="ellipse">
            <a:avLst/>
          </a:prstGeom>
          <a:solidFill>
            <a:schemeClr val="tx1">
              <a:alpha val="4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44DBC9-6013-4B1B-9697-61FBC2C18B8C}"/>
              </a:ext>
            </a:extLst>
          </p:cNvPr>
          <p:cNvSpPr/>
          <p:nvPr/>
        </p:nvSpPr>
        <p:spPr>
          <a:xfrm>
            <a:off x="6745322" y="5449896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2675ED0-2CB2-492F-8840-AE8CD0CF9B40}"/>
              </a:ext>
            </a:extLst>
          </p:cNvPr>
          <p:cNvSpPr/>
          <p:nvPr/>
        </p:nvSpPr>
        <p:spPr>
          <a:xfrm>
            <a:off x="6745000" y="5332595"/>
            <a:ext cx="543102" cy="543103"/>
          </a:xfrm>
          <a:prstGeom prst="ellipse">
            <a:avLst/>
          </a:prstGeom>
          <a:gradFill flip="none" rotWithShape="1"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  <a:tileRect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ACBE57F-28A9-47CE-BDE7-6856CF6A6F08}"/>
              </a:ext>
            </a:extLst>
          </p:cNvPr>
          <p:cNvSpPr/>
          <p:nvPr/>
        </p:nvSpPr>
        <p:spPr>
          <a:xfrm>
            <a:off x="6744678" y="5205095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7446479-575D-45C6-B072-55AE39C56859}"/>
              </a:ext>
            </a:extLst>
          </p:cNvPr>
          <p:cNvSpPr/>
          <p:nvPr/>
        </p:nvSpPr>
        <p:spPr>
          <a:xfrm>
            <a:off x="6749151" y="5070739"/>
            <a:ext cx="543102" cy="543103"/>
          </a:xfrm>
          <a:prstGeom prst="ellipse">
            <a:avLst/>
          </a:prstGeom>
          <a:gradFill>
            <a:gsLst>
              <a:gs pos="100000">
                <a:srgbClr val="8A2BE2"/>
              </a:gs>
              <a:gs pos="0">
                <a:srgbClr val="BD80E1"/>
              </a:gs>
            </a:gsLst>
            <a:lin ang="5400000" scaled="1"/>
          </a:gradFill>
          <a:ln>
            <a:noFill/>
          </a:ln>
          <a:scene3d>
            <a:camera prst="isometricTopUp"/>
            <a:lightRig rig="threePt" dir="t"/>
          </a:scene3d>
          <a:sp3d extrusionH="1206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C22287-9E91-4890-9710-BBDE49ABBF7C}"/>
              </a:ext>
            </a:extLst>
          </p:cNvPr>
          <p:cNvSpPr txBox="1"/>
          <p:nvPr/>
        </p:nvSpPr>
        <p:spPr>
          <a:xfrm>
            <a:off x="848379" y="1142640"/>
            <a:ext cx="51975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spc="300" dirty="0">
                <a:solidFill>
                  <a:schemeClr val="bg1"/>
                </a:solidFill>
                <a:latin typeface="Montserrat" panose="00000800000000000000" pitchFamily="2" charset="0"/>
              </a:rPr>
              <a:t>TECNOLOGIAS E DEFINIÇÕES</a:t>
            </a:r>
            <a:endParaRPr lang="en-IN" sz="3600" b="1" spc="300" dirty="0">
              <a:solidFill>
                <a:schemeClr val="bg1"/>
              </a:solidFill>
              <a:latin typeface="Montserrat" panose="000008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325479-6136-4962-A164-75B7602C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8" y="2656344"/>
            <a:ext cx="333250" cy="49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mazenamento de Arquivos do Azure | Microsoft Azure">
            <a:extLst>
              <a:ext uri="{FF2B5EF4-FFF2-40B4-BE49-F238E27FC236}">
                <a16:creationId xmlns:a16="http://schemas.microsoft.com/office/drawing/2014/main" id="{5A65CA63-1ACE-465D-A6D6-EC5F3373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87" y="2619316"/>
            <a:ext cx="954689" cy="5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>
            <a:extLst>
              <a:ext uri="{FF2B5EF4-FFF2-40B4-BE49-F238E27FC236}">
                <a16:creationId xmlns:a16="http://schemas.microsoft.com/office/drawing/2014/main" id="{B9A74103-5A5A-4409-9D31-B05CA11F0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48" y="2494168"/>
            <a:ext cx="467434" cy="65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b Development – LTI DECivil">
            <a:extLst>
              <a:ext uri="{FF2B5EF4-FFF2-40B4-BE49-F238E27FC236}">
                <a16:creationId xmlns:a16="http://schemas.microsoft.com/office/drawing/2014/main" id="{AE06F071-BD0F-4D86-B772-DE89D5488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34" y="2640496"/>
            <a:ext cx="540883" cy="54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– Wikipédia, a enciclopédia livre">
            <a:extLst>
              <a:ext uri="{FF2B5EF4-FFF2-40B4-BE49-F238E27FC236}">
                <a16:creationId xmlns:a16="http://schemas.microsoft.com/office/drawing/2014/main" id="{4A39A879-4C02-4FC4-AB4C-A555E0CF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956" y="2670339"/>
            <a:ext cx="506017" cy="5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 – Wikipédia, a enciclopédia livre">
            <a:extLst>
              <a:ext uri="{FF2B5EF4-FFF2-40B4-BE49-F238E27FC236}">
                <a16:creationId xmlns:a16="http://schemas.microsoft.com/office/drawing/2014/main" id="{31F34A04-B289-4C96-A547-64AC406E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46" y="2679473"/>
            <a:ext cx="995469" cy="60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Logo - Free social media icons">
            <a:extLst>
              <a:ext uri="{FF2B5EF4-FFF2-40B4-BE49-F238E27FC236}">
                <a16:creationId xmlns:a16="http://schemas.microsoft.com/office/drawing/2014/main" id="{3B70D64A-DF78-401F-A4F3-173AFB94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3524" y="6219292"/>
            <a:ext cx="506017" cy="5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BC67BCC0-E4ED-4B67-AB83-F965F6FF2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27" y="2829870"/>
            <a:ext cx="3507261" cy="35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decel="10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decel="10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decel="10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decel="10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decel="100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decel="10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decel="10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decel="10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decel="100000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decel="10000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" presetClass="entr" presetSubtype="4" decel="10000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71" grpId="0" animBg="1"/>
      <p:bldP spid="21" grpId="0" animBg="1"/>
      <p:bldP spid="6" grpId="0" animBg="1"/>
      <p:bldP spid="7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00">
            <a:extLst>
              <a:ext uri="{FF2B5EF4-FFF2-40B4-BE49-F238E27FC236}">
                <a16:creationId xmlns:a16="http://schemas.microsoft.com/office/drawing/2014/main" id="{9F6152E8-C643-47D3-AA02-7884D3464F9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rgbClr val="8A2BE2"/>
              </a:gs>
              <a:gs pos="81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86109F-ED9E-4D90-B203-2CC11A7B5F97}"/>
              </a:ext>
            </a:extLst>
          </p:cNvPr>
          <p:cNvSpPr/>
          <p:nvPr/>
        </p:nvSpPr>
        <p:spPr>
          <a:xfrm>
            <a:off x="7370339" y="406904"/>
            <a:ext cx="2604968" cy="60441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>
            <a:outerShdw blurRad="152400" dist="38100" dir="2700000" algn="tl" rotWithShape="0">
              <a:srgbClr val="EA0001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97303E-05F6-4550-ADAE-816A2A28489F}"/>
              </a:ext>
            </a:extLst>
          </p:cNvPr>
          <p:cNvSpPr/>
          <p:nvPr/>
        </p:nvSpPr>
        <p:spPr>
          <a:xfrm rot="3600000">
            <a:off x="7370339" y="406904"/>
            <a:ext cx="2604968" cy="60441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>
            <a:outerShdw blurRad="152400" dist="38100" dir="2700000" algn="tl" rotWithShape="0">
              <a:srgbClr val="00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882242-D8EA-43E7-82B4-85DDDE717AFC}"/>
              </a:ext>
            </a:extLst>
          </p:cNvPr>
          <p:cNvSpPr/>
          <p:nvPr/>
        </p:nvSpPr>
        <p:spPr>
          <a:xfrm rot="18000000" flipH="1">
            <a:off x="7370338" y="406904"/>
            <a:ext cx="2604968" cy="6044192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>
            <a:outerShdw blurRad="152400" dist="38100" dir="2700000" algn="tl" rotWithShape="0">
              <a:srgbClr val="FF330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2FC2C3-B99C-441F-8DD1-B859AAB03F03}"/>
              </a:ext>
            </a:extLst>
          </p:cNvPr>
          <p:cNvGrpSpPr/>
          <p:nvPr/>
        </p:nvGrpSpPr>
        <p:grpSpPr>
          <a:xfrm>
            <a:off x="6477917" y="1304108"/>
            <a:ext cx="501445" cy="501445"/>
            <a:chOff x="3901094" y="1304108"/>
            <a:chExt cx="501445" cy="50144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41413-3D5E-4EE2-BB03-13773E42F4D8}"/>
                </a:ext>
              </a:extLst>
            </p:cNvPr>
            <p:cNvSpPr/>
            <p:nvPr/>
          </p:nvSpPr>
          <p:spPr>
            <a:xfrm>
              <a:off x="3901094" y="1304108"/>
              <a:ext cx="501445" cy="501445"/>
            </a:xfrm>
            <a:prstGeom prst="ellipse">
              <a:avLst/>
            </a:prstGeom>
            <a:gradFill flip="none" rotWithShape="1">
              <a:gsLst>
                <a:gs pos="0">
                  <a:srgbClr val="8A2BE2"/>
                </a:gs>
                <a:gs pos="100000">
                  <a:srgbClr val="BD80E1"/>
                </a:gs>
              </a:gsLst>
              <a:lin ang="2700000" scaled="1"/>
              <a:tileRect/>
            </a:gra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Graphic 16" descr="Stopwatch">
              <a:extLst>
                <a:ext uri="{FF2B5EF4-FFF2-40B4-BE49-F238E27FC236}">
                  <a16:creationId xmlns:a16="http://schemas.microsoft.com/office/drawing/2014/main" id="{CA4C0D91-F229-487D-9253-E3EB77E5C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1816" y="137483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6306D9-1EFA-4F90-8F58-C449E7BD75BA}"/>
              </a:ext>
            </a:extLst>
          </p:cNvPr>
          <p:cNvGrpSpPr/>
          <p:nvPr/>
        </p:nvGrpSpPr>
        <p:grpSpPr>
          <a:xfrm>
            <a:off x="6396946" y="5025615"/>
            <a:ext cx="501445" cy="501445"/>
            <a:chOff x="3820123" y="5025615"/>
            <a:chExt cx="501445" cy="5014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9F56A7-A67F-4839-B4EA-1894BD39071E}"/>
                </a:ext>
              </a:extLst>
            </p:cNvPr>
            <p:cNvSpPr/>
            <p:nvPr/>
          </p:nvSpPr>
          <p:spPr>
            <a:xfrm>
              <a:off x="3820123" y="5025615"/>
              <a:ext cx="501445" cy="501445"/>
            </a:xfrm>
            <a:prstGeom prst="ellipse">
              <a:avLst/>
            </a:prstGeom>
            <a:gradFill flip="none" rotWithShape="1"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2700000" scaled="1"/>
              <a:tileRect/>
            </a:gra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Graphic 18" descr="Bullseye">
              <a:extLst>
                <a:ext uri="{FF2B5EF4-FFF2-40B4-BE49-F238E27FC236}">
                  <a16:creationId xmlns:a16="http://schemas.microsoft.com/office/drawing/2014/main" id="{7836343D-A460-4F96-AD03-D0725AD1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0845" y="5096337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69985-AAA7-4B86-9E41-3CFF86E1402E}"/>
              </a:ext>
            </a:extLst>
          </p:cNvPr>
          <p:cNvGrpSpPr/>
          <p:nvPr/>
        </p:nvGrpSpPr>
        <p:grpSpPr>
          <a:xfrm>
            <a:off x="9164148" y="5661129"/>
            <a:ext cx="501445" cy="501445"/>
            <a:chOff x="6587325" y="5661129"/>
            <a:chExt cx="501445" cy="5014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35C5081-BB9F-4878-ADC3-1381067FEB91}"/>
                </a:ext>
              </a:extLst>
            </p:cNvPr>
            <p:cNvSpPr/>
            <p:nvPr/>
          </p:nvSpPr>
          <p:spPr>
            <a:xfrm>
              <a:off x="6587325" y="5661129"/>
              <a:ext cx="501445" cy="501445"/>
            </a:xfrm>
            <a:prstGeom prst="ellipse">
              <a:avLst/>
            </a:prstGeom>
            <a:gradFill flip="none" rotWithShape="1">
              <a:gsLst>
                <a:gs pos="0">
                  <a:srgbClr val="BD80E1"/>
                </a:gs>
                <a:gs pos="100000">
                  <a:srgbClr val="8A2BE2"/>
                </a:gs>
              </a:gsLst>
              <a:lin ang="2700000" scaled="1"/>
              <a:tileRect/>
            </a:gradFill>
            <a:ln w="952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1" name="Graphic 20" descr="Gauge">
              <a:extLst>
                <a:ext uri="{FF2B5EF4-FFF2-40B4-BE49-F238E27FC236}">
                  <a16:creationId xmlns:a16="http://schemas.microsoft.com/office/drawing/2014/main" id="{12E62959-7C2E-4F8C-9F40-223CD940A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58047" y="5708033"/>
              <a:ext cx="360000" cy="360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E3D8588-FE6B-4501-A0C8-5DBDA90BCAC7}"/>
              </a:ext>
            </a:extLst>
          </p:cNvPr>
          <p:cNvSpPr txBox="1"/>
          <p:nvPr/>
        </p:nvSpPr>
        <p:spPr>
          <a:xfrm>
            <a:off x="364880" y="117985"/>
            <a:ext cx="5241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8A2BE2"/>
                </a:solidFill>
                <a:latin typeface="Montserrat" panose="00000800000000000000" pitchFamily="2" charset="0"/>
              </a:rPr>
              <a:t>ANDRÉ DA SILVA SANTOS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C48BD-9808-4D36-8C90-28E22F36C9D9}"/>
              </a:ext>
            </a:extLst>
          </p:cNvPr>
          <p:cNvSpPr txBox="1"/>
          <p:nvPr/>
        </p:nvSpPr>
        <p:spPr>
          <a:xfrm>
            <a:off x="747859" y="2186141"/>
            <a:ext cx="5649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dirty="0">
                <a:solidFill>
                  <a:schemeClr val="bg1"/>
                </a:solidFill>
                <a:latin typeface="Montserrat" panose="00000800000000000000" pitchFamily="2" charset="0"/>
              </a:rPr>
              <a:t>OBRIGADO </a:t>
            </a:r>
          </a:p>
          <a:p>
            <a:r>
              <a:rPr lang="en-IN" sz="7000" dirty="0">
                <a:solidFill>
                  <a:schemeClr val="bg1"/>
                </a:solidFill>
                <a:latin typeface="Montserrat" panose="00000800000000000000" pitchFamily="2" charset="0"/>
              </a:rPr>
              <a:t>BANDTEC</a:t>
            </a:r>
            <a:r>
              <a:rPr lang="en-IN" sz="7000" dirty="0">
                <a:solidFill>
                  <a:schemeClr val="bg1"/>
                </a:solidFill>
                <a:latin typeface="Century Gothic" panose="020B0502020202020204" pitchFamily="34" charset="0"/>
              </a:rPr>
              <a:t>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9D055-93C8-4C45-9FB2-9DCD78D6EA01}"/>
              </a:ext>
            </a:extLst>
          </p:cNvPr>
          <p:cNvSpPr txBox="1"/>
          <p:nvPr/>
        </p:nvSpPr>
        <p:spPr>
          <a:xfrm>
            <a:off x="3044571" y="130441"/>
            <a:ext cx="35993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rgbClr val="8A2BE2"/>
                </a:solidFill>
                <a:latin typeface="Montserrat" panose="00000800000000000000" pitchFamily="2" charset="0"/>
              </a:rPr>
              <a:t>01202069</a:t>
            </a:r>
          </a:p>
        </p:txBody>
      </p:sp>
    </p:spTree>
    <p:extLst>
      <p:ext uri="{BB962C8B-B14F-4D97-AF65-F5344CB8AC3E}">
        <p14:creationId xmlns:p14="http://schemas.microsoft.com/office/powerpoint/2010/main" val="33714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67 0.10694 C 0.33021 0.22639 0.40052 0.39722 0.37123 0.48796 C 0.3418 0.57778 0.22266 0.55602 0.10625 0.43611 C -0.0108 0.31597 -0.08164 0.14514 -0.05156 0.0544 C -0.02213 -0.03704 0.09623 -0.01389 0.21367 0.10694 Z " pathEditMode="relative" rAng="1800000" ptsTypes="AAAAA">
                                      <p:cBhvr>
                                        <p:cTn id="6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91" y="1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1 -0.79699 C -0.00196 -0.79699 0.04596 -0.60093 0.04596 -0.35926 C 0.04596 -0.11783 -0.00196 0.07847 -0.06081 0.07847 C -0.11993 0.07847 -0.16758 -0.11783 -0.16758 -0.35926 C -0.16758 -0.60093 -0.11993 -0.79699 -0.06081 -0.79699 Z " pathEditMode="relative" rAng="0" ptsTypes="AAAAA">
                                      <p:cBhvr>
                                        <p:cTn id="8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77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pat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35 -0.0493 C -0.07604 -0.13912 -0.00442 -0.31111 0.11341 -0.4324 C 0.2306 -0.55254 0.35065 -0.57731 0.37982 -0.48634 C 0.40951 -0.3949 0.3375 -0.22361 0.21992 -0.103 C 0.10196 0.01737 -0.01719 0.04213 -0.04635 -0.0493 Z " pathEditMode="relative" rAng="14400000" ptsTypes="AAAAA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239</Words>
  <Application>Microsoft Office PowerPoint</Application>
  <PresentationFormat>Widescreen</PresentationFormat>
  <Paragraphs>48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Century Gothic</vt:lpstr>
      <vt:lpstr>Impact</vt:lpstr>
      <vt:lpstr>Montserrat</vt:lpstr>
      <vt:lpstr>Montserrat Light</vt:lpstr>
      <vt:lpstr>Oswald</vt:lpstr>
      <vt:lpstr>Poppins</vt:lpstr>
      <vt:lpstr>Poppins Black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Adriano da Silva Santos</cp:lastModifiedBy>
  <cp:revision>20</cp:revision>
  <dcterms:created xsi:type="dcterms:W3CDTF">2017-11-23T18:24:21Z</dcterms:created>
  <dcterms:modified xsi:type="dcterms:W3CDTF">2020-11-30T11:10:13Z</dcterms:modified>
</cp:coreProperties>
</file>