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CMsxApyvzDqmQYzNLd2k2ZcpR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4ffd182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104ffd182bf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4ffd182b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104ffd182bf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8306ab00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f8306ab00d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fb26b7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cfb26b758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fb26b75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cfb26b758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8306ab0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f8306ab00d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4ffd182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104ffd182b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4ffd182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104ffd182bf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5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9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1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1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1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1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1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s-CO" sz="3200"/>
              <a:t>Asignación #4</a:t>
            </a:r>
            <a:endParaRPr sz="32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s-CO" sz="3200"/>
              <a:t>Modelado de objetos autogravitantes</a:t>
            </a:r>
            <a:endParaRPr sz="3200"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069848" y="4389120"/>
            <a:ext cx="7891272" cy="186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s-CO"/>
              <a:t>Por: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s-CO"/>
              <a:t>Andres Vargas - 2218420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s-CO"/>
              <a:t>Carlos Laguado - 2047095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s-CO"/>
              <a:t>Andres Rubio - 2218426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s-CO"/>
              <a:t>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4ffd182bf_0_36"/>
          <p:cNvSpPr txBox="1"/>
          <p:nvPr>
            <p:ph type="title"/>
          </p:nvPr>
        </p:nvSpPr>
        <p:spPr>
          <a:xfrm>
            <a:off x="1066798" y="7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RESULTADOS</a:t>
            </a:r>
            <a:endParaRPr/>
          </a:p>
        </p:txBody>
      </p:sp>
      <p:sp>
        <p:nvSpPr>
          <p:cNvPr id="203" name="Google Shape;203;g104ffd182bf_0_36"/>
          <p:cNvSpPr txBox="1"/>
          <p:nvPr/>
        </p:nvSpPr>
        <p:spPr>
          <a:xfrm>
            <a:off x="1199250" y="1056000"/>
            <a:ext cx="97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Rockwell"/>
                <a:ea typeface="Rockwell"/>
                <a:cs typeface="Rockwell"/>
                <a:sym typeface="Rockwell"/>
              </a:rPr>
              <a:t>Análisis de sensibilidad parámetro η  [0.2, 0.5 0.8 1.1 1.4].</a:t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4" name="Google Shape;204;g104ffd182bf_0_36"/>
          <p:cNvSpPr txBox="1"/>
          <p:nvPr/>
        </p:nvSpPr>
        <p:spPr>
          <a:xfrm>
            <a:off x="872350" y="1752025"/>
            <a:ext cx="4251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Modelo Newtoniano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5" name="Google Shape;205;g104ffd182bf_0_36"/>
          <p:cNvSpPr txBox="1"/>
          <p:nvPr/>
        </p:nvSpPr>
        <p:spPr>
          <a:xfrm>
            <a:off x="7068650" y="1752125"/>
            <a:ext cx="42510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Modelo Relativista </a:t>
            </a:r>
            <a:endParaRPr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6" name="Google Shape;206;g104ffd182bf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75" y="2462600"/>
            <a:ext cx="5797750" cy="335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04ffd182bf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078" y="2355850"/>
            <a:ext cx="6113921" cy="34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4ffd182bf_0_43"/>
          <p:cNvSpPr txBox="1"/>
          <p:nvPr>
            <p:ph type="title"/>
          </p:nvPr>
        </p:nvSpPr>
        <p:spPr>
          <a:xfrm>
            <a:off x="1066798" y="7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RESULTADOS</a:t>
            </a:r>
            <a:endParaRPr/>
          </a:p>
        </p:txBody>
      </p:sp>
      <p:sp>
        <p:nvSpPr>
          <p:cNvPr id="213" name="Google Shape;213;g104ffd182bf_0_43"/>
          <p:cNvSpPr txBox="1"/>
          <p:nvPr/>
        </p:nvSpPr>
        <p:spPr>
          <a:xfrm>
            <a:off x="1199250" y="1056000"/>
            <a:ext cx="97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Rockwell"/>
                <a:ea typeface="Rockwell"/>
                <a:cs typeface="Rockwell"/>
                <a:sym typeface="Rockwell"/>
              </a:rPr>
              <a:t>Análisis de sensibilidad parámetro h  [-0.5, -0.8 -1.0 -1.2 -1.5].</a:t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g104ffd182bf_0_43"/>
          <p:cNvSpPr txBox="1"/>
          <p:nvPr/>
        </p:nvSpPr>
        <p:spPr>
          <a:xfrm>
            <a:off x="872350" y="1752025"/>
            <a:ext cx="4251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Modelo Newtoniano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5" name="Google Shape;215;g104ffd182bf_0_43"/>
          <p:cNvSpPr txBox="1"/>
          <p:nvPr/>
        </p:nvSpPr>
        <p:spPr>
          <a:xfrm>
            <a:off x="7068650" y="1752125"/>
            <a:ext cx="42510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Modelo Relativista </a:t>
            </a:r>
            <a:endParaRPr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6" name="Google Shape;216;g104ffd182bf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5650"/>
            <a:ext cx="5976174" cy="345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04ffd182bf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650" y="2355850"/>
            <a:ext cx="6054350" cy="345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 txBox="1"/>
          <p:nvPr>
            <p:ph type="title"/>
          </p:nvPr>
        </p:nvSpPr>
        <p:spPr>
          <a:xfrm>
            <a:off x="1198848" y="307832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RESULTADOS Y DISCUSIÓN</a:t>
            </a:r>
            <a:endParaRPr/>
          </a:p>
        </p:txBody>
      </p:sp>
      <p:sp>
        <p:nvSpPr>
          <p:cNvPr id="223" name="Google Shape;223;p5"/>
          <p:cNvSpPr txBox="1"/>
          <p:nvPr>
            <p:ph idx="1" type="body"/>
          </p:nvPr>
        </p:nvSpPr>
        <p:spPr>
          <a:xfrm>
            <a:off x="1481250" y="1903875"/>
            <a:ext cx="92295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191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-CO" sz="2500"/>
              <a:t>Se presentó un análisis de sensibilidad para los modelos newtoniano y relativista usando diferentes valores de parámetros </a:t>
            </a:r>
            <a:r>
              <a:rPr lang="es-CO" sz="2500"/>
              <a:t>µ, κ, η y h. Se observa que para el caso de µ la presión decrece menos en función del radio mientras el valor de µ disminuye, mientras que para el caso de κ y η la presión decrece más en función del radio r mientras el valor de dichos parámetros aumenta.  </a:t>
            </a:r>
            <a:endParaRPr sz="2500"/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/>
              <a:t>  </a:t>
            </a:r>
            <a:r>
              <a:rPr lang="es-CO" sz="1300"/>
              <a:t> </a:t>
            </a:r>
            <a:endParaRPr sz="2500"/>
          </a:p>
          <a:p>
            <a:pPr indent="-38735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CO" sz="2500"/>
              <a:t>Además se presentó una gráfica que comparaba los modelos de anisotropía propuestos para el caso newtoniano y para el caso relativista con parámetros </a:t>
            </a:r>
            <a:r>
              <a:rPr lang="es-CO" sz="2500"/>
              <a:t>µ, κ, η y h iguales. Se observó la corrección que incluye el modelo relativista al newtoniano.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/>
          <p:nvPr>
            <p:ph idx="1" type="body"/>
          </p:nvPr>
        </p:nvSpPr>
        <p:spPr>
          <a:xfrm>
            <a:off x="1681925" y="1748900"/>
            <a:ext cx="9086100" cy="4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CO" sz="2500"/>
              <a:t>Los objetos autogravitantes pueden ser descritos por ecuaciones diferenciales, que incluyen además condiciones físicas para que los modelos sean válidos.</a:t>
            </a:r>
            <a:endParaRPr sz="2500"/>
          </a:p>
          <a:p>
            <a:pPr indent="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CO" sz="2500"/>
              <a:t>A la hora de resolver los sistemas de ecuaciones que describen estos objetos es importante adimensionalizar para que todo quede solamente en función de números.</a:t>
            </a:r>
            <a:endParaRPr sz="2500"/>
          </a:p>
          <a:p>
            <a:pPr indent="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CO" sz="2500"/>
              <a:t>El modelo relativista añade una corrección al modelo newtoniano como se vió anteriormente.</a:t>
            </a:r>
            <a:endParaRPr sz="2500"/>
          </a:p>
          <a:p>
            <a:pPr indent="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CO" sz="2500"/>
              <a:t>Al cambiar los parámetros que definen las ecuaciones se obtienen cambios en las soluciones del sistema de ecuaciones diferenciales obteniendo así cambios físicos del sistema (presiones y masa).</a:t>
            </a:r>
            <a:endParaRPr sz="2500"/>
          </a:p>
        </p:txBody>
      </p:sp>
      <p:sp>
        <p:nvSpPr>
          <p:cNvPr id="229" name="Google Shape;229;p6"/>
          <p:cNvSpPr txBox="1"/>
          <p:nvPr>
            <p:ph type="title"/>
          </p:nvPr>
        </p:nvSpPr>
        <p:spPr>
          <a:xfrm>
            <a:off x="1069848" y="484632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CONCLUSIONES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/>
          <p:nvPr>
            <p:ph type="title"/>
          </p:nvPr>
        </p:nvSpPr>
        <p:spPr>
          <a:xfrm>
            <a:off x="1066800" y="2900965"/>
            <a:ext cx="10058400" cy="105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069848" y="484632"/>
            <a:ext cx="10058400" cy="105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INTRODUCCIÓN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658425" y="1445274"/>
            <a:ext cx="108750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9324"/>
              <a:buNone/>
            </a:pPr>
            <a:r>
              <a:rPr b="1" lang="es-CO" sz="8828"/>
              <a:t>Objetivo:</a:t>
            </a:r>
            <a:r>
              <a:rPr lang="es-CO" sz="8828"/>
              <a:t>Para un espacio de parámetros µ, κ, η y h dado, estudiar el comportamiento de la ecuación de estado      		 resultante y sacar algunas conclusiones de la incidencia de la anisotropía.</a:t>
            </a:r>
            <a:endParaRPr sz="8828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228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9324"/>
              <a:buNone/>
            </a:pPr>
            <a:r>
              <a:t/>
            </a:r>
            <a:endParaRPr b="1" sz="8828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9324"/>
              <a:buNone/>
            </a:pPr>
            <a:r>
              <a:t/>
            </a:r>
            <a:endParaRPr sz="8828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b="1" sz="24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/>
          </a:p>
        </p:txBody>
      </p:sp>
      <p:pic>
        <p:nvPicPr>
          <p:cNvPr id="112" name="Google Shape;1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625" y="1947875"/>
            <a:ext cx="1109675" cy="3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813" y="4364188"/>
            <a:ext cx="3654775" cy="11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1677350" y="3426125"/>
            <a:ext cx="2531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Rockwell"/>
                <a:ea typeface="Rockwell"/>
                <a:cs typeface="Rockwell"/>
                <a:sym typeface="Rockwell"/>
              </a:rPr>
              <a:t>Modelo Newtoniano</a:t>
            </a:r>
            <a:endParaRPr b="1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7399563" y="3426125"/>
            <a:ext cx="2531700" cy="4002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Rockwell"/>
                <a:ea typeface="Rockwell"/>
                <a:cs typeface="Rockwell"/>
                <a:sym typeface="Rockwell"/>
              </a:rPr>
              <a:t>Modelo Relativista</a:t>
            </a:r>
            <a:endParaRPr b="1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599" y="4305300"/>
            <a:ext cx="7327402" cy="13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306ab00d_0_13"/>
          <p:cNvSpPr txBox="1"/>
          <p:nvPr>
            <p:ph type="title"/>
          </p:nvPr>
        </p:nvSpPr>
        <p:spPr>
          <a:xfrm>
            <a:off x="984473" y="7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CONCEPTO</a:t>
            </a:r>
            <a:endParaRPr/>
          </a:p>
        </p:txBody>
      </p:sp>
      <p:pic>
        <p:nvPicPr>
          <p:cNvPr id="122" name="Google Shape;122;gf8306ab00d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150" y="4632150"/>
            <a:ext cx="4402675" cy="14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f8306ab00d_0_13"/>
          <p:cNvSpPr txBox="1"/>
          <p:nvPr/>
        </p:nvSpPr>
        <p:spPr>
          <a:xfrm>
            <a:off x="1116925" y="1821975"/>
            <a:ext cx="97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4" name="Google Shape;124;gf8306ab00d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475" y="1715525"/>
            <a:ext cx="4688449" cy="9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f8306ab00d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1250" y="2771525"/>
            <a:ext cx="2571575" cy="89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f8306ab00d_0_13"/>
          <p:cNvSpPr txBox="1"/>
          <p:nvPr/>
        </p:nvSpPr>
        <p:spPr>
          <a:xfrm>
            <a:off x="984475" y="1056000"/>
            <a:ext cx="356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latin typeface="Rockwell"/>
                <a:ea typeface="Rockwell"/>
                <a:cs typeface="Rockwell"/>
                <a:sym typeface="Rockwell"/>
              </a:rPr>
              <a:t>Ecuaciones de estructura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7" name="Google Shape;127;gf8306ab00d_0_13"/>
          <p:cNvSpPr txBox="1"/>
          <p:nvPr/>
        </p:nvSpPr>
        <p:spPr>
          <a:xfrm>
            <a:off x="7831075" y="1056000"/>
            <a:ext cx="356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latin typeface="Rockwell"/>
                <a:ea typeface="Rockwell"/>
                <a:cs typeface="Rockwell"/>
                <a:sym typeface="Rockwell"/>
              </a:rPr>
              <a:t>Ecuaciones de estado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8" name="Google Shape;128;gf8306ab00d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64525" y="1820325"/>
            <a:ext cx="1932699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8306ab00d_0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66300" y="2757601"/>
            <a:ext cx="3076575" cy="65105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f8306ab00d_0_13"/>
          <p:cNvSpPr txBox="1"/>
          <p:nvPr/>
        </p:nvSpPr>
        <p:spPr>
          <a:xfrm>
            <a:off x="3562050" y="4117550"/>
            <a:ext cx="543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latin typeface="Rockwell"/>
                <a:ea typeface="Rockwell"/>
                <a:cs typeface="Rockwell"/>
                <a:sym typeface="Rockwell"/>
              </a:rPr>
              <a:t>Ecuación de estado para la anisotropía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984473" y="7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METODOLOGÍA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3970500" y="1563250"/>
            <a:ext cx="4251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A partir de las ecuaciones diferenciales...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3970500" y="3267150"/>
            <a:ext cx="4251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Adimensionalización de los sistemas de ecuaciones diferenciales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3970500" y="5186450"/>
            <a:ext cx="4251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Integración 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numérica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3970500" y="2307500"/>
            <a:ext cx="4251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 Obtención de ecuaciones de estado para la anisotropía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3970500" y="4226800"/>
            <a:ext cx="4251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Obtención de las ecuaciones diferenciales para el espacio de 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parámetros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 µ, κ, η y h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3970500" y="5930700"/>
            <a:ext cx="4251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Comparación y análisis de sensibilidad de los 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parámetros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  µ, κ, η y h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5881650" y="1989525"/>
            <a:ext cx="4287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5881650" y="2936125"/>
            <a:ext cx="4287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5799325" y="3882725"/>
            <a:ext cx="4287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5799325" y="4816275"/>
            <a:ext cx="4287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5799325" y="5586650"/>
            <a:ext cx="4287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fb26b7588_0_0"/>
          <p:cNvSpPr txBox="1"/>
          <p:nvPr>
            <p:ph type="title"/>
          </p:nvPr>
        </p:nvSpPr>
        <p:spPr>
          <a:xfrm>
            <a:off x="984473" y="7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ADIMENSIONALIZACIÓN</a:t>
            </a:r>
            <a:endParaRPr/>
          </a:p>
        </p:txBody>
      </p:sp>
      <p:sp>
        <p:nvSpPr>
          <p:cNvPr id="152" name="Google Shape;152;gcfb26b7588_0_0"/>
          <p:cNvSpPr txBox="1"/>
          <p:nvPr/>
        </p:nvSpPr>
        <p:spPr>
          <a:xfrm>
            <a:off x="1116925" y="1821975"/>
            <a:ext cx="97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3" name="Google Shape;153;gcfb26b7588_0_0"/>
          <p:cNvSpPr txBox="1"/>
          <p:nvPr/>
        </p:nvSpPr>
        <p:spPr>
          <a:xfrm>
            <a:off x="3297175" y="1056000"/>
            <a:ext cx="543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latin typeface="Rockwell"/>
                <a:ea typeface="Rockwell"/>
                <a:cs typeface="Rockwell"/>
                <a:sym typeface="Rockwell"/>
              </a:rPr>
              <a:t>Parámetros característicos del sistema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4" name="Google Shape;154;gcfb26b7588_0_0"/>
          <p:cNvSpPr txBox="1"/>
          <p:nvPr/>
        </p:nvSpPr>
        <p:spPr>
          <a:xfrm>
            <a:off x="4611750" y="3554875"/>
            <a:ext cx="296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latin typeface="Rockwell"/>
                <a:ea typeface="Rockwell"/>
                <a:cs typeface="Rockwell"/>
                <a:sym typeface="Rockwell"/>
              </a:rPr>
              <a:t>Parámetros auxiliares 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5" name="Google Shape;155;gcfb26b758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413" y="1944800"/>
            <a:ext cx="7386550" cy="9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cfb26b758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8249" y="4353300"/>
            <a:ext cx="8310839" cy="10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fb26b7588_0_15"/>
          <p:cNvSpPr txBox="1"/>
          <p:nvPr>
            <p:ph type="title"/>
          </p:nvPr>
        </p:nvSpPr>
        <p:spPr>
          <a:xfrm>
            <a:off x="984473" y="7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SISTEMA DE ECUACIONES</a:t>
            </a:r>
            <a:endParaRPr/>
          </a:p>
        </p:txBody>
      </p:sp>
      <p:sp>
        <p:nvSpPr>
          <p:cNvPr id="162" name="Google Shape;162;gcfb26b7588_0_15"/>
          <p:cNvSpPr txBox="1"/>
          <p:nvPr/>
        </p:nvSpPr>
        <p:spPr>
          <a:xfrm>
            <a:off x="1085625" y="1056000"/>
            <a:ext cx="2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latin typeface="Rockwell"/>
                <a:ea typeface="Rockwell"/>
                <a:cs typeface="Rockwell"/>
                <a:sym typeface="Rockwell"/>
              </a:rPr>
              <a:t>Modelo Newtoniano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3" name="Google Shape;163;gcfb26b7588_0_15"/>
          <p:cNvSpPr txBox="1"/>
          <p:nvPr/>
        </p:nvSpPr>
        <p:spPr>
          <a:xfrm>
            <a:off x="4576213" y="3822500"/>
            <a:ext cx="2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latin typeface="Rockwell"/>
                <a:ea typeface="Rockwell"/>
                <a:cs typeface="Rockwell"/>
                <a:sym typeface="Rockwell"/>
              </a:rPr>
              <a:t>Modelo Relativista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Google Shape;164;gcfb26b7588_0_15"/>
          <p:cNvSpPr txBox="1"/>
          <p:nvPr/>
        </p:nvSpPr>
        <p:spPr>
          <a:xfrm>
            <a:off x="6791125" y="1736950"/>
            <a:ext cx="2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latin typeface="Rockwell"/>
                <a:ea typeface="Rockwell"/>
                <a:cs typeface="Rockwell"/>
                <a:sym typeface="Rockwell"/>
              </a:rPr>
              <a:t>Perfil de densidad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5" name="Google Shape;165;gcfb26b7588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688" y="1736948"/>
            <a:ext cx="23907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cfb26b7588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250" y="4508600"/>
            <a:ext cx="74295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cfb26b7588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3188" y="2395774"/>
            <a:ext cx="2390775" cy="580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8306ab00d_0_22"/>
          <p:cNvSpPr txBox="1"/>
          <p:nvPr>
            <p:ph type="title"/>
          </p:nvPr>
        </p:nvSpPr>
        <p:spPr>
          <a:xfrm>
            <a:off x="984473" y="7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RESULTADOS</a:t>
            </a:r>
            <a:endParaRPr/>
          </a:p>
        </p:txBody>
      </p:sp>
      <p:pic>
        <p:nvPicPr>
          <p:cNvPr id="173" name="Google Shape;173;gf8306ab00d_0_22"/>
          <p:cNvPicPr preferRelativeResize="0"/>
          <p:nvPr/>
        </p:nvPicPr>
        <p:blipFill rotWithShape="1">
          <a:blip r:embed="rId3">
            <a:alphaModFix/>
          </a:blip>
          <a:srcRect b="0" l="0" r="8933" t="0"/>
          <a:stretch/>
        </p:blipFill>
        <p:spPr>
          <a:xfrm>
            <a:off x="798400" y="1548600"/>
            <a:ext cx="9372709" cy="510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f8306ab00d_0_22"/>
          <p:cNvSpPr txBox="1"/>
          <p:nvPr/>
        </p:nvSpPr>
        <p:spPr>
          <a:xfrm>
            <a:off x="887300" y="1056000"/>
            <a:ext cx="97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Rockwell"/>
                <a:ea typeface="Rockwell"/>
                <a:cs typeface="Rockwell"/>
                <a:sym typeface="Rockwell"/>
              </a:rPr>
              <a:t>Comparación entre el comportamiento de los modelos newtoniano y relativista </a:t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5" name="Google Shape;175;gf8306ab00d_0_22"/>
          <p:cNvSpPr txBox="1"/>
          <p:nvPr/>
        </p:nvSpPr>
        <p:spPr>
          <a:xfrm>
            <a:off x="10171100" y="1548600"/>
            <a:ext cx="151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Rockwell"/>
                <a:ea typeface="Rockwell"/>
                <a:cs typeface="Rockwell"/>
                <a:sym typeface="Rockwell"/>
              </a:rPr>
              <a:t>Parámetros: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µ = 0.25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κ = 0.15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η = 0.8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 </a:t>
            </a:r>
            <a:r>
              <a:rPr lang="es-CO" sz="1800">
                <a:latin typeface="Rockwell"/>
                <a:ea typeface="Rockwell"/>
                <a:cs typeface="Rockwell"/>
                <a:sym typeface="Rockwell"/>
              </a:rPr>
              <a:t>= -0.5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6" name="Google Shape;176;gf8306ab00d_0_22"/>
          <p:cNvSpPr txBox="1"/>
          <p:nvPr/>
        </p:nvSpPr>
        <p:spPr>
          <a:xfrm>
            <a:off x="10171100" y="3228100"/>
            <a:ext cx="1515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Rockwell"/>
                <a:ea typeface="Rockwell"/>
                <a:cs typeface="Rockwell"/>
                <a:sym typeface="Rockwell"/>
              </a:rPr>
              <a:t>P(0) Caso Newtoniano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Rockwell"/>
                <a:ea typeface="Rockwell"/>
                <a:cs typeface="Rockwell"/>
                <a:sym typeface="Rockwell"/>
              </a:rPr>
              <a:t>r = 0.79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Rockwell"/>
                <a:ea typeface="Rockwell"/>
                <a:cs typeface="Rockwell"/>
                <a:sym typeface="Rockwell"/>
              </a:rPr>
              <a:t>m = 1.1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7" name="Google Shape;177;gf8306ab00d_0_22"/>
          <p:cNvSpPr txBox="1"/>
          <p:nvPr/>
        </p:nvSpPr>
        <p:spPr>
          <a:xfrm>
            <a:off x="10171100" y="4595575"/>
            <a:ext cx="1515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Rockwell"/>
                <a:ea typeface="Rockwell"/>
                <a:cs typeface="Rockwell"/>
                <a:sym typeface="Rockwell"/>
              </a:rPr>
              <a:t>P(0) Caso Relativista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Rockwell"/>
                <a:ea typeface="Rockwell"/>
                <a:cs typeface="Rockwell"/>
                <a:sym typeface="Rockwell"/>
              </a:rPr>
              <a:t>r = 0.7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Rockwell"/>
                <a:ea typeface="Rockwell"/>
                <a:cs typeface="Rockwell"/>
                <a:sym typeface="Rockwell"/>
              </a:rPr>
              <a:t>m = 0.7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4ffd182bf_0_16"/>
          <p:cNvSpPr txBox="1"/>
          <p:nvPr>
            <p:ph type="title"/>
          </p:nvPr>
        </p:nvSpPr>
        <p:spPr>
          <a:xfrm>
            <a:off x="1066798" y="7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RESULTADOS</a:t>
            </a:r>
            <a:endParaRPr/>
          </a:p>
        </p:txBody>
      </p:sp>
      <p:sp>
        <p:nvSpPr>
          <p:cNvPr id="183" name="Google Shape;183;g104ffd182bf_0_16"/>
          <p:cNvSpPr txBox="1"/>
          <p:nvPr/>
        </p:nvSpPr>
        <p:spPr>
          <a:xfrm>
            <a:off x="1199250" y="1056000"/>
            <a:ext cx="97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Rockwell"/>
                <a:ea typeface="Rockwell"/>
                <a:cs typeface="Rockwell"/>
                <a:sym typeface="Rockwell"/>
              </a:rPr>
              <a:t>Análisis de sensibilidad </a:t>
            </a:r>
            <a:r>
              <a:rPr lang="es-CO" sz="2000">
                <a:latin typeface="Rockwell"/>
                <a:ea typeface="Rockwell"/>
                <a:cs typeface="Rockwell"/>
                <a:sym typeface="Rockwell"/>
              </a:rPr>
              <a:t>parámetro </a:t>
            </a:r>
            <a:r>
              <a:rPr lang="es-CO" sz="2000">
                <a:latin typeface="Rockwell"/>
                <a:ea typeface="Rockwell"/>
                <a:cs typeface="Rockwell"/>
                <a:sym typeface="Rockwell"/>
              </a:rPr>
              <a:t> µ [0.1, 0.2 0.25 0.3 0.4].</a:t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4" name="Google Shape;184;g104ffd182bf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5650"/>
            <a:ext cx="5995701" cy="345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04ffd182bf_0_16"/>
          <p:cNvPicPr preferRelativeResize="0"/>
          <p:nvPr/>
        </p:nvPicPr>
        <p:blipFill rotWithShape="1">
          <a:blip r:embed="rId4">
            <a:alphaModFix/>
          </a:blip>
          <a:srcRect b="4662" l="1865" r="3892" t="0"/>
          <a:stretch/>
        </p:blipFill>
        <p:spPr>
          <a:xfrm>
            <a:off x="6196300" y="2355843"/>
            <a:ext cx="5995701" cy="345641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04ffd182bf_0_16"/>
          <p:cNvSpPr txBox="1"/>
          <p:nvPr/>
        </p:nvSpPr>
        <p:spPr>
          <a:xfrm>
            <a:off x="872350" y="1752025"/>
            <a:ext cx="4251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Modelo Newtoniano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7" name="Google Shape;187;g104ffd182bf_0_16"/>
          <p:cNvSpPr txBox="1"/>
          <p:nvPr/>
        </p:nvSpPr>
        <p:spPr>
          <a:xfrm>
            <a:off x="7068650" y="1752125"/>
            <a:ext cx="42510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Modelo Relativista </a:t>
            </a:r>
            <a:endParaRPr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4ffd182bf_0_27"/>
          <p:cNvSpPr txBox="1"/>
          <p:nvPr>
            <p:ph type="title"/>
          </p:nvPr>
        </p:nvSpPr>
        <p:spPr>
          <a:xfrm>
            <a:off x="1066798" y="7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RESULTADOS</a:t>
            </a:r>
            <a:endParaRPr/>
          </a:p>
        </p:txBody>
      </p:sp>
      <p:sp>
        <p:nvSpPr>
          <p:cNvPr id="193" name="Google Shape;193;g104ffd182bf_0_27"/>
          <p:cNvSpPr txBox="1"/>
          <p:nvPr/>
        </p:nvSpPr>
        <p:spPr>
          <a:xfrm>
            <a:off x="1199250" y="1056000"/>
            <a:ext cx="97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Rockwell"/>
                <a:ea typeface="Rockwell"/>
                <a:cs typeface="Rockwell"/>
                <a:sym typeface="Rockwell"/>
              </a:rPr>
              <a:t>Análisis de sensibilidad parámetro κ  [0.1, 0.12 0.15 0.18 0.2].</a:t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4" name="Google Shape;194;g104ffd182bf_0_27"/>
          <p:cNvSpPr txBox="1"/>
          <p:nvPr/>
        </p:nvSpPr>
        <p:spPr>
          <a:xfrm>
            <a:off x="872350" y="1752025"/>
            <a:ext cx="4251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Modelo Newtoniano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5" name="Google Shape;195;g104ffd182bf_0_27"/>
          <p:cNvSpPr txBox="1"/>
          <p:nvPr/>
        </p:nvSpPr>
        <p:spPr>
          <a:xfrm>
            <a:off x="7068650" y="1752125"/>
            <a:ext cx="42510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Modelo Relativista </a:t>
            </a:r>
            <a:endParaRPr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6" name="Google Shape;196;g104ffd182bf_0_27"/>
          <p:cNvPicPr preferRelativeResize="0"/>
          <p:nvPr/>
        </p:nvPicPr>
        <p:blipFill rotWithShape="1">
          <a:blip r:embed="rId3">
            <a:alphaModFix/>
          </a:blip>
          <a:srcRect b="2912" l="2050" r="1694" t="0"/>
          <a:stretch/>
        </p:blipFill>
        <p:spPr>
          <a:xfrm>
            <a:off x="6149775" y="2296750"/>
            <a:ext cx="6088752" cy="356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04ffd182bf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55650"/>
            <a:ext cx="5944639" cy="34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tras en madera">
  <a:themeElements>
    <a:clrScheme name="Letras en made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2020-03-31T18:53:03Z</dcterms:created>
  <dc:creator>ANDRES VARGAS</dc:creator>
</cp:coreProperties>
</file>