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6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5" r:id="rId12"/>
    <p:sldId id="262" r:id="rId13"/>
    <p:sldId id="263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BBCE7-21CC-43A3-BF6F-18B43102BFE6}" v="24" dt="2023-04-10T20:56:4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5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304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879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EAF6A-5321-2239-7070-A6B20DB86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3361E5-7BC5-2463-F5BA-9E5304AD2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E6C4B5-BE4E-9A4C-2653-90431E2C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B50EC6-6BB7-C4A7-FFB5-44D25711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1FEB09-358A-39ED-B069-393C6A7C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1039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F2E43-DE45-9516-DEF5-627BFF54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83A7B5-869E-A570-83C0-6BC51A62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2EEB37-7AD4-28B4-406C-51578A58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4AAC74-787B-6B1B-5C89-58684C44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4A2F11-39BB-4546-8C00-7156F2A9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514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82F6A-1A2B-0792-DBCB-99A21390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D3A2E28-6466-DEFA-813C-C3C685F3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BB9990-A5F3-38B8-0861-8F4FBAF2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CCC04F-48B7-31E0-9496-C11848C8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51F721-418C-1490-0AA9-C523DB73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71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4A1BC-94AA-2B4C-E747-05D7A180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4BD05A-4D19-C410-E5C4-49D029627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A7C5DFF-6B23-4793-B468-7E576182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7B619CE-9962-A0A4-BBFC-93F72649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B1FEDEF-939C-B1F1-112D-9764879E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6C20ED-A7ED-1B7C-6FC1-F0F2BA9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58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A8BF3-7FF9-6FA7-4607-501EE0E4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96E8D2-4E59-7D68-319F-D3CCEB8E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78DE01-3E15-9486-C6C9-3E2656A8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7EE76E0-14C6-3334-8664-179D8EE9F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ABAE609-E775-053C-1164-5D9B7DF2C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B9CEC7C-FAFA-FB95-2F49-3C364A79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F6279ED-5E20-A272-C100-A5DA712F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4B44ADA-9B15-48F0-A426-5C83F33B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8170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64169-69F5-23F1-338D-20460622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2101059-41F0-1E7F-EF28-FC6B6FB6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6FAD5A2-B6C6-6923-DEFE-0F96F30C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F5AB08-24C2-8E52-E78B-49883E9B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285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B83345D-17B0-15E4-9B6D-068CEE10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81462CE-4B9C-77F2-215F-D71AE878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2E2581-12CE-A4DC-9897-ADE91DD4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884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91710-9401-D401-7D30-186F8ED7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415854-DE25-34DF-5CD4-DB58EFE4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018FDD-D429-6C66-F1EA-21AE8E74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2A6F7E-09E4-618A-2B54-6287E43D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DEB4BA-70AC-85E7-C42D-28A691E8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375E18-6188-9519-F2E1-D1F1E9CA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47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33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DF1C3-4983-668E-11D6-833ECA37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C8D8C73-0C7F-8268-B166-160B71386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BEB767A-632E-06AE-AC2A-CF402748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7021003-B9D1-C023-B8F5-8E3A32D6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4FFC017-C947-E998-C871-2D1ADBD0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0D47CA-2B6B-7EC1-F938-D1B05E5E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1942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ED77E-88B2-8D3F-1680-960D6F47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A33E5F1-57FD-C6BB-0D53-28BFC0F45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A24798-B288-CE40-566A-1E749364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B0220E7-ECA3-1C62-2CF7-D093091F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C45955-BAD1-58C8-E269-F88162FA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83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2E8E2B-45A5-BAB4-6B7B-658DD774E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CD4F2A-1346-CEFF-6D55-5F322F079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77469F-ED47-50A8-F78B-A0413E2C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BD761F-A7E4-8D4E-0D5E-9060935E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BCAC00-6C54-65D6-BD6D-565C5E64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0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7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89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9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20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08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0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5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E92C48-B327-90B8-85FA-34454307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A19DED-A26A-BC37-DC2E-56A65B73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00ECC1-2DE9-E7CA-557E-101AA287D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85F0-146E-452B-95D1-C97B06DF34EC}" type="datetimeFigureOut">
              <a:rPr lang="pt-PT" smtClean="0"/>
              <a:t>10/04/2023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78B74A-21EC-24C5-192F-20B8DF465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0B8E97-CD14-DC30-DAAC-2965ACB40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EDF9-917D-4B3F-A541-F77AA555B0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2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536F38D-7242-E454-0AAD-F19D8A740547}"/>
              </a:ext>
            </a:extLst>
          </p:cNvPr>
          <p:cNvSpPr txBox="1"/>
          <p:nvPr/>
        </p:nvSpPr>
        <p:spPr>
          <a:xfrm>
            <a:off x="9231406" y="4826797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Trabalho Prático 1 – Desenho de Algoritmos</a:t>
            </a:r>
          </a:p>
          <a:p>
            <a:endParaRPr lang="pt-PT" dirty="0"/>
          </a:p>
          <a:p>
            <a:r>
              <a:rPr lang="pt-PT" dirty="0"/>
              <a:t>André Santos(up202108658)</a:t>
            </a:r>
          </a:p>
          <a:p>
            <a:r>
              <a:rPr lang="pt-PT" dirty="0"/>
              <a:t>Diogo Silva(up202104794)</a:t>
            </a:r>
          </a:p>
          <a:p>
            <a:r>
              <a:rPr lang="pt-PT" dirty="0"/>
              <a:t>Samuel Maciel(up202108697)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A7EC3C-55F1-0BE7-3AFE-2CF0A283DA96}"/>
              </a:ext>
            </a:extLst>
          </p:cNvPr>
          <p:cNvSpPr/>
          <p:nvPr/>
        </p:nvSpPr>
        <p:spPr>
          <a:xfrm>
            <a:off x="699247" y="2098211"/>
            <a:ext cx="1057647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Ferramenta de Análise da Rede de Comboios</a:t>
            </a: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1183D1D4-01E5-6281-49B7-CE1C669B3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406701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8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C2623-A147-5447-2F90-B0BFEC17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7499612-094F-15BA-7BE0-BE2EB16F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132" y="1874838"/>
            <a:ext cx="4678362" cy="40227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D61359-1A5C-138A-69C4-6D3D6EE3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1874838"/>
            <a:ext cx="5849333" cy="40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B4344-57CB-1020-21A9-A480AAB4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4BF5D226-7846-3700-CC46-F289D691B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99" y="1871293"/>
            <a:ext cx="5991225" cy="2772231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B55647-6B6F-F15A-8B59-EF1F31A4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871293"/>
            <a:ext cx="5348288" cy="2605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C1D1D4-6195-DBE0-0ADC-8F5D9ECAA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867" y="2019300"/>
            <a:ext cx="6263203" cy="35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456A7-2176-A75A-1A85-07BDE3E5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Dificuldades Encontradas</a:t>
            </a:r>
          </a:p>
        </p:txBody>
      </p:sp>
      <p:pic>
        <p:nvPicPr>
          <p:cNvPr id="2050" name="Picture 2" descr="HD wallpaper: C++ logo, code, c plus plus, communication, glowing, data,  technology | Wallpaper Flare">
            <a:extLst>
              <a:ext uri="{FF2B5EF4-FFF2-40B4-BE49-F238E27FC236}">
                <a16:creationId xmlns:a16="http://schemas.microsoft.com/office/drawing/2014/main" id="{DC6F43F7-01B3-EA12-625A-5F13C2184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r="24448"/>
          <a:stretch/>
        </p:blipFill>
        <p:spPr bwMode="auto">
          <a:xfrm>
            <a:off x="1076432" y="1916318"/>
            <a:ext cx="3094997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B62FC74-80A5-5BA7-F8C0-C0E8F4C5836C}"/>
              </a:ext>
            </a:extLst>
          </p:cNvPr>
          <p:cNvSpPr txBox="1"/>
          <p:nvPr/>
        </p:nvSpPr>
        <p:spPr>
          <a:xfrm>
            <a:off x="4639733" y="1845734"/>
            <a:ext cx="651594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Utilizar a pontuação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portuguesa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Gestão do tempo;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Esforço de cada elemento;</a:t>
            </a:r>
          </a:p>
        </p:txBody>
      </p:sp>
    </p:spTree>
    <p:extLst>
      <p:ext uri="{BB962C8B-B14F-4D97-AF65-F5344CB8AC3E}">
        <p14:creationId xmlns:p14="http://schemas.microsoft.com/office/powerpoint/2010/main" val="144594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6F9EE4-30BA-D24A-6869-6388044B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Objetivo</a:t>
            </a:r>
          </a:p>
        </p:txBody>
      </p:sp>
      <p:pic>
        <p:nvPicPr>
          <p:cNvPr id="4098" name="Picture 2" descr="HD wallpaper: C++ logo, code, c plus plus, communication, glowing, data,  technology | Wallpaper Flare">
            <a:extLst>
              <a:ext uri="{FF2B5EF4-FFF2-40B4-BE49-F238E27FC236}">
                <a16:creationId xmlns:a16="http://schemas.microsoft.com/office/drawing/2014/main" id="{7B0576E5-6C6F-9253-31E0-21366E90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224619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1" name="Straight Connector 410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061E39-B742-1893-5607-6D6E4274E243}"/>
              </a:ext>
            </a:extLst>
          </p:cNvPr>
          <p:cNvSpPr txBox="1"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Este projeto, tem como objetivo conceber uma ferramenta para analisar uma rede de comboios, de forma a encontrar os problemas e assim melhorá-la;</a:t>
            </a:r>
          </a:p>
        </p:txBody>
      </p:sp>
      <p:sp>
        <p:nvSpPr>
          <p:cNvPr id="4112" name="Rectangle 410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Marcador de Posição de Conteúdo 4" descr="Uma imagem com mapa&#10;&#10;Descrição gerada automaticamente">
            <a:extLst>
              <a:ext uri="{FF2B5EF4-FFF2-40B4-BE49-F238E27FC236}">
                <a16:creationId xmlns:a16="http://schemas.microsoft.com/office/drawing/2014/main" id="{1B3D9728-2622-7D79-0BFA-F1CA081A4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47" y="3857616"/>
            <a:ext cx="32" cy="18"/>
          </a:xfrm>
        </p:spPr>
      </p:pic>
    </p:spTree>
    <p:extLst>
      <p:ext uri="{BB962C8B-B14F-4D97-AF65-F5344CB8AC3E}">
        <p14:creationId xmlns:p14="http://schemas.microsoft.com/office/powerpoint/2010/main" val="7990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3858E-3CD0-679E-56A6-F91F6DC7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273"/>
            <a:ext cx="10058400" cy="1450757"/>
          </a:xfrm>
        </p:spPr>
        <p:txBody>
          <a:bodyPr/>
          <a:lstStyle/>
          <a:p>
            <a:r>
              <a:rPr lang="pt-PT" dirty="0"/>
              <a:t>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0C5B80-9D82-7FC0-9923-7B5A97CA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5" y="1864659"/>
            <a:ext cx="5874735" cy="24025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6BEBBF-3CFA-1484-5B25-8F474C14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267" y="3462447"/>
            <a:ext cx="5744653" cy="27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7A3E5-9AB1-5279-09E9-E98DE74D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/>
              <a:t>Interface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5C9873-8FE4-C623-D5CE-71B3D8B4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Menu;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Inputs do utilizador;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Algoritmos relevante;</a:t>
            </a:r>
          </a:p>
        </p:txBody>
      </p:sp>
      <p:pic>
        <p:nvPicPr>
          <p:cNvPr id="3074" name="Picture 2" descr="HD wallpaper: C++ logo, code, c plus plus, communication, glowing, data,  technology | Wallpaper Flare">
            <a:extLst>
              <a:ext uri="{FF2B5EF4-FFF2-40B4-BE49-F238E27FC236}">
                <a16:creationId xmlns:a16="http://schemas.microsoft.com/office/drawing/2014/main" id="{834ECADC-EBB4-DCAE-08C7-BFCC4CC8A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3" r="24015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5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65D19-9AEC-93D5-3C07-C2DCA60A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/>
              <a:t>Classes</a:t>
            </a:r>
          </a:p>
        </p:txBody>
      </p:sp>
      <p:pic>
        <p:nvPicPr>
          <p:cNvPr id="1032" name="Picture 8" descr="HD wallpaper: C++ logo, code, c plus plus, communication, glowing, data,  technology | Wallpaper Flare">
            <a:extLst>
              <a:ext uri="{FF2B5EF4-FFF2-40B4-BE49-F238E27FC236}">
                <a16:creationId xmlns:a16="http://schemas.microsoft.com/office/drawing/2014/main" id="{C63499E6-5A8E-245B-64A2-9C4AF7E6B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r="24448"/>
          <a:stretch/>
        </p:blipFill>
        <p:spPr bwMode="auto">
          <a:xfrm>
            <a:off x="1076432" y="1916318"/>
            <a:ext cx="3094997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121DEE-0AD8-975A-AF2D-6F5E3B15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Menu;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 err="1"/>
              <a:t>Graph</a:t>
            </a:r>
            <a:r>
              <a:rPr lang="pt-PT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Station;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Trip;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 err="1"/>
              <a:t>ReadData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478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2DC-68AA-690C-1833-62A93217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70B8888-EF85-EE6C-C64D-47C34451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79" y="2103344"/>
            <a:ext cx="6725521" cy="37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7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FFB1E-D73E-BDB4-8D59-8556406D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56F01B-A3A7-B370-E201-AF3BCFF0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6501D5-EF10-9B69-0967-1B6763EF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51" y="1624784"/>
            <a:ext cx="5920067" cy="18362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2BA5E4-0C32-17F7-8558-969555D3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16" y="1624784"/>
            <a:ext cx="5920067" cy="27998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10FD949-CED5-0A32-0D93-7F90DDD0D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0" y="3437464"/>
            <a:ext cx="5505455" cy="26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2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16B2C-916E-7D20-0865-59B4F3A4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869168-36E8-DD06-A1C2-866139EA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8" y="1966072"/>
            <a:ext cx="6082354" cy="29258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223FDC-38FC-8F37-EA02-B896028E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02" y="2632822"/>
            <a:ext cx="5389469" cy="36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9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DDAD5-4EC6-E6BD-C058-B2B6157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4396A8-5F02-7E94-FB02-6E2F77F3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15" y="1979407"/>
            <a:ext cx="6172696" cy="38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07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AC9AE00E36404AA0D09428E6D89785" ma:contentTypeVersion="4" ma:contentTypeDescription="Criar um novo documento." ma:contentTypeScope="" ma:versionID="90a733a5ab80369601faf008bc080d09">
  <xsd:schema xmlns:xsd="http://www.w3.org/2001/XMLSchema" xmlns:xs="http://www.w3.org/2001/XMLSchema" xmlns:p="http://schemas.microsoft.com/office/2006/metadata/properties" xmlns:ns3="c5de1c3e-7813-4da7-ba52-5366b85aaf02" targetNamespace="http://schemas.microsoft.com/office/2006/metadata/properties" ma:root="true" ma:fieldsID="b20cf44b89237f95aaad323f9088c9f4" ns3:_="">
    <xsd:import namespace="c5de1c3e-7813-4da7-ba52-5366b85aaf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e1c3e-7813-4da7-ba52-5366b85aa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C0E893-EAA8-4ED8-B375-66C09674B6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90178-70F7-49F7-8F80-46D0D36786F8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c5de1c3e-7813-4da7-ba52-5366b85aaf0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9DEAC13-156B-475C-A0A8-A9CCE8691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de1c3e-7813-4da7-ba52-5366b85aa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</TotalTime>
  <Words>100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Retrospetiva</vt:lpstr>
      <vt:lpstr>Tema do Office</vt:lpstr>
      <vt:lpstr>PowerPoint Presentation</vt:lpstr>
      <vt:lpstr>Objetivo</vt:lpstr>
      <vt:lpstr>Dados</vt:lpstr>
      <vt:lpstr>Interface</vt:lpstr>
      <vt:lpstr>Classes</vt:lpstr>
      <vt:lpstr>Funcionamento</vt:lpstr>
      <vt:lpstr>Funcionamento</vt:lpstr>
      <vt:lpstr>Funcionamento</vt:lpstr>
      <vt:lpstr>Funcionamento</vt:lpstr>
      <vt:lpstr>Funcionamento</vt:lpstr>
      <vt:lpstr>Funcionamento</vt:lpstr>
      <vt:lpstr>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Mendonça Maciel</dc:creator>
  <cp:lastModifiedBy>Diogo Silva</cp:lastModifiedBy>
  <cp:revision>4</cp:revision>
  <dcterms:created xsi:type="dcterms:W3CDTF">2023-04-10T15:16:46Z</dcterms:created>
  <dcterms:modified xsi:type="dcterms:W3CDTF">2023-04-10T22:42:25Z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0x010100A6AC9AE00E36404AA0D09428E6D89785</vt:lpwstr>
  </property>
</Properties>
</file>