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0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0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96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2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8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6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9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3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C682-B713-4E8B-B7F2-AE611A7CEB6A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62FA-F710-42B6-A4D2-CFDF67C85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4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5C1FC3-15F3-4F2F-BAE8-7C5A60E7D70E}"/>
              </a:ext>
            </a:extLst>
          </p:cNvPr>
          <p:cNvSpPr txBox="1"/>
          <p:nvPr/>
        </p:nvSpPr>
        <p:spPr>
          <a:xfrm>
            <a:off x="3876582" y="1490008"/>
            <a:ext cx="4438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Análise SWOT</a:t>
            </a:r>
          </a:p>
        </p:txBody>
      </p:sp>
    </p:spTree>
    <p:extLst>
      <p:ext uri="{BB962C8B-B14F-4D97-AF65-F5344CB8AC3E}">
        <p14:creationId xmlns:p14="http://schemas.microsoft.com/office/powerpoint/2010/main" val="2627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B1C04D-82AD-4BC5-A2CA-0BA4F59B4425}"/>
              </a:ext>
            </a:extLst>
          </p:cNvPr>
          <p:cNvSpPr txBox="1"/>
          <p:nvPr/>
        </p:nvSpPr>
        <p:spPr>
          <a:xfrm>
            <a:off x="1899822" y="2967335"/>
            <a:ext cx="73950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Comunicativo;</a:t>
            </a:r>
          </a:p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Estratégico;</a:t>
            </a:r>
          </a:p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Pensamentos positivos;</a:t>
            </a:r>
          </a:p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Reconhecer as nossas fraquezas.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F5169D-8EBF-472B-B561-AEAF1CAE4F63}"/>
              </a:ext>
            </a:extLst>
          </p:cNvPr>
          <p:cNvSpPr txBox="1"/>
          <p:nvPr/>
        </p:nvSpPr>
        <p:spPr>
          <a:xfrm>
            <a:off x="3250707" y="674703"/>
            <a:ext cx="569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</a:rPr>
              <a:t>Strengths</a:t>
            </a:r>
            <a:r>
              <a:rPr lang="pt-BR" sz="6000" dirty="0">
                <a:solidFill>
                  <a:schemeClr val="bg1"/>
                </a:solidFill>
              </a:rPr>
              <a:t> (Força)</a:t>
            </a:r>
          </a:p>
        </p:txBody>
      </p:sp>
    </p:spTree>
    <p:extLst>
      <p:ext uri="{BB962C8B-B14F-4D97-AF65-F5344CB8AC3E}">
        <p14:creationId xmlns:p14="http://schemas.microsoft.com/office/powerpoint/2010/main" val="185785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89098F-B7F7-4A99-AE27-4F1B1291012C}"/>
              </a:ext>
            </a:extLst>
          </p:cNvPr>
          <p:cNvSpPr txBox="1"/>
          <p:nvPr/>
        </p:nvSpPr>
        <p:spPr>
          <a:xfrm>
            <a:off x="2385134" y="3311369"/>
            <a:ext cx="5761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Preguiça;</a:t>
            </a:r>
          </a:p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Insegurança; (Rafael)</a:t>
            </a:r>
          </a:p>
          <a:p>
            <a:pPr marL="285750" indent="-28575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Autodidata. (Lucas)</a:t>
            </a:r>
          </a:p>
          <a:p>
            <a:pPr marL="285750" indent="-285750">
              <a:buFontTx/>
              <a:buChar char="-"/>
            </a:pP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257DF0-2673-4B04-A84D-F8A24BBE971D}"/>
              </a:ext>
            </a:extLst>
          </p:cNvPr>
          <p:cNvSpPr txBox="1"/>
          <p:nvPr/>
        </p:nvSpPr>
        <p:spPr>
          <a:xfrm>
            <a:off x="2385134" y="727968"/>
            <a:ext cx="742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</a:rPr>
              <a:t>Weaknesses</a:t>
            </a:r>
            <a:r>
              <a:rPr lang="pt-BR" sz="6000" dirty="0">
                <a:solidFill>
                  <a:schemeClr val="bg1"/>
                </a:solidFill>
              </a:rPr>
              <a:t> (Fraqueza)</a:t>
            </a:r>
          </a:p>
        </p:txBody>
      </p:sp>
    </p:spTree>
    <p:extLst>
      <p:ext uri="{BB962C8B-B14F-4D97-AF65-F5344CB8AC3E}">
        <p14:creationId xmlns:p14="http://schemas.microsoft.com/office/powerpoint/2010/main" val="24047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FFFBAE-A8FD-4DB1-8D7A-3EAB39060A6B}"/>
              </a:ext>
            </a:extLst>
          </p:cNvPr>
          <p:cNvSpPr txBox="1"/>
          <p:nvPr/>
        </p:nvSpPr>
        <p:spPr>
          <a:xfrm>
            <a:off x="1353844" y="3299365"/>
            <a:ext cx="74661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Tempo;</a:t>
            </a:r>
          </a:p>
          <a:p>
            <a:pPr marL="571500" indent="-57150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Preparo. (Estudo na área)</a:t>
            </a:r>
          </a:p>
          <a:p>
            <a:pPr marL="571500" indent="-571500">
              <a:buFontTx/>
              <a:buChar char="-"/>
            </a:pP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2EBA4B-5A23-4444-819B-0C90A549F10A}"/>
              </a:ext>
            </a:extLst>
          </p:cNvPr>
          <p:cNvSpPr txBox="1"/>
          <p:nvPr/>
        </p:nvSpPr>
        <p:spPr>
          <a:xfrm>
            <a:off x="1353844" y="585925"/>
            <a:ext cx="9747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</a:rPr>
              <a:t>Oportunities</a:t>
            </a:r>
            <a:r>
              <a:rPr lang="pt-BR" sz="6000" dirty="0">
                <a:solidFill>
                  <a:schemeClr val="bg1"/>
                </a:solidFill>
              </a:rPr>
              <a:t> (Oportunidades)</a:t>
            </a:r>
          </a:p>
        </p:txBody>
      </p:sp>
    </p:spTree>
    <p:extLst>
      <p:ext uri="{BB962C8B-B14F-4D97-AF65-F5344CB8AC3E}">
        <p14:creationId xmlns:p14="http://schemas.microsoft.com/office/powerpoint/2010/main" val="15453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E62C89-4731-4E44-A58C-BE653BD36D13}"/>
              </a:ext>
            </a:extLst>
          </p:cNvPr>
          <p:cNvSpPr txBox="1"/>
          <p:nvPr/>
        </p:nvSpPr>
        <p:spPr>
          <a:xfrm>
            <a:off x="3215197" y="1171853"/>
            <a:ext cx="5761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solidFill>
                  <a:schemeClr val="bg1"/>
                </a:solidFill>
              </a:rPr>
              <a:t>Threats</a:t>
            </a:r>
            <a:r>
              <a:rPr lang="pt-BR" sz="6000" dirty="0">
                <a:solidFill>
                  <a:schemeClr val="bg1"/>
                </a:solidFill>
              </a:rPr>
              <a:t> (Ameaças)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E4C53C-019A-4091-BCC8-4DE1EE2ED73D}"/>
              </a:ext>
            </a:extLst>
          </p:cNvPr>
          <p:cNvSpPr txBox="1"/>
          <p:nvPr/>
        </p:nvSpPr>
        <p:spPr>
          <a:xfrm>
            <a:off x="2095130" y="3456464"/>
            <a:ext cx="75371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Não ter experiência na área de T.I;</a:t>
            </a:r>
          </a:p>
          <a:p>
            <a:pPr marL="571500" indent="-57150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Não falar inglês;</a:t>
            </a:r>
          </a:p>
          <a:p>
            <a:pPr marL="571500" indent="-571500">
              <a:buFontTx/>
              <a:buChar char="-"/>
            </a:pPr>
            <a:r>
              <a:rPr lang="pt-BR" sz="4400" dirty="0">
                <a:solidFill>
                  <a:schemeClr val="bg1"/>
                </a:solidFill>
              </a:rPr>
              <a:t>Asiáticos e eu mesmo. (Jesus)</a:t>
            </a:r>
          </a:p>
          <a:p>
            <a:pPr marL="571500" indent="-571500">
              <a:buFontTx/>
              <a:buChar char="-"/>
            </a:pPr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4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4641D6-835E-4062-B407-1C7D631775F3}"/>
              </a:ext>
            </a:extLst>
          </p:cNvPr>
          <p:cNvSpPr txBox="1"/>
          <p:nvPr/>
        </p:nvSpPr>
        <p:spPr>
          <a:xfrm>
            <a:off x="4431437" y="1843950"/>
            <a:ext cx="3329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dirty="0">
                <a:solidFill>
                  <a:schemeClr val="bg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6129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74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 Pedreira</dc:creator>
  <cp:lastModifiedBy>Lucas Rodrigues Pedreira</cp:lastModifiedBy>
  <cp:revision>5</cp:revision>
  <dcterms:created xsi:type="dcterms:W3CDTF">2020-02-11T12:35:21Z</dcterms:created>
  <dcterms:modified xsi:type="dcterms:W3CDTF">2020-02-11T13:25:40Z</dcterms:modified>
</cp:coreProperties>
</file>