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 of the Cancer Genome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Ondrej Podlaha, Markus Riester, Subhajyoti De and Franziska Michor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1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grail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377" y="2011680"/>
            <a:ext cx="9375004" cy="3766185"/>
          </a:xfrm>
        </p:spPr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ultimate dataset will contain information on DNA</a:t>
            </a:r>
          </a:p>
          <a:p>
            <a:r>
              <a:rPr lang="en-US" dirty="0"/>
              <a:t>sequence, copy number, DNA methylation, histone modifications,</a:t>
            </a:r>
          </a:p>
          <a:p>
            <a:r>
              <a:rPr lang="en-US" dirty="0"/>
              <a:t>gene and protein expression as well as on chromatin</a:t>
            </a:r>
          </a:p>
          <a:p>
            <a:r>
              <a:rPr lang="en-US" dirty="0"/>
              <a:t>architecture for the same sample, obtained from</a:t>
            </a:r>
          </a:p>
          <a:p>
            <a:r>
              <a:rPr lang="en-US" dirty="0"/>
              <a:t>single cells over a time-course of several years, both before</a:t>
            </a:r>
          </a:p>
          <a:p>
            <a:r>
              <a:rPr lang="en-US" dirty="0"/>
              <a:t>and after the administration of therapy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Start with the obvious: cancer is not one disease; it has a huge array of causes</a:t>
            </a:r>
          </a:p>
          <a:p>
            <a:pPr marL="0" indent="0">
              <a:buNone/>
            </a:pPr>
            <a:r>
              <a:rPr lang="en-US" dirty="0" smtClean="0"/>
              <a:t>* The number and pattern of somatic alterations vary widely across cancers</a:t>
            </a:r>
          </a:p>
          <a:p>
            <a:r>
              <a:rPr lang="en-US" dirty="0"/>
              <a:t> </a:t>
            </a:r>
            <a:r>
              <a:rPr lang="en-US" dirty="0" smtClean="0"/>
              <a:t>     -- As few as 10 and as many as 50,000 somatic genome alterations in cancer cells</a:t>
            </a:r>
          </a:p>
          <a:p>
            <a:pPr marL="0" indent="0">
              <a:buNone/>
            </a:pPr>
            <a:r>
              <a:rPr lang="en-US" dirty="0" smtClean="0"/>
              <a:t>* Mutation rate may not be constant over time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-- Sometimes, slow evolution; other times, “punctuated equilibrium”  </a:t>
            </a:r>
          </a:p>
          <a:p>
            <a:pPr marL="0" indent="0">
              <a:buNone/>
            </a:pPr>
            <a:r>
              <a:rPr lang="en-US" dirty="0" smtClean="0"/>
              <a:t>* There are not many common alterations within and across cancer types</a:t>
            </a:r>
          </a:p>
          <a:p>
            <a:pPr marL="0" indent="0">
              <a:buNone/>
            </a:pPr>
            <a:r>
              <a:rPr lang="en-US" dirty="0" smtClean="0"/>
              <a:t>    -- Rare cases, such as TP53 – mutations are common across many cancers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 But even TP53 is found uncommonly within each cancer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causal genetic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Because cancer cells don’t undergo mitosis, there’s no crossing over, (i.e. strong linkage), so GWAS doesn’t work within a single sample</a:t>
            </a:r>
          </a:p>
          <a:p>
            <a:r>
              <a:rPr lang="en-US" dirty="0" smtClean="0"/>
              <a:t>* Hard to distinguish driver from passenger mutations</a:t>
            </a:r>
          </a:p>
          <a:p>
            <a:r>
              <a:rPr lang="en-US" dirty="0" smtClean="0"/>
              <a:t>* As a result, we have to find correlations across individuals and across cancers</a:t>
            </a:r>
          </a:p>
          <a:p>
            <a:r>
              <a:rPr lang="en-US" dirty="0" smtClean="0"/>
              <a:t>* …but then, if we don’t cluster them properly, each signal is lost in the overall noise</a:t>
            </a:r>
          </a:p>
          <a:p>
            <a:r>
              <a:rPr lang="en-US" dirty="0" smtClean="0"/>
              <a:t>* A meta-test to see if there is a high ratio of non-synonymous to synonymous </a:t>
            </a:r>
            <a:r>
              <a:rPr lang="en-US" smtClean="0"/>
              <a:t>mutations detected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Susceptibility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92005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* In many </a:t>
            </a:r>
            <a:r>
              <a:rPr lang="en-US" dirty="0" err="1" smtClean="0"/>
              <a:t>myeloproliferative</a:t>
            </a:r>
            <a:r>
              <a:rPr lang="en-US" dirty="0" smtClean="0"/>
              <a:t> neoplasms, JAK2 has the V617F mutation</a:t>
            </a:r>
          </a:p>
          <a:p>
            <a:r>
              <a:rPr lang="en-US" dirty="0" smtClean="0"/>
              <a:t>* V617F mutations are frequently found in conjunction with a nearby JAK2 SNP</a:t>
            </a:r>
          </a:p>
          <a:p>
            <a:r>
              <a:rPr lang="en-US" dirty="0" smtClean="0"/>
              <a:t>* The susceptibility SNP isn’t actually cancerous, but seems to promote the</a:t>
            </a:r>
          </a:p>
          <a:p>
            <a:r>
              <a:rPr lang="en-US" dirty="0"/>
              <a:t> </a:t>
            </a:r>
            <a:r>
              <a:rPr lang="en-US" dirty="0" smtClean="0"/>
              <a:t>   cancerous mutation</a:t>
            </a:r>
          </a:p>
          <a:p>
            <a:r>
              <a:rPr lang="en-US" dirty="0" smtClean="0"/>
              <a:t>* Two hypotheses:</a:t>
            </a:r>
          </a:p>
          <a:p>
            <a:r>
              <a:rPr lang="en-US" dirty="0"/>
              <a:t> </a:t>
            </a:r>
            <a:r>
              <a:rPr lang="en-US" dirty="0" smtClean="0"/>
              <a:t>    1) The susceptibility SNP makes it more likely that V617F forms (V617F found on</a:t>
            </a:r>
          </a:p>
          <a:p>
            <a:r>
              <a:rPr lang="en-US" dirty="0"/>
              <a:t> </a:t>
            </a:r>
            <a:r>
              <a:rPr lang="en-US" dirty="0" smtClean="0"/>
              <a:t>         several alleles)</a:t>
            </a:r>
          </a:p>
          <a:p>
            <a:r>
              <a:rPr lang="en-US" dirty="0"/>
              <a:t> </a:t>
            </a:r>
            <a:r>
              <a:rPr lang="en-US" dirty="0" smtClean="0"/>
              <a:t>    2) The susceptibility SNP makes it more likely that V617F-mutated cells live</a:t>
            </a:r>
          </a:p>
        </p:txBody>
      </p:sp>
    </p:spTree>
    <p:extLst>
      <p:ext uri="{BB962C8B-B14F-4D97-AF65-F5344CB8AC3E}">
        <p14:creationId xmlns:p14="http://schemas.microsoft.com/office/powerpoint/2010/main" val="426620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Epigenetic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Loss of methylation is often associated with cancer</a:t>
            </a:r>
          </a:p>
          <a:p>
            <a:r>
              <a:rPr lang="en-US" dirty="0" smtClean="0"/>
              <a:t>* But not the converse -- epigenetic abnormalities are common in healthy cells</a:t>
            </a:r>
          </a:p>
          <a:p>
            <a:r>
              <a:rPr lang="en-US" dirty="0"/>
              <a:t> </a:t>
            </a:r>
            <a:r>
              <a:rPr lang="en-US" dirty="0" smtClean="0"/>
              <a:t>     -- Epigenetic changes in mice 10x-100x more frequent than genetic changes</a:t>
            </a:r>
          </a:p>
          <a:p>
            <a:r>
              <a:rPr lang="en-US" dirty="0" smtClean="0"/>
              <a:t>* There are many ways epigenetic changes can lead to cancer</a:t>
            </a:r>
          </a:p>
          <a:p>
            <a:r>
              <a:rPr lang="en-US" dirty="0"/>
              <a:t> </a:t>
            </a:r>
            <a:r>
              <a:rPr lang="en-US" dirty="0" smtClean="0"/>
              <a:t>     -- e.g., suppression of DNA repair genes, replication timing</a:t>
            </a:r>
          </a:p>
          <a:p>
            <a:r>
              <a:rPr lang="en-US" dirty="0" smtClean="0"/>
              <a:t>* Cancer is often associated with mutations in DNA for epigenetic modifier enzymes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Tumor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Cells within a tumor may be highly heterogeneous</a:t>
            </a:r>
          </a:p>
          <a:p>
            <a:r>
              <a:rPr lang="en-US" dirty="0"/>
              <a:t> </a:t>
            </a:r>
            <a:r>
              <a:rPr lang="en-US" dirty="0" smtClean="0"/>
              <a:t>      -- Mono-clonal and poly-clonal breast cancers are equally common</a:t>
            </a:r>
          </a:p>
          <a:p>
            <a:r>
              <a:rPr lang="en-US" dirty="0" smtClean="0"/>
              <a:t>* Poly-clonal tumors appear increase likelihood of negative clinical outcome</a:t>
            </a:r>
          </a:p>
          <a:p>
            <a:r>
              <a:rPr lang="en-US" dirty="0" smtClean="0"/>
              <a:t>* Primary tumors and their metastases are commonly different clones, suggesting</a:t>
            </a:r>
          </a:p>
          <a:p>
            <a:r>
              <a:rPr lang="en-US" dirty="0"/>
              <a:t> </a:t>
            </a:r>
            <a:r>
              <a:rPr lang="en-US" dirty="0" smtClean="0"/>
              <a:t>   metastasizing ability evolves late</a:t>
            </a:r>
          </a:p>
          <a:p>
            <a:r>
              <a:rPr lang="en-US" dirty="0" smtClean="0"/>
              <a:t>* One study showed that clones had a common ancestor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2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 hetero and homogeneous?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Hypothesis: all cancers start with one (or a few) cells; heterogeneity depends </a:t>
            </a:r>
            <a:r>
              <a:rPr lang="en-US" dirty="0" err="1" smtClean="0"/>
              <a:t>onthe</a:t>
            </a:r>
            <a:r>
              <a:rPr lang="en-US" dirty="0" smtClean="0"/>
              <a:t> initial cancer cell being a “stem cell”</a:t>
            </a:r>
          </a:p>
          <a:p>
            <a:r>
              <a:rPr lang="en-US" dirty="0" smtClean="0"/>
              <a:t>* Stem cells: can only produce non-reproducing “offspring”. Therefore, all cells are clones of the stem cell. Homozygous tumor.</a:t>
            </a:r>
          </a:p>
          <a:p>
            <a:r>
              <a:rPr lang="en-US" dirty="0"/>
              <a:t> </a:t>
            </a:r>
            <a:r>
              <a:rPr lang="en-US" dirty="0" smtClean="0"/>
              <a:t>     -- Supported by studies showing that in homozygous tumors, most cancer cells</a:t>
            </a:r>
          </a:p>
          <a:p>
            <a:r>
              <a:rPr lang="en-US" dirty="0"/>
              <a:t> </a:t>
            </a:r>
            <a:r>
              <a:rPr lang="en-US" dirty="0" smtClean="0"/>
              <a:t>         can not induce tumors when transferred into a new host</a:t>
            </a:r>
          </a:p>
          <a:p>
            <a:r>
              <a:rPr lang="en-US" dirty="0" smtClean="0"/>
              <a:t>* “Clonal evolution” model: all cells can proliferate; natural selection takes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Cells Resistant to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Key question: are resistant cells detectable at time of diagnosis? Or do they develop</a:t>
            </a:r>
          </a:p>
          <a:p>
            <a:r>
              <a:rPr lang="en-US" dirty="0"/>
              <a:t> </a:t>
            </a:r>
            <a:r>
              <a:rPr lang="en-US" dirty="0" smtClean="0"/>
              <a:t>   only after therapy has begun?</a:t>
            </a:r>
          </a:p>
          <a:p>
            <a:r>
              <a:rPr lang="en-US" dirty="0" smtClean="0"/>
              <a:t>* If we can find the resistant-cell needle in the tumor haystack, this has important</a:t>
            </a:r>
          </a:p>
          <a:p>
            <a:r>
              <a:rPr lang="en-US" dirty="0"/>
              <a:t> </a:t>
            </a:r>
            <a:r>
              <a:rPr lang="en-US" dirty="0" smtClean="0"/>
              <a:t>   implications for picking a therapy that is not resistant before it’s too late</a:t>
            </a:r>
          </a:p>
          <a:p>
            <a:r>
              <a:rPr lang="en-US" dirty="0" smtClean="0"/>
              <a:t>* Limit: whole-genome sequencing of single cells is currently not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of other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 Naked mole rats have an unexplained very long lifespan and high resistance to both spontaneous and induced tumors</a:t>
            </a:r>
          </a:p>
          <a:p>
            <a:endParaRPr lang="en-US" dirty="0"/>
          </a:p>
          <a:p>
            <a:r>
              <a:rPr lang="en-US" dirty="0" smtClean="0"/>
              <a:t>* Initial studies show differences (w.r.t similar mammals) in </a:t>
            </a:r>
            <a:r>
              <a:rPr lang="en-US" dirty="0" err="1" smtClean="0"/>
              <a:t>protiens</a:t>
            </a:r>
            <a:r>
              <a:rPr lang="en-US" dirty="0" smtClean="0"/>
              <a:t> for telomere lengthening, DNA repair and replication, cell cycle and DNA torsion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605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184</TotalTime>
  <Words>704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 Light</vt:lpstr>
      <vt:lpstr>Metropolitan</vt:lpstr>
      <vt:lpstr>Evolution of the Cancer Genome</vt:lpstr>
      <vt:lpstr>Overview</vt:lpstr>
      <vt:lpstr>Detecting causal genetic changes</vt:lpstr>
      <vt:lpstr>Susceptibility Mutations</vt:lpstr>
      <vt:lpstr>Epigenetic Changes</vt:lpstr>
      <vt:lpstr>Tumor Heterogeneity</vt:lpstr>
      <vt:lpstr>Why both hetero and homogeneous?</vt:lpstr>
      <vt:lpstr>Cells Resistant to Therapy</vt:lpstr>
      <vt:lpstr>Study of other organisms</vt:lpstr>
      <vt:lpstr>Holy grail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the Cancer Genome</dc:title>
  <dc:creator>Jeremy Elson</dc:creator>
  <cp:lastModifiedBy>Jeremy Elson</cp:lastModifiedBy>
  <cp:revision>10</cp:revision>
  <dcterms:created xsi:type="dcterms:W3CDTF">2013-12-05T19:41:38Z</dcterms:created>
  <dcterms:modified xsi:type="dcterms:W3CDTF">2013-12-05T22:46:05Z</dcterms:modified>
</cp:coreProperties>
</file>